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440259" y="4354651"/>
            <a:ext cx="7969435" cy="132613"/>
          </a:xfrm>
          <a:custGeom>
            <a:avLst/>
            <a:gdLst/>
            <a:ahLst/>
            <a:cxnLst>
              <a:cxn ang="0">
                <a:pos x="3654" y="36"/>
              </a:cxn>
              <a:cxn ang="0">
                <a:pos x="3654" y="36"/>
              </a:cxn>
              <a:cxn ang="0">
                <a:pos x="3452" y="30"/>
              </a:cxn>
              <a:cxn ang="0">
                <a:pos x="2965" y="18"/>
              </a:cxn>
              <a:cxn ang="0">
                <a:pos x="2673" y="11"/>
              </a:cxn>
              <a:cxn ang="0">
                <a:pos x="2378" y="5"/>
              </a:cxn>
              <a:cxn ang="0">
                <a:pos x="2104" y="1"/>
              </a:cxn>
              <a:cxn ang="0">
                <a:pos x="1873" y="0"/>
              </a:cxn>
              <a:cxn ang="0">
                <a:pos x="1873" y="0"/>
              </a:cxn>
              <a:cxn ang="0">
                <a:pos x="1644" y="1"/>
              </a:cxn>
              <a:cxn ang="0">
                <a:pos x="1370" y="5"/>
              </a:cxn>
              <a:cxn ang="0">
                <a:pos x="1076" y="11"/>
              </a:cxn>
              <a:cxn ang="0">
                <a:pos x="781" y="18"/>
              </a:cxn>
              <a:cxn ang="0">
                <a:pos x="283" y="30"/>
              </a:cxn>
              <a:cxn ang="0">
                <a:pos x="49" y="36"/>
              </a:cxn>
              <a:cxn ang="0">
                <a:pos x="49" y="36"/>
              </a:cxn>
              <a:cxn ang="0">
                <a:pos x="39" y="36"/>
              </a:cxn>
              <a:cxn ang="0">
                <a:pos x="30" y="37"/>
              </a:cxn>
              <a:cxn ang="0">
                <a:pos x="22" y="40"/>
              </a:cxn>
              <a:cxn ang="0">
                <a:pos x="15" y="42"/>
              </a:cxn>
              <a:cxn ang="0">
                <a:pos x="10" y="47"/>
              </a:cxn>
              <a:cxn ang="0">
                <a:pos x="5" y="50"/>
              </a:cxn>
              <a:cxn ang="0">
                <a:pos x="3" y="55"/>
              </a:cxn>
              <a:cxn ang="0">
                <a:pos x="1" y="59"/>
              </a:cxn>
              <a:cxn ang="0">
                <a:pos x="0" y="64"/>
              </a:cxn>
              <a:cxn ang="0">
                <a:pos x="1" y="67"/>
              </a:cxn>
              <a:cxn ang="0">
                <a:pos x="2" y="71"/>
              </a:cxn>
              <a:cxn ang="0">
                <a:pos x="4" y="74"/>
              </a:cxn>
              <a:cxn ang="0">
                <a:pos x="9" y="77"/>
              </a:cxn>
              <a:cxn ang="0">
                <a:pos x="14" y="78"/>
              </a:cxn>
              <a:cxn ang="0">
                <a:pos x="20" y="78"/>
              </a:cxn>
              <a:cxn ang="0">
                <a:pos x="28" y="78"/>
              </a:cxn>
              <a:cxn ang="0">
                <a:pos x="28" y="78"/>
              </a:cxn>
              <a:cxn ang="0">
                <a:pos x="54" y="77"/>
              </a:cxn>
              <a:cxn ang="0">
                <a:pos x="112" y="76"/>
              </a:cxn>
              <a:cxn ang="0">
                <a:pos x="310" y="74"/>
              </a:cxn>
              <a:cxn ang="0">
                <a:pos x="585" y="73"/>
              </a:cxn>
              <a:cxn ang="0">
                <a:pos x="902" y="73"/>
              </a:cxn>
              <a:cxn ang="0">
                <a:pos x="1221" y="73"/>
              </a:cxn>
              <a:cxn ang="0">
                <a:pos x="1510" y="74"/>
              </a:cxn>
              <a:cxn ang="0">
                <a:pos x="1729" y="76"/>
              </a:cxn>
              <a:cxn ang="0">
                <a:pos x="1802" y="77"/>
              </a:cxn>
              <a:cxn ang="0">
                <a:pos x="1845" y="78"/>
              </a:cxn>
              <a:cxn ang="0">
                <a:pos x="1845" y="78"/>
              </a:cxn>
              <a:cxn ang="0">
                <a:pos x="1888" y="79"/>
              </a:cxn>
              <a:cxn ang="0">
                <a:pos x="1961" y="80"/>
              </a:cxn>
              <a:cxn ang="0">
                <a:pos x="2181" y="84"/>
              </a:cxn>
              <a:cxn ang="0">
                <a:pos x="2790" y="92"/>
              </a:cxn>
              <a:cxn ang="0">
                <a:pos x="3633" y="100"/>
              </a:cxn>
              <a:cxn ang="0">
                <a:pos x="3654" y="36"/>
              </a:cxn>
            </a:cxnLst>
            <a:rect l="0" t="0" r="r" b="b"/>
            <a:pathLst>
              <a:path w="3654" h="100">
                <a:moveTo>
                  <a:pt x="3654" y="36"/>
                </a:moveTo>
                <a:lnTo>
                  <a:pt x="3654" y="36"/>
                </a:lnTo>
                <a:lnTo>
                  <a:pt x="3452" y="30"/>
                </a:lnTo>
                <a:lnTo>
                  <a:pt x="2965" y="18"/>
                </a:lnTo>
                <a:lnTo>
                  <a:pt x="2673" y="11"/>
                </a:lnTo>
                <a:lnTo>
                  <a:pt x="2378" y="5"/>
                </a:lnTo>
                <a:lnTo>
                  <a:pt x="2104" y="1"/>
                </a:lnTo>
                <a:lnTo>
                  <a:pt x="1873" y="0"/>
                </a:lnTo>
                <a:lnTo>
                  <a:pt x="1873" y="0"/>
                </a:lnTo>
                <a:lnTo>
                  <a:pt x="1644" y="1"/>
                </a:lnTo>
                <a:lnTo>
                  <a:pt x="1370" y="5"/>
                </a:lnTo>
                <a:lnTo>
                  <a:pt x="1076" y="11"/>
                </a:lnTo>
                <a:lnTo>
                  <a:pt x="781" y="18"/>
                </a:lnTo>
                <a:lnTo>
                  <a:pt x="283" y="30"/>
                </a:lnTo>
                <a:lnTo>
                  <a:pt x="49" y="36"/>
                </a:lnTo>
                <a:lnTo>
                  <a:pt x="49" y="36"/>
                </a:lnTo>
                <a:lnTo>
                  <a:pt x="39" y="36"/>
                </a:lnTo>
                <a:lnTo>
                  <a:pt x="30" y="37"/>
                </a:lnTo>
                <a:lnTo>
                  <a:pt x="22" y="40"/>
                </a:lnTo>
                <a:lnTo>
                  <a:pt x="15" y="42"/>
                </a:lnTo>
                <a:lnTo>
                  <a:pt x="10" y="47"/>
                </a:lnTo>
                <a:lnTo>
                  <a:pt x="5" y="50"/>
                </a:lnTo>
                <a:lnTo>
                  <a:pt x="3" y="55"/>
                </a:lnTo>
                <a:lnTo>
                  <a:pt x="1" y="59"/>
                </a:lnTo>
                <a:lnTo>
                  <a:pt x="0" y="64"/>
                </a:lnTo>
                <a:lnTo>
                  <a:pt x="1" y="67"/>
                </a:lnTo>
                <a:lnTo>
                  <a:pt x="2" y="71"/>
                </a:lnTo>
                <a:lnTo>
                  <a:pt x="4" y="74"/>
                </a:lnTo>
                <a:lnTo>
                  <a:pt x="9" y="77"/>
                </a:lnTo>
                <a:lnTo>
                  <a:pt x="14" y="78"/>
                </a:lnTo>
                <a:lnTo>
                  <a:pt x="20" y="78"/>
                </a:lnTo>
                <a:lnTo>
                  <a:pt x="28" y="78"/>
                </a:lnTo>
                <a:lnTo>
                  <a:pt x="28" y="78"/>
                </a:lnTo>
                <a:lnTo>
                  <a:pt x="54" y="77"/>
                </a:lnTo>
                <a:lnTo>
                  <a:pt x="112" y="76"/>
                </a:lnTo>
                <a:lnTo>
                  <a:pt x="310" y="74"/>
                </a:lnTo>
                <a:lnTo>
                  <a:pt x="585" y="73"/>
                </a:lnTo>
                <a:lnTo>
                  <a:pt x="902" y="73"/>
                </a:lnTo>
                <a:lnTo>
                  <a:pt x="1221" y="73"/>
                </a:lnTo>
                <a:lnTo>
                  <a:pt x="1510" y="74"/>
                </a:lnTo>
                <a:lnTo>
                  <a:pt x="1729" y="76"/>
                </a:lnTo>
                <a:lnTo>
                  <a:pt x="1802" y="77"/>
                </a:lnTo>
                <a:lnTo>
                  <a:pt x="1845" y="78"/>
                </a:lnTo>
                <a:lnTo>
                  <a:pt x="1845" y="78"/>
                </a:lnTo>
                <a:lnTo>
                  <a:pt x="1888" y="79"/>
                </a:lnTo>
                <a:lnTo>
                  <a:pt x="1961" y="80"/>
                </a:lnTo>
                <a:lnTo>
                  <a:pt x="2181" y="84"/>
                </a:lnTo>
                <a:lnTo>
                  <a:pt x="2790" y="92"/>
                </a:lnTo>
                <a:lnTo>
                  <a:pt x="3633" y="100"/>
                </a:lnTo>
                <a:lnTo>
                  <a:pt x="3654" y="36"/>
                </a:lnTo>
                <a:close/>
              </a:path>
            </a:pathLst>
          </a:custGeom>
          <a:gradFill flip="none" rotWithShape="1">
            <a:gsLst>
              <a:gs pos="0">
                <a:srgbClr val="4D4D4D"/>
              </a:gs>
              <a:gs pos="100000">
                <a:srgbClr val="000000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3" name="Group 52"/>
          <p:cNvGrpSpPr/>
          <p:nvPr/>
        </p:nvGrpSpPr>
        <p:grpSpPr>
          <a:xfrm>
            <a:off x="8551273" y="2505449"/>
            <a:ext cx="386470" cy="3850007"/>
            <a:chOff x="6327775" y="1883063"/>
            <a:chExt cx="306705" cy="3055673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327775" y="1883063"/>
              <a:ext cx="305223" cy="1498457"/>
            </a:xfrm>
            <a:custGeom>
              <a:avLst/>
              <a:gdLst/>
              <a:ahLst/>
              <a:cxnLst>
                <a:cxn ang="0">
                  <a:pos x="206" y="789"/>
                </a:cxn>
                <a:cxn ang="0">
                  <a:pos x="206" y="789"/>
                </a:cxn>
                <a:cxn ang="0">
                  <a:pos x="205" y="730"/>
                </a:cxn>
                <a:cxn ang="0">
                  <a:pos x="203" y="667"/>
                </a:cxn>
                <a:cxn ang="0">
                  <a:pos x="197" y="588"/>
                </a:cxn>
                <a:cxn ang="0">
                  <a:pos x="194" y="546"/>
                </a:cxn>
                <a:cxn ang="0">
                  <a:pos x="189" y="502"/>
                </a:cxn>
                <a:cxn ang="0">
                  <a:pos x="184" y="460"/>
                </a:cxn>
                <a:cxn ang="0">
                  <a:pos x="177" y="416"/>
                </a:cxn>
                <a:cxn ang="0">
                  <a:pos x="168" y="375"/>
                </a:cxn>
                <a:cxn ang="0">
                  <a:pos x="159" y="336"/>
                </a:cxn>
                <a:cxn ang="0">
                  <a:pos x="148" y="300"/>
                </a:cxn>
                <a:cxn ang="0">
                  <a:pos x="142" y="283"/>
                </a:cxn>
                <a:cxn ang="0">
                  <a:pos x="135" y="267"/>
                </a:cxn>
                <a:cxn ang="0">
                  <a:pos x="135" y="267"/>
                </a:cxn>
                <a:cxn ang="0">
                  <a:pos x="88" y="159"/>
                </a:cxn>
                <a:cxn ang="0">
                  <a:pos x="52" y="77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17" y="3"/>
                </a:cxn>
                <a:cxn ang="0">
                  <a:pos x="13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1"/>
                </a:cxn>
                <a:cxn ang="0">
                  <a:pos x="5" y="24"/>
                </a:cxn>
                <a:cxn ang="0">
                  <a:pos x="5" y="24"/>
                </a:cxn>
                <a:cxn ang="0">
                  <a:pos x="26" y="76"/>
                </a:cxn>
                <a:cxn ang="0">
                  <a:pos x="58" y="153"/>
                </a:cxn>
                <a:cxn ang="0">
                  <a:pos x="88" y="230"/>
                </a:cxn>
                <a:cxn ang="0">
                  <a:pos x="99" y="262"/>
                </a:cxn>
                <a:cxn ang="0">
                  <a:pos x="106" y="285"/>
                </a:cxn>
                <a:cxn ang="0">
                  <a:pos x="106" y="285"/>
                </a:cxn>
                <a:cxn ang="0">
                  <a:pos x="118" y="346"/>
                </a:cxn>
                <a:cxn ang="0">
                  <a:pos x="130" y="403"/>
                </a:cxn>
                <a:cxn ang="0">
                  <a:pos x="139" y="457"/>
                </a:cxn>
                <a:cxn ang="0">
                  <a:pos x="146" y="507"/>
                </a:cxn>
                <a:cxn ang="0">
                  <a:pos x="152" y="552"/>
                </a:cxn>
                <a:cxn ang="0">
                  <a:pos x="157" y="594"/>
                </a:cxn>
                <a:cxn ang="0">
                  <a:pos x="159" y="631"/>
                </a:cxn>
                <a:cxn ang="0">
                  <a:pos x="161" y="663"/>
                </a:cxn>
                <a:cxn ang="0">
                  <a:pos x="162" y="694"/>
                </a:cxn>
                <a:cxn ang="0">
                  <a:pos x="162" y="718"/>
                </a:cxn>
                <a:cxn ang="0">
                  <a:pos x="161" y="758"/>
                </a:cxn>
                <a:cxn ang="0">
                  <a:pos x="160" y="781"/>
                </a:cxn>
                <a:cxn ang="0">
                  <a:pos x="159" y="789"/>
                </a:cxn>
                <a:cxn ang="0">
                  <a:pos x="206" y="789"/>
                </a:cxn>
              </a:cxnLst>
              <a:rect l="0" t="0" r="r" b="b"/>
              <a:pathLst>
                <a:path w="206" h="789">
                  <a:moveTo>
                    <a:pt x="206" y="789"/>
                  </a:moveTo>
                  <a:lnTo>
                    <a:pt x="206" y="789"/>
                  </a:lnTo>
                  <a:lnTo>
                    <a:pt x="205" y="730"/>
                  </a:lnTo>
                  <a:lnTo>
                    <a:pt x="203" y="667"/>
                  </a:lnTo>
                  <a:lnTo>
                    <a:pt x="197" y="588"/>
                  </a:lnTo>
                  <a:lnTo>
                    <a:pt x="194" y="546"/>
                  </a:lnTo>
                  <a:lnTo>
                    <a:pt x="189" y="502"/>
                  </a:lnTo>
                  <a:lnTo>
                    <a:pt x="184" y="460"/>
                  </a:lnTo>
                  <a:lnTo>
                    <a:pt x="177" y="416"/>
                  </a:lnTo>
                  <a:lnTo>
                    <a:pt x="168" y="375"/>
                  </a:lnTo>
                  <a:lnTo>
                    <a:pt x="159" y="336"/>
                  </a:lnTo>
                  <a:lnTo>
                    <a:pt x="148" y="300"/>
                  </a:lnTo>
                  <a:lnTo>
                    <a:pt x="142" y="283"/>
                  </a:lnTo>
                  <a:lnTo>
                    <a:pt x="135" y="267"/>
                  </a:lnTo>
                  <a:lnTo>
                    <a:pt x="135" y="267"/>
                  </a:lnTo>
                  <a:lnTo>
                    <a:pt x="88" y="159"/>
                  </a:lnTo>
                  <a:lnTo>
                    <a:pt x="52" y="77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17" y="3"/>
                  </a:lnTo>
                  <a:lnTo>
                    <a:pt x="13" y="1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6" y="76"/>
                  </a:lnTo>
                  <a:lnTo>
                    <a:pt x="58" y="153"/>
                  </a:lnTo>
                  <a:lnTo>
                    <a:pt x="88" y="230"/>
                  </a:lnTo>
                  <a:lnTo>
                    <a:pt x="99" y="262"/>
                  </a:lnTo>
                  <a:lnTo>
                    <a:pt x="106" y="285"/>
                  </a:lnTo>
                  <a:lnTo>
                    <a:pt x="106" y="285"/>
                  </a:lnTo>
                  <a:lnTo>
                    <a:pt x="118" y="346"/>
                  </a:lnTo>
                  <a:lnTo>
                    <a:pt x="130" y="403"/>
                  </a:lnTo>
                  <a:lnTo>
                    <a:pt x="139" y="457"/>
                  </a:lnTo>
                  <a:lnTo>
                    <a:pt x="146" y="507"/>
                  </a:lnTo>
                  <a:lnTo>
                    <a:pt x="152" y="552"/>
                  </a:lnTo>
                  <a:lnTo>
                    <a:pt x="157" y="594"/>
                  </a:lnTo>
                  <a:lnTo>
                    <a:pt x="159" y="631"/>
                  </a:lnTo>
                  <a:lnTo>
                    <a:pt x="161" y="663"/>
                  </a:lnTo>
                  <a:lnTo>
                    <a:pt x="162" y="694"/>
                  </a:lnTo>
                  <a:lnTo>
                    <a:pt x="162" y="718"/>
                  </a:lnTo>
                  <a:lnTo>
                    <a:pt x="161" y="758"/>
                  </a:lnTo>
                  <a:lnTo>
                    <a:pt x="160" y="781"/>
                  </a:lnTo>
                  <a:lnTo>
                    <a:pt x="159" y="789"/>
                  </a:lnTo>
                  <a:lnTo>
                    <a:pt x="206" y="78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6327775" y="3440279"/>
              <a:ext cx="306705" cy="1498457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207" y="0"/>
                </a:cxn>
                <a:cxn ang="0">
                  <a:pos x="206" y="58"/>
                </a:cxn>
                <a:cxn ang="0">
                  <a:pos x="204" y="122"/>
                </a:cxn>
                <a:cxn ang="0">
                  <a:pos x="198" y="200"/>
                </a:cxn>
                <a:cxn ang="0">
                  <a:pos x="195" y="243"/>
                </a:cxn>
                <a:cxn ang="0">
                  <a:pos x="190" y="286"/>
                </a:cxn>
                <a:cxn ang="0">
                  <a:pos x="185" y="329"/>
                </a:cxn>
                <a:cxn ang="0">
                  <a:pos x="177" y="372"/>
                </a:cxn>
                <a:cxn ang="0">
                  <a:pos x="169" y="414"/>
                </a:cxn>
                <a:cxn ang="0">
                  <a:pos x="160" y="453"/>
                </a:cxn>
                <a:cxn ang="0">
                  <a:pos x="149" y="489"/>
                </a:cxn>
                <a:cxn ang="0">
                  <a:pos x="143" y="506"/>
                </a:cxn>
                <a:cxn ang="0">
                  <a:pos x="136" y="522"/>
                </a:cxn>
                <a:cxn ang="0">
                  <a:pos x="136" y="522"/>
                </a:cxn>
                <a:cxn ang="0">
                  <a:pos x="89" y="630"/>
                </a:cxn>
                <a:cxn ang="0">
                  <a:pos x="53" y="712"/>
                </a:cxn>
                <a:cxn ang="0">
                  <a:pos x="24" y="783"/>
                </a:cxn>
                <a:cxn ang="0">
                  <a:pos x="24" y="783"/>
                </a:cxn>
                <a:cxn ang="0">
                  <a:pos x="18" y="785"/>
                </a:cxn>
                <a:cxn ang="0">
                  <a:pos x="14" y="787"/>
                </a:cxn>
                <a:cxn ang="0">
                  <a:pos x="8" y="789"/>
                </a:cxn>
                <a:cxn ang="0">
                  <a:pos x="6" y="789"/>
                </a:cxn>
                <a:cxn ang="0">
                  <a:pos x="4" y="788"/>
                </a:cxn>
                <a:cxn ang="0">
                  <a:pos x="3" y="787"/>
                </a:cxn>
                <a:cxn ang="0">
                  <a:pos x="1" y="785"/>
                </a:cxn>
                <a:cxn ang="0">
                  <a:pos x="0" y="782"/>
                </a:cxn>
                <a:cxn ang="0">
                  <a:pos x="1" y="777"/>
                </a:cxn>
                <a:cxn ang="0">
                  <a:pos x="6" y="765"/>
                </a:cxn>
                <a:cxn ang="0">
                  <a:pos x="6" y="765"/>
                </a:cxn>
                <a:cxn ang="0">
                  <a:pos x="27" y="713"/>
                </a:cxn>
                <a:cxn ang="0">
                  <a:pos x="59" y="636"/>
                </a:cxn>
                <a:cxn ang="0">
                  <a:pos x="89" y="559"/>
                </a:cxn>
                <a:cxn ang="0">
                  <a:pos x="100" y="527"/>
                </a:cxn>
                <a:cxn ang="0">
                  <a:pos x="107" y="504"/>
                </a:cxn>
                <a:cxn ang="0">
                  <a:pos x="107" y="504"/>
                </a:cxn>
                <a:cxn ang="0">
                  <a:pos x="119" y="442"/>
                </a:cxn>
                <a:cxn ang="0">
                  <a:pos x="131" y="385"/>
                </a:cxn>
                <a:cxn ang="0">
                  <a:pos x="140" y="332"/>
                </a:cxn>
                <a:cxn ang="0">
                  <a:pos x="148" y="282"/>
                </a:cxn>
                <a:cxn ang="0">
                  <a:pos x="153" y="237"/>
                </a:cxn>
                <a:cxn ang="0">
                  <a:pos x="158" y="196"/>
                </a:cxn>
                <a:cxn ang="0">
                  <a:pos x="160" y="158"/>
                </a:cxn>
                <a:cxn ang="0">
                  <a:pos x="162" y="125"/>
                </a:cxn>
                <a:cxn ang="0">
                  <a:pos x="163" y="95"/>
                </a:cxn>
                <a:cxn ang="0">
                  <a:pos x="163" y="70"/>
                </a:cxn>
                <a:cxn ang="0">
                  <a:pos x="162" y="31"/>
                </a:cxn>
                <a:cxn ang="0">
                  <a:pos x="161" y="8"/>
                </a:cxn>
                <a:cxn ang="0">
                  <a:pos x="160" y="0"/>
                </a:cxn>
                <a:cxn ang="0">
                  <a:pos x="207" y="0"/>
                </a:cxn>
              </a:cxnLst>
              <a:rect l="0" t="0" r="r" b="b"/>
              <a:pathLst>
                <a:path w="207" h="789">
                  <a:moveTo>
                    <a:pt x="207" y="0"/>
                  </a:moveTo>
                  <a:lnTo>
                    <a:pt x="207" y="0"/>
                  </a:lnTo>
                  <a:lnTo>
                    <a:pt x="206" y="58"/>
                  </a:lnTo>
                  <a:lnTo>
                    <a:pt x="204" y="122"/>
                  </a:lnTo>
                  <a:lnTo>
                    <a:pt x="198" y="200"/>
                  </a:lnTo>
                  <a:lnTo>
                    <a:pt x="195" y="243"/>
                  </a:lnTo>
                  <a:lnTo>
                    <a:pt x="190" y="286"/>
                  </a:lnTo>
                  <a:lnTo>
                    <a:pt x="185" y="329"/>
                  </a:lnTo>
                  <a:lnTo>
                    <a:pt x="177" y="372"/>
                  </a:lnTo>
                  <a:lnTo>
                    <a:pt x="169" y="414"/>
                  </a:lnTo>
                  <a:lnTo>
                    <a:pt x="160" y="453"/>
                  </a:lnTo>
                  <a:lnTo>
                    <a:pt x="149" y="489"/>
                  </a:lnTo>
                  <a:lnTo>
                    <a:pt x="143" y="506"/>
                  </a:lnTo>
                  <a:lnTo>
                    <a:pt x="136" y="522"/>
                  </a:lnTo>
                  <a:lnTo>
                    <a:pt x="136" y="522"/>
                  </a:lnTo>
                  <a:lnTo>
                    <a:pt x="89" y="630"/>
                  </a:lnTo>
                  <a:lnTo>
                    <a:pt x="53" y="712"/>
                  </a:lnTo>
                  <a:lnTo>
                    <a:pt x="24" y="783"/>
                  </a:lnTo>
                  <a:lnTo>
                    <a:pt x="24" y="783"/>
                  </a:lnTo>
                  <a:lnTo>
                    <a:pt x="18" y="785"/>
                  </a:lnTo>
                  <a:lnTo>
                    <a:pt x="14" y="787"/>
                  </a:lnTo>
                  <a:lnTo>
                    <a:pt x="8" y="789"/>
                  </a:lnTo>
                  <a:lnTo>
                    <a:pt x="6" y="789"/>
                  </a:lnTo>
                  <a:lnTo>
                    <a:pt x="4" y="788"/>
                  </a:lnTo>
                  <a:lnTo>
                    <a:pt x="3" y="787"/>
                  </a:lnTo>
                  <a:lnTo>
                    <a:pt x="1" y="785"/>
                  </a:lnTo>
                  <a:lnTo>
                    <a:pt x="0" y="782"/>
                  </a:lnTo>
                  <a:lnTo>
                    <a:pt x="1" y="777"/>
                  </a:lnTo>
                  <a:lnTo>
                    <a:pt x="6" y="765"/>
                  </a:lnTo>
                  <a:lnTo>
                    <a:pt x="6" y="765"/>
                  </a:lnTo>
                  <a:lnTo>
                    <a:pt x="27" y="713"/>
                  </a:lnTo>
                  <a:lnTo>
                    <a:pt x="59" y="636"/>
                  </a:lnTo>
                  <a:lnTo>
                    <a:pt x="89" y="559"/>
                  </a:lnTo>
                  <a:lnTo>
                    <a:pt x="100" y="527"/>
                  </a:lnTo>
                  <a:lnTo>
                    <a:pt x="107" y="504"/>
                  </a:lnTo>
                  <a:lnTo>
                    <a:pt x="107" y="504"/>
                  </a:lnTo>
                  <a:lnTo>
                    <a:pt x="119" y="442"/>
                  </a:lnTo>
                  <a:lnTo>
                    <a:pt x="131" y="385"/>
                  </a:lnTo>
                  <a:lnTo>
                    <a:pt x="140" y="332"/>
                  </a:lnTo>
                  <a:lnTo>
                    <a:pt x="148" y="282"/>
                  </a:lnTo>
                  <a:lnTo>
                    <a:pt x="153" y="237"/>
                  </a:lnTo>
                  <a:lnTo>
                    <a:pt x="158" y="196"/>
                  </a:lnTo>
                  <a:lnTo>
                    <a:pt x="160" y="158"/>
                  </a:lnTo>
                  <a:lnTo>
                    <a:pt x="162" y="125"/>
                  </a:lnTo>
                  <a:lnTo>
                    <a:pt x="163" y="95"/>
                  </a:lnTo>
                  <a:lnTo>
                    <a:pt x="163" y="70"/>
                  </a:lnTo>
                  <a:lnTo>
                    <a:pt x="162" y="31"/>
                  </a:lnTo>
                  <a:lnTo>
                    <a:pt x="161" y="8"/>
                  </a:lnTo>
                  <a:lnTo>
                    <a:pt x="160" y="0"/>
                  </a:lnTo>
                  <a:lnTo>
                    <a:pt x="20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56"/>
          <p:cNvGrpSpPr/>
          <p:nvPr/>
        </p:nvGrpSpPr>
        <p:grpSpPr>
          <a:xfrm>
            <a:off x="6597188" y="2101050"/>
            <a:ext cx="466751" cy="4624407"/>
            <a:chOff x="5338022" y="1562100"/>
            <a:chExt cx="370417" cy="3670299"/>
          </a:xfrm>
        </p:grpSpPr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5338022" y="1562100"/>
              <a:ext cx="368936" cy="1809924"/>
            </a:xfrm>
            <a:custGeom>
              <a:avLst/>
              <a:gdLst/>
              <a:ahLst/>
              <a:cxnLst>
                <a:cxn ang="0">
                  <a:pos x="249" y="953"/>
                </a:cxn>
                <a:cxn ang="0">
                  <a:pos x="249" y="953"/>
                </a:cxn>
                <a:cxn ang="0">
                  <a:pos x="249" y="934"/>
                </a:cxn>
                <a:cxn ang="0">
                  <a:pos x="248" y="882"/>
                </a:cxn>
                <a:cxn ang="0">
                  <a:pos x="244" y="804"/>
                </a:cxn>
                <a:cxn ang="0">
                  <a:pos x="242" y="759"/>
                </a:cxn>
                <a:cxn ang="0">
                  <a:pos x="239" y="711"/>
                </a:cxn>
                <a:cxn ang="0">
                  <a:pos x="234" y="659"/>
                </a:cxn>
                <a:cxn ang="0">
                  <a:pos x="229" y="607"/>
                </a:cxn>
                <a:cxn ang="0">
                  <a:pos x="221" y="554"/>
                </a:cxn>
                <a:cxn ang="0">
                  <a:pos x="213" y="503"/>
                </a:cxn>
                <a:cxn ang="0">
                  <a:pos x="203" y="453"/>
                </a:cxn>
                <a:cxn ang="0">
                  <a:pos x="191" y="406"/>
                </a:cxn>
                <a:cxn ang="0">
                  <a:pos x="185" y="384"/>
                </a:cxn>
                <a:cxn ang="0">
                  <a:pos x="178" y="362"/>
                </a:cxn>
                <a:cxn ang="0">
                  <a:pos x="171" y="342"/>
                </a:cxn>
                <a:cxn ang="0">
                  <a:pos x="163" y="323"/>
                </a:cxn>
                <a:cxn ang="0">
                  <a:pos x="163" y="323"/>
                </a:cxn>
                <a:cxn ang="0">
                  <a:pos x="106" y="192"/>
                </a:cxn>
                <a:cxn ang="0">
                  <a:pos x="63" y="93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1" y="4"/>
                </a:cxn>
                <a:cxn ang="0">
                  <a:pos x="15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15"/>
                </a:cxn>
                <a:cxn ang="0">
                  <a:pos x="3" y="21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32" y="92"/>
                </a:cxn>
                <a:cxn ang="0">
                  <a:pos x="70" y="184"/>
                </a:cxn>
                <a:cxn ang="0">
                  <a:pos x="89" y="233"/>
                </a:cxn>
                <a:cxn ang="0">
                  <a:pos x="106" y="278"/>
                </a:cxn>
                <a:cxn ang="0">
                  <a:pos x="120" y="317"/>
                </a:cxn>
                <a:cxn ang="0">
                  <a:pos x="127" y="344"/>
                </a:cxn>
                <a:cxn ang="0">
                  <a:pos x="127" y="344"/>
                </a:cxn>
                <a:cxn ang="0">
                  <a:pos x="143" y="418"/>
                </a:cxn>
                <a:cxn ang="0">
                  <a:pos x="157" y="488"/>
                </a:cxn>
                <a:cxn ang="0">
                  <a:pos x="168" y="552"/>
                </a:cxn>
                <a:cxn ang="0">
                  <a:pos x="177" y="612"/>
                </a:cxn>
                <a:cxn ang="0">
                  <a:pos x="184" y="667"/>
                </a:cxn>
                <a:cxn ang="0">
                  <a:pos x="188" y="716"/>
                </a:cxn>
                <a:cxn ang="0">
                  <a:pos x="193" y="761"/>
                </a:cxn>
                <a:cxn ang="0">
                  <a:pos x="195" y="802"/>
                </a:cxn>
                <a:cxn ang="0">
                  <a:pos x="196" y="837"/>
                </a:cxn>
                <a:cxn ang="0">
                  <a:pos x="196" y="868"/>
                </a:cxn>
                <a:cxn ang="0">
                  <a:pos x="195" y="916"/>
                </a:cxn>
                <a:cxn ang="0">
                  <a:pos x="193" y="944"/>
                </a:cxn>
                <a:cxn ang="0">
                  <a:pos x="191" y="953"/>
                </a:cxn>
                <a:cxn ang="0">
                  <a:pos x="249" y="953"/>
                </a:cxn>
              </a:cxnLst>
              <a:rect l="0" t="0" r="r" b="b"/>
              <a:pathLst>
                <a:path w="249" h="953">
                  <a:moveTo>
                    <a:pt x="249" y="953"/>
                  </a:moveTo>
                  <a:lnTo>
                    <a:pt x="249" y="953"/>
                  </a:lnTo>
                  <a:lnTo>
                    <a:pt x="249" y="934"/>
                  </a:lnTo>
                  <a:lnTo>
                    <a:pt x="248" y="882"/>
                  </a:lnTo>
                  <a:lnTo>
                    <a:pt x="244" y="804"/>
                  </a:lnTo>
                  <a:lnTo>
                    <a:pt x="242" y="759"/>
                  </a:lnTo>
                  <a:lnTo>
                    <a:pt x="239" y="711"/>
                  </a:lnTo>
                  <a:lnTo>
                    <a:pt x="234" y="659"/>
                  </a:lnTo>
                  <a:lnTo>
                    <a:pt x="229" y="607"/>
                  </a:lnTo>
                  <a:lnTo>
                    <a:pt x="221" y="554"/>
                  </a:lnTo>
                  <a:lnTo>
                    <a:pt x="213" y="503"/>
                  </a:lnTo>
                  <a:lnTo>
                    <a:pt x="203" y="453"/>
                  </a:lnTo>
                  <a:lnTo>
                    <a:pt x="191" y="406"/>
                  </a:lnTo>
                  <a:lnTo>
                    <a:pt x="185" y="384"/>
                  </a:lnTo>
                  <a:lnTo>
                    <a:pt x="178" y="362"/>
                  </a:lnTo>
                  <a:lnTo>
                    <a:pt x="171" y="342"/>
                  </a:lnTo>
                  <a:lnTo>
                    <a:pt x="163" y="323"/>
                  </a:lnTo>
                  <a:lnTo>
                    <a:pt x="163" y="323"/>
                  </a:lnTo>
                  <a:lnTo>
                    <a:pt x="106" y="192"/>
                  </a:lnTo>
                  <a:lnTo>
                    <a:pt x="63" y="93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1" y="4"/>
                  </a:lnTo>
                  <a:lnTo>
                    <a:pt x="15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5"/>
                  </a:lnTo>
                  <a:lnTo>
                    <a:pt x="3" y="21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32" y="92"/>
                  </a:lnTo>
                  <a:lnTo>
                    <a:pt x="70" y="184"/>
                  </a:lnTo>
                  <a:lnTo>
                    <a:pt x="89" y="233"/>
                  </a:lnTo>
                  <a:lnTo>
                    <a:pt x="106" y="278"/>
                  </a:lnTo>
                  <a:lnTo>
                    <a:pt x="120" y="317"/>
                  </a:lnTo>
                  <a:lnTo>
                    <a:pt x="127" y="344"/>
                  </a:lnTo>
                  <a:lnTo>
                    <a:pt x="127" y="344"/>
                  </a:lnTo>
                  <a:lnTo>
                    <a:pt x="143" y="418"/>
                  </a:lnTo>
                  <a:lnTo>
                    <a:pt x="157" y="488"/>
                  </a:lnTo>
                  <a:lnTo>
                    <a:pt x="168" y="552"/>
                  </a:lnTo>
                  <a:lnTo>
                    <a:pt x="177" y="612"/>
                  </a:lnTo>
                  <a:lnTo>
                    <a:pt x="184" y="667"/>
                  </a:lnTo>
                  <a:lnTo>
                    <a:pt x="188" y="716"/>
                  </a:lnTo>
                  <a:lnTo>
                    <a:pt x="193" y="761"/>
                  </a:lnTo>
                  <a:lnTo>
                    <a:pt x="195" y="802"/>
                  </a:lnTo>
                  <a:lnTo>
                    <a:pt x="196" y="837"/>
                  </a:lnTo>
                  <a:lnTo>
                    <a:pt x="196" y="868"/>
                  </a:lnTo>
                  <a:lnTo>
                    <a:pt x="195" y="916"/>
                  </a:lnTo>
                  <a:lnTo>
                    <a:pt x="193" y="944"/>
                  </a:lnTo>
                  <a:lnTo>
                    <a:pt x="191" y="953"/>
                  </a:lnTo>
                  <a:lnTo>
                    <a:pt x="249" y="95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5339503" y="3422475"/>
              <a:ext cx="368936" cy="1809924"/>
            </a:xfrm>
            <a:custGeom>
              <a:avLst/>
              <a:gdLst/>
              <a:ahLst/>
              <a:cxnLst>
                <a:cxn ang="0">
                  <a:pos x="249" y="0"/>
                </a:cxn>
                <a:cxn ang="0">
                  <a:pos x="249" y="0"/>
                </a:cxn>
                <a:cxn ang="0">
                  <a:pos x="249" y="19"/>
                </a:cxn>
                <a:cxn ang="0">
                  <a:pos x="248" y="72"/>
                </a:cxn>
                <a:cxn ang="0">
                  <a:pos x="244" y="149"/>
                </a:cxn>
                <a:cxn ang="0">
                  <a:pos x="242" y="195"/>
                </a:cxn>
                <a:cxn ang="0">
                  <a:pos x="239" y="243"/>
                </a:cxn>
                <a:cxn ang="0">
                  <a:pos x="234" y="294"/>
                </a:cxn>
                <a:cxn ang="0">
                  <a:pos x="229" y="347"/>
                </a:cxn>
                <a:cxn ang="0">
                  <a:pos x="221" y="399"/>
                </a:cxn>
                <a:cxn ang="0">
                  <a:pos x="213" y="450"/>
                </a:cxn>
                <a:cxn ang="0">
                  <a:pos x="203" y="501"/>
                </a:cxn>
                <a:cxn ang="0">
                  <a:pos x="192" y="548"/>
                </a:cxn>
                <a:cxn ang="0">
                  <a:pos x="185" y="571"/>
                </a:cxn>
                <a:cxn ang="0">
                  <a:pos x="178" y="592"/>
                </a:cxn>
                <a:cxn ang="0">
                  <a:pos x="171" y="612"/>
                </a:cxn>
                <a:cxn ang="0">
                  <a:pos x="163" y="630"/>
                </a:cxn>
                <a:cxn ang="0">
                  <a:pos x="163" y="630"/>
                </a:cxn>
                <a:cxn ang="0">
                  <a:pos x="106" y="761"/>
                </a:cxn>
                <a:cxn ang="0">
                  <a:pos x="63" y="861"/>
                </a:cxn>
                <a:cxn ang="0">
                  <a:pos x="27" y="945"/>
                </a:cxn>
                <a:cxn ang="0">
                  <a:pos x="27" y="945"/>
                </a:cxn>
                <a:cxn ang="0">
                  <a:pos x="21" y="950"/>
                </a:cxn>
                <a:cxn ang="0">
                  <a:pos x="15" y="952"/>
                </a:cxn>
                <a:cxn ang="0">
                  <a:pos x="8" y="953"/>
                </a:cxn>
                <a:cxn ang="0">
                  <a:pos x="6" y="953"/>
                </a:cxn>
                <a:cxn ang="0">
                  <a:pos x="4" y="953"/>
                </a:cxn>
                <a:cxn ang="0">
                  <a:pos x="2" y="951"/>
                </a:cxn>
                <a:cxn ang="0">
                  <a:pos x="0" y="949"/>
                </a:cxn>
                <a:cxn ang="0">
                  <a:pos x="0" y="944"/>
                </a:cxn>
                <a:cxn ang="0">
                  <a:pos x="0" y="940"/>
                </a:cxn>
                <a:cxn ang="0">
                  <a:pos x="3" y="933"/>
                </a:cxn>
                <a:cxn ang="0">
                  <a:pos x="6" y="924"/>
                </a:cxn>
                <a:cxn ang="0">
                  <a:pos x="6" y="924"/>
                </a:cxn>
                <a:cxn ang="0">
                  <a:pos x="32" y="862"/>
                </a:cxn>
                <a:cxn ang="0">
                  <a:pos x="70" y="770"/>
                </a:cxn>
                <a:cxn ang="0">
                  <a:pos x="89" y="720"/>
                </a:cxn>
                <a:cxn ang="0">
                  <a:pos x="106" y="675"/>
                </a:cxn>
                <a:cxn ang="0">
                  <a:pos x="120" y="637"/>
                </a:cxn>
                <a:cxn ang="0">
                  <a:pos x="127" y="609"/>
                </a:cxn>
                <a:cxn ang="0">
                  <a:pos x="127" y="609"/>
                </a:cxn>
                <a:cxn ang="0">
                  <a:pos x="143" y="535"/>
                </a:cxn>
                <a:cxn ang="0">
                  <a:pos x="157" y="466"/>
                </a:cxn>
                <a:cxn ang="0">
                  <a:pos x="168" y="402"/>
                </a:cxn>
                <a:cxn ang="0">
                  <a:pos x="177" y="342"/>
                </a:cxn>
                <a:cxn ang="0">
                  <a:pos x="184" y="287"/>
                </a:cxn>
                <a:cxn ang="0">
                  <a:pos x="189" y="238"/>
                </a:cxn>
                <a:cxn ang="0">
                  <a:pos x="193" y="193"/>
                </a:cxn>
                <a:cxn ang="0">
                  <a:pos x="195" y="152"/>
                </a:cxn>
                <a:cxn ang="0">
                  <a:pos x="196" y="116"/>
                </a:cxn>
                <a:cxn ang="0">
                  <a:pos x="196" y="86"/>
                </a:cxn>
                <a:cxn ang="0">
                  <a:pos x="195" y="39"/>
                </a:cxn>
                <a:cxn ang="0">
                  <a:pos x="193" y="10"/>
                </a:cxn>
                <a:cxn ang="0">
                  <a:pos x="192" y="0"/>
                </a:cxn>
                <a:cxn ang="0">
                  <a:pos x="249" y="0"/>
                </a:cxn>
              </a:cxnLst>
              <a:rect l="0" t="0" r="r" b="b"/>
              <a:pathLst>
                <a:path w="249" h="953">
                  <a:moveTo>
                    <a:pt x="249" y="0"/>
                  </a:moveTo>
                  <a:lnTo>
                    <a:pt x="249" y="0"/>
                  </a:lnTo>
                  <a:lnTo>
                    <a:pt x="249" y="19"/>
                  </a:lnTo>
                  <a:lnTo>
                    <a:pt x="248" y="72"/>
                  </a:lnTo>
                  <a:lnTo>
                    <a:pt x="244" y="149"/>
                  </a:lnTo>
                  <a:lnTo>
                    <a:pt x="242" y="195"/>
                  </a:lnTo>
                  <a:lnTo>
                    <a:pt x="239" y="243"/>
                  </a:lnTo>
                  <a:lnTo>
                    <a:pt x="234" y="294"/>
                  </a:lnTo>
                  <a:lnTo>
                    <a:pt x="229" y="347"/>
                  </a:lnTo>
                  <a:lnTo>
                    <a:pt x="221" y="399"/>
                  </a:lnTo>
                  <a:lnTo>
                    <a:pt x="213" y="450"/>
                  </a:lnTo>
                  <a:lnTo>
                    <a:pt x="203" y="501"/>
                  </a:lnTo>
                  <a:lnTo>
                    <a:pt x="192" y="548"/>
                  </a:lnTo>
                  <a:lnTo>
                    <a:pt x="185" y="571"/>
                  </a:lnTo>
                  <a:lnTo>
                    <a:pt x="178" y="592"/>
                  </a:lnTo>
                  <a:lnTo>
                    <a:pt x="171" y="612"/>
                  </a:lnTo>
                  <a:lnTo>
                    <a:pt x="163" y="630"/>
                  </a:lnTo>
                  <a:lnTo>
                    <a:pt x="163" y="630"/>
                  </a:lnTo>
                  <a:lnTo>
                    <a:pt x="106" y="761"/>
                  </a:lnTo>
                  <a:lnTo>
                    <a:pt x="63" y="861"/>
                  </a:lnTo>
                  <a:lnTo>
                    <a:pt x="27" y="945"/>
                  </a:lnTo>
                  <a:lnTo>
                    <a:pt x="27" y="945"/>
                  </a:lnTo>
                  <a:lnTo>
                    <a:pt x="21" y="950"/>
                  </a:lnTo>
                  <a:lnTo>
                    <a:pt x="15" y="952"/>
                  </a:lnTo>
                  <a:lnTo>
                    <a:pt x="8" y="953"/>
                  </a:lnTo>
                  <a:lnTo>
                    <a:pt x="6" y="953"/>
                  </a:lnTo>
                  <a:lnTo>
                    <a:pt x="4" y="953"/>
                  </a:lnTo>
                  <a:lnTo>
                    <a:pt x="2" y="951"/>
                  </a:lnTo>
                  <a:lnTo>
                    <a:pt x="0" y="949"/>
                  </a:lnTo>
                  <a:lnTo>
                    <a:pt x="0" y="944"/>
                  </a:lnTo>
                  <a:lnTo>
                    <a:pt x="0" y="940"/>
                  </a:lnTo>
                  <a:lnTo>
                    <a:pt x="3" y="933"/>
                  </a:lnTo>
                  <a:lnTo>
                    <a:pt x="6" y="924"/>
                  </a:lnTo>
                  <a:lnTo>
                    <a:pt x="6" y="924"/>
                  </a:lnTo>
                  <a:lnTo>
                    <a:pt x="32" y="862"/>
                  </a:lnTo>
                  <a:lnTo>
                    <a:pt x="70" y="770"/>
                  </a:lnTo>
                  <a:lnTo>
                    <a:pt x="89" y="720"/>
                  </a:lnTo>
                  <a:lnTo>
                    <a:pt x="106" y="675"/>
                  </a:lnTo>
                  <a:lnTo>
                    <a:pt x="120" y="637"/>
                  </a:lnTo>
                  <a:lnTo>
                    <a:pt x="127" y="609"/>
                  </a:lnTo>
                  <a:lnTo>
                    <a:pt x="127" y="609"/>
                  </a:lnTo>
                  <a:lnTo>
                    <a:pt x="143" y="535"/>
                  </a:lnTo>
                  <a:lnTo>
                    <a:pt x="157" y="466"/>
                  </a:lnTo>
                  <a:lnTo>
                    <a:pt x="168" y="402"/>
                  </a:lnTo>
                  <a:lnTo>
                    <a:pt x="177" y="342"/>
                  </a:lnTo>
                  <a:lnTo>
                    <a:pt x="184" y="287"/>
                  </a:lnTo>
                  <a:lnTo>
                    <a:pt x="189" y="238"/>
                  </a:lnTo>
                  <a:lnTo>
                    <a:pt x="193" y="193"/>
                  </a:lnTo>
                  <a:lnTo>
                    <a:pt x="195" y="152"/>
                  </a:lnTo>
                  <a:lnTo>
                    <a:pt x="196" y="116"/>
                  </a:lnTo>
                  <a:lnTo>
                    <a:pt x="196" y="86"/>
                  </a:lnTo>
                  <a:lnTo>
                    <a:pt x="195" y="39"/>
                  </a:lnTo>
                  <a:lnTo>
                    <a:pt x="193" y="10"/>
                  </a:lnTo>
                  <a:lnTo>
                    <a:pt x="192" y="0"/>
                  </a:lnTo>
                  <a:lnTo>
                    <a:pt x="24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55"/>
          <p:cNvGrpSpPr/>
          <p:nvPr/>
        </p:nvGrpSpPr>
        <p:grpSpPr>
          <a:xfrm>
            <a:off x="4416796" y="2101050"/>
            <a:ext cx="466751" cy="4616478"/>
            <a:chOff x="4340859" y="1562100"/>
            <a:chExt cx="370417" cy="3664006"/>
          </a:xfrm>
        </p:grpSpPr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340859" y="1562100"/>
              <a:ext cx="368936" cy="1809924"/>
            </a:xfrm>
            <a:custGeom>
              <a:avLst/>
              <a:gdLst/>
              <a:ahLst/>
              <a:cxnLst>
                <a:cxn ang="0">
                  <a:pos x="249" y="953"/>
                </a:cxn>
                <a:cxn ang="0">
                  <a:pos x="249" y="953"/>
                </a:cxn>
                <a:cxn ang="0">
                  <a:pos x="249" y="934"/>
                </a:cxn>
                <a:cxn ang="0">
                  <a:pos x="248" y="882"/>
                </a:cxn>
                <a:cxn ang="0">
                  <a:pos x="245" y="804"/>
                </a:cxn>
                <a:cxn ang="0">
                  <a:pos x="243" y="759"/>
                </a:cxn>
                <a:cxn ang="0">
                  <a:pos x="239" y="711"/>
                </a:cxn>
                <a:cxn ang="0">
                  <a:pos x="235" y="659"/>
                </a:cxn>
                <a:cxn ang="0">
                  <a:pos x="228" y="607"/>
                </a:cxn>
                <a:cxn ang="0">
                  <a:pos x="221" y="554"/>
                </a:cxn>
                <a:cxn ang="0">
                  <a:pos x="213" y="503"/>
                </a:cxn>
                <a:cxn ang="0">
                  <a:pos x="203" y="453"/>
                </a:cxn>
                <a:cxn ang="0">
                  <a:pos x="192" y="406"/>
                </a:cxn>
                <a:cxn ang="0">
                  <a:pos x="185" y="384"/>
                </a:cxn>
                <a:cxn ang="0">
                  <a:pos x="178" y="362"/>
                </a:cxn>
                <a:cxn ang="0">
                  <a:pos x="172" y="342"/>
                </a:cxn>
                <a:cxn ang="0">
                  <a:pos x="164" y="323"/>
                </a:cxn>
                <a:cxn ang="0">
                  <a:pos x="164" y="323"/>
                </a:cxn>
                <a:cxn ang="0">
                  <a:pos x="107" y="192"/>
                </a:cxn>
                <a:cxn ang="0">
                  <a:pos x="64" y="93"/>
                </a:cxn>
                <a:cxn ang="0">
                  <a:pos x="28" y="8"/>
                </a:cxn>
                <a:cxn ang="0">
                  <a:pos x="28" y="8"/>
                </a:cxn>
                <a:cxn ang="0">
                  <a:pos x="21" y="4"/>
                </a:cxn>
                <a:cxn ang="0">
                  <a:pos x="15" y="2"/>
                </a:cxn>
                <a:cxn ang="0">
                  <a:pos x="9" y="0"/>
                </a:cxn>
                <a:cxn ang="0">
                  <a:pos x="6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6"/>
                </a:cxn>
                <a:cxn ang="0">
                  <a:pos x="0" y="9"/>
                </a:cxn>
                <a:cxn ang="0">
                  <a:pos x="1" y="15"/>
                </a:cxn>
                <a:cxn ang="0">
                  <a:pos x="3" y="21"/>
                </a:cxn>
                <a:cxn ang="0">
                  <a:pos x="6" y="29"/>
                </a:cxn>
                <a:cxn ang="0">
                  <a:pos x="6" y="29"/>
                </a:cxn>
                <a:cxn ang="0">
                  <a:pos x="32" y="92"/>
                </a:cxn>
                <a:cxn ang="0">
                  <a:pos x="71" y="184"/>
                </a:cxn>
                <a:cxn ang="0">
                  <a:pos x="90" y="233"/>
                </a:cxn>
                <a:cxn ang="0">
                  <a:pos x="107" y="278"/>
                </a:cxn>
                <a:cxn ang="0">
                  <a:pos x="120" y="317"/>
                </a:cxn>
                <a:cxn ang="0">
                  <a:pos x="128" y="344"/>
                </a:cxn>
                <a:cxn ang="0">
                  <a:pos x="128" y="344"/>
                </a:cxn>
                <a:cxn ang="0">
                  <a:pos x="144" y="418"/>
                </a:cxn>
                <a:cxn ang="0">
                  <a:pos x="157" y="488"/>
                </a:cxn>
                <a:cxn ang="0">
                  <a:pos x="168" y="552"/>
                </a:cxn>
                <a:cxn ang="0">
                  <a:pos x="177" y="612"/>
                </a:cxn>
                <a:cxn ang="0">
                  <a:pos x="184" y="667"/>
                </a:cxn>
                <a:cxn ang="0">
                  <a:pos x="189" y="716"/>
                </a:cxn>
                <a:cxn ang="0">
                  <a:pos x="193" y="761"/>
                </a:cxn>
                <a:cxn ang="0">
                  <a:pos x="195" y="802"/>
                </a:cxn>
                <a:cxn ang="0">
                  <a:pos x="196" y="837"/>
                </a:cxn>
                <a:cxn ang="0">
                  <a:pos x="196" y="868"/>
                </a:cxn>
                <a:cxn ang="0">
                  <a:pos x="195" y="916"/>
                </a:cxn>
                <a:cxn ang="0">
                  <a:pos x="193" y="944"/>
                </a:cxn>
                <a:cxn ang="0">
                  <a:pos x="192" y="953"/>
                </a:cxn>
                <a:cxn ang="0">
                  <a:pos x="249" y="953"/>
                </a:cxn>
              </a:cxnLst>
              <a:rect l="0" t="0" r="r" b="b"/>
              <a:pathLst>
                <a:path w="249" h="953">
                  <a:moveTo>
                    <a:pt x="249" y="953"/>
                  </a:moveTo>
                  <a:lnTo>
                    <a:pt x="249" y="953"/>
                  </a:lnTo>
                  <a:lnTo>
                    <a:pt x="249" y="934"/>
                  </a:lnTo>
                  <a:lnTo>
                    <a:pt x="248" y="882"/>
                  </a:lnTo>
                  <a:lnTo>
                    <a:pt x="245" y="804"/>
                  </a:lnTo>
                  <a:lnTo>
                    <a:pt x="243" y="759"/>
                  </a:lnTo>
                  <a:lnTo>
                    <a:pt x="239" y="711"/>
                  </a:lnTo>
                  <a:lnTo>
                    <a:pt x="235" y="659"/>
                  </a:lnTo>
                  <a:lnTo>
                    <a:pt x="228" y="607"/>
                  </a:lnTo>
                  <a:lnTo>
                    <a:pt x="221" y="554"/>
                  </a:lnTo>
                  <a:lnTo>
                    <a:pt x="213" y="503"/>
                  </a:lnTo>
                  <a:lnTo>
                    <a:pt x="203" y="453"/>
                  </a:lnTo>
                  <a:lnTo>
                    <a:pt x="192" y="406"/>
                  </a:lnTo>
                  <a:lnTo>
                    <a:pt x="185" y="384"/>
                  </a:lnTo>
                  <a:lnTo>
                    <a:pt x="178" y="362"/>
                  </a:lnTo>
                  <a:lnTo>
                    <a:pt x="172" y="342"/>
                  </a:lnTo>
                  <a:lnTo>
                    <a:pt x="164" y="323"/>
                  </a:lnTo>
                  <a:lnTo>
                    <a:pt x="164" y="323"/>
                  </a:lnTo>
                  <a:lnTo>
                    <a:pt x="107" y="192"/>
                  </a:lnTo>
                  <a:lnTo>
                    <a:pt x="64" y="93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1" y="4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6"/>
                  </a:lnTo>
                  <a:lnTo>
                    <a:pt x="0" y="9"/>
                  </a:lnTo>
                  <a:lnTo>
                    <a:pt x="1" y="15"/>
                  </a:lnTo>
                  <a:lnTo>
                    <a:pt x="3" y="21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32" y="92"/>
                  </a:lnTo>
                  <a:lnTo>
                    <a:pt x="71" y="184"/>
                  </a:lnTo>
                  <a:lnTo>
                    <a:pt x="90" y="233"/>
                  </a:lnTo>
                  <a:lnTo>
                    <a:pt x="107" y="278"/>
                  </a:lnTo>
                  <a:lnTo>
                    <a:pt x="120" y="317"/>
                  </a:lnTo>
                  <a:lnTo>
                    <a:pt x="128" y="344"/>
                  </a:lnTo>
                  <a:lnTo>
                    <a:pt x="128" y="344"/>
                  </a:lnTo>
                  <a:lnTo>
                    <a:pt x="144" y="418"/>
                  </a:lnTo>
                  <a:lnTo>
                    <a:pt x="157" y="488"/>
                  </a:lnTo>
                  <a:lnTo>
                    <a:pt x="168" y="552"/>
                  </a:lnTo>
                  <a:lnTo>
                    <a:pt x="177" y="612"/>
                  </a:lnTo>
                  <a:lnTo>
                    <a:pt x="184" y="667"/>
                  </a:lnTo>
                  <a:lnTo>
                    <a:pt x="189" y="716"/>
                  </a:lnTo>
                  <a:lnTo>
                    <a:pt x="193" y="761"/>
                  </a:lnTo>
                  <a:lnTo>
                    <a:pt x="195" y="802"/>
                  </a:lnTo>
                  <a:lnTo>
                    <a:pt x="196" y="837"/>
                  </a:lnTo>
                  <a:lnTo>
                    <a:pt x="196" y="868"/>
                  </a:lnTo>
                  <a:lnTo>
                    <a:pt x="195" y="916"/>
                  </a:lnTo>
                  <a:lnTo>
                    <a:pt x="193" y="944"/>
                  </a:lnTo>
                  <a:lnTo>
                    <a:pt x="192" y="953"/>
                  </a:lnTo>
                  <a:lnTo>
                    <a:pt x="249" y="953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4343823" y="3416182"/>
              <a:ext cx="367453" cy="1809924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48" y="0"/>
                </a:cxn>
                <a:cxn ang="0">
                  <a:pos x="248" y="19"/>
                </a:cxn>
                <a:cxn ang="0">
                  <a:pos x="247" y="71"/>
                </a:cxn>
                <a:cxn ang="0">
                  <a:pos x="244" y="149"/>
                </a:cxn>
                <a:cxn ang="0">
                  <a:pos x="242" y="194"/>
                </a:cxn>
                <a:cxn ang="0">
                  <a:pos x="238" y="243"/>
                </a:cxn>
                <a:cxn ang="0">
                  <a:pos x="234" y="294"/>
                </a:cxn>
                <a:cxn ang="0">
                  <a:pos x="228" y="346"/>
                </a:cxn>
                <a:cxn ang="0">
                  <a:pos x="220" y="398"/>
                </a:cxn>
                <a:cxn ang="0">
                  <a:pos x="212" y="450"/>
                </a:cxn>
                <a:cxn ang="0">
                  <a:pos x="202" y="500"/>
                </a:cxn>
                <a:cxn ang="0">
                  <a:pos x="191" y="547"/>
                </a:cxn>
                <a:cxn ang="0">
                  <a:pos x="184" y="569"/>
                </a:cxn>
                <a:cxn ang="0">
                  <a:pos x="178" y="591"/>
                </a:cxn>
                <a:cxn ang="0">
                  <a:pos x="171" y="611"/>
                </a:cxn>
                <a:cxn ang="0">
                  <a:pos x="163" y="630"/>
                </a:cxn>
                <a:cxn ang="0">
                  <a:pos x="163" y="630"/>
                </a:cxn>
                <a:cxn ang="0">
                  <a:pos x="106" y="761"/>
                </a:cxn>
                <a:cxn ang="0">
                  <a:pos x="63" y="860"/>
                </a:cxn>
                <a:cxn ang="0">
                  <a:pos x="27" y="945"/>
                </a:cxn>
                <a:cxn ang="0">
                  <a:pos x="27" y="945"/>
                </a:cxn>
                <a:cxn ang="0">
                  <a:pos x="20" y="948"/>
                </a:cxn>
                <a:cxn ang="0">
                  <a:pos x="15" y="952"/>
                </a:cxn>
                <a:cxn ang="0">
                  <a:pos x="8" y="953"/>
                </a:cxn>
                <a:cxn ang="0">
                  <a:pos x="6" y="953"/>
                </a:cxn>
                <a:cxn ang="0">
                  <a:pos x="3" y="952"/>
                </a:cxn>
                <a:cxn ang="0">
                  <a:pos x="1" y="951"/>
                </a:cxn>
                <a:cxn ang="0">
                  <a:pos x="0" y="947"/>
                </a:cxn>
                <a:cxn ang="0">
                  <a:pos x="0" y="944"/>
                </a:cxn>
                <a:cxn ang="0">
                  <a:pos x="0" y="938"/>
                </a:cxn>
                <a:cxn ang="0">
                  <a:pos x="2" y="932"/>
                </a:cxn>
                <a:cxn ang="0">
                  <a:pos x="6" y="924"/>
                </a:cxn>
                <a:cxn ang="0">
                  <a:pos x="6" y="924"/>
                </a:cxn>
                <a:cxn ang="0">
                  <a:pos x="31" y="861"/>
                </a:cxn>
                <a:cxn ang="0">
                  <a:pos x="70" y="768"/>
                </a:cxn>
                <a:cxn ang="0">
                  <a:pos x="89" y="720"/>
                </a:cxn>
                <a:cxn ang="0">
                  <a:pos x="106" y="675"/>
                </a:cxn>
                <a:cxn ang="0">
                  <a:pos x="119" y="637"/>
                </a:cxn>
                <a:cxn ang="0">
                  <a:pos x="127" y="609"/>
                </a:cxn>
                <a:cxn ang="0">
                  <a:pos x="127" y="609"/>
                </a:cxn>
                <a:cxn ang="0">
                  <a:pos x="143" y="534"/>
                </a:cxn>
                <a:cxn ang="0">
                  <a:pos x="156" y="465"/>
                </a:cxn>
                <a:cxn ang="0">
                  <a:pos x="167" y="401"/>
                </a:cxn>
                <a:cxn ang="0">
                  <a:pos x="176" y="341"/>
                </a:cxn>
                <a:cxn ang="0">
                  <a:pos x="183" y="287"/>
                </a:cxn>
                <a:cxn ang="0">
                  <a:pos x="188" y="236"/>
                </a:cxn>
                <a:cxn ang="0">
                  <a:pos x="192" y="191"/>
                </a:cxn>
                <a:cxn ang="0">
                  <a:pos x="194" y="151"/>
                </a:cxn>
                <a:cxn ang="0">
                  <a:pos x="196" y="116"/>
                </a:cxn>
                <a:cxn ang="0">
                  <a:pos x="196" y="85"/>
                </a:cxn>
                <a:cxn ang="0">
                  <a:pos x="194" y="38"/>
                </a:cxn>
                <a:cxn ang="0">
                  <a:pos x="192" y="9"/>
                </a:cxn>
                <a:cxn ang="0">
                  <a:pos x="191" y="0"/>
                </a:cxn>
                <a:cxn ang="0">
                  <a:pos x="248" y="0"/>
                </a:cxn>
              </a:cxnLst>
              <a:rect l="0" t="0" r="r" b="b"/>
              <a:pathLst>
                <a:path w="248" h="953">
                  <a:moveTo>
                    <a:pt x="248" y="0"/>
                  </a:moveTo>
                  <a:lnTo>
                    <a:pt x="248" y="0"/>
                  </a:lnTo>
                  <a:lnTo>
                    <a:pt x="248" y="19"/>
                  </a:lnTo>
                  <a:lnTo>
                    <a:pt x="247" y="71"/>
                  </a:lnTo>
                  <a:lnTo>
                    <a:pt x="244" y="149"/>
                  </a:lnTo>
                  <a:lnTo>
                    <a:pt x="242" y="194"/>
                  </a:lnTo>
                  <a:lnTo>
                    <a:pt x="238" y="243"/>
                  </a:lnTo>
                  <a:lnTo>
                    <a:pt x="234" y="294"/>
                  </a:lnTo>
                  <a:lnTo>
                    <a:pt x="228" y="346"/>
                  </a:lnTo>
                  <a:lnTo>
                    <a:pt x="220" y="398"/>
                  </a:lnTo>
                  <a:lnTo>
                    <a:pt x="212" y="450"/>
                  </a:lnTo>
                  <a:lnTo>
                    <a:pt x="202" y="500"/>
                  </a:lnTo>
                  <a:lnTo>
                    <a:pt x="191" y="547"/>
                  </a:lnTo>
                  <a:lnTo>
                    <a:pt x="184" y="569"/>
                  </a:lnTo>
                  <a:lnTo>
                    <a:pt x="178" y="591"/>
                  </a:lnTo>
                  <a:lnTo>
                    <a:pt x="171" y="611"/>
                  </a:lnTo>
                  <a:lnTo>
                    <a:pt x="163" y="630"/>
                  </a:lnTo>
                  <a:lnTo>
                    <a:pt x="163" y="630"/>
                  </a:lnTo>
                  <a:lnTo>
                    <a:pt x="106" y="761"/>
                  </a:lnTo>
                  <a:lnTo>
                    <a:pt x="63" y="860"/>
                  </a:lnTo>
                  <a:lnTo>
                    <a:pt x="27" y="945"/>
                  </a:lnTo>
                  <a:lnTo>
                    <a:pt x="27" y="945"/>
                  </a:lnTo>
                  <a:lnTo>
                    <a:pt x="20" y="948"/>
                  </a:lnTo>
                  <a:lnTo>
                    <a:pt x="15" y="952"/>
                  </a:lnTo>
                  <a:lnTo>
                    <a:pt x="8" y="953"/>
                  </a:lnTo>
                  <a:lnTo>
                    <a:pt x="6" y="953"/>
                  </a:lnTo>
                  <a:lnTo>
                    <a:pt x="3" y="952"/>
                  </a:lnTo>
                  <a:lnTo>
                    <a:pt x="1" y="951"/>
                  </a:lnTo>
                  <a:lnTo>
                    <a:pt x="0" y="947"/>
                  </a:lnTo>
                  <a:lnTo>
                    <a:pt x="0" y="944"/>
                  </a:lnTo>
                  <a:lnTo>
                    <a:pt x="0" y="938"/>
                  </a:lnTo>
                  <a:lnTo>
                    <a:pt x="2" y="932"/>
                  </a:lnTo>
                  <a:lnTo>
                    <a:pt x="6" y="924"/>
                  </a:lnTo>
                  <a:lnTo>
                    <a:pt x="6" y="924"/>
                  </a:lnTo>
                  <a:lnTo>
                    <a:pt x="31" y="861"/>
                  </a:lnTo>
                  <a:lnTo>
                    <a:pt x="70" y="768"/>
                  </a:lnTo>
                  <a:lnTo>
                    <a:pt x="89" y="720"/>
                  </a:lnTo>
                  <a:lnTo>
                    <a:pt x="106" y="675"/>
                  </a:lnTo>
                  <a:lnTo>
                    <a:pt x="119" y="637"/>
                  </a:lnTo>
                  <a:lnTo>
                    <a:pt x="127" y="609"/>
                  </a:lnTo>
                  <a:lnTo>
                    <a:pt x="127" y="609"/>
                  </a:lnTo>
                  <a:lnTo>
                    <a:pt x="143" y="534"/>
                  </a:lnTo>
                  <a:lnTo>
                    <a:pt x="156" y="465"/>
                  </a:lnTo>
                  <a:lnTo>
                    <a:pt x="167" y="401"/>
                  </a:lnTo>
                  <a:lnTo>
                    <a:pt x="176" y="341"/>
                  </a:lnTo>
                  <a:lnTo>
                    <a:pt x="183" y="287"/>
                  </a:lnTo>
                  <a:lnTo>
                    <a:pt x="188" y="236"/>
                  </a:lnTo>
                  <a:lnTo>
                    <a:pt x="192" y="191"/>
                  </a:lnTo>
                  <a:lnTo>
                    <a:pt x="194" y="151"/>
                  </a:lnTo>
                  <a:lnTo>
                    <a:pt x="196" y="116"/>
                  </a:lnTo>
                  <a:lnTo>
                    <a:pt x="196" y="85"/>
                  </a:lnTo>
                  <a:lnTo>
                    <a:pt x="194" y="38"/>
                  </a:lnTo>
                  <a:lnTo>
                    <a:pt x="192" y="9"/>
                  </a:lnTo>
                  <a:lnTo>
                    <a:pt x="191" y="0"/>
                  </a:lnTo>
                  <a:lnTo>
                    <a:pt x="24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Group 54"/>
          <p:cNvGrpSpPr/>
          <p:nvPr/>
        </p:nvGrpSpPr>
        <p:grpSpPr>
          <a:xfrm>
            <a:off x="2581531" y="2634665"/>
            <a:ext cx="362197" cy="3573326"/>
            <a:chOff x="3386667" y="1985619"/>
            <a:chExt cx="287442" cy="2836077"/>
          </a:xfrm>
        </p:grpSpPr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3386667" y="1985619"/>
              <a:ext cx="285962" cy="1394002"/>
            </a:xfrm>
            <a:custGeom>
              <a:avLst/>
              <a:gdLst/>
              <a:ahLst/>
              <a:cxnLst>
                <a:cxn ang="0">
                  <a:pos x="193" y="734"/>
                </a:cxn>
                <a:cxn ang="0">
                  <a:pos x="193" y="734"/>
                </a:cxn>
                <a:cxn ang="0">
                  <a:pos x="192" y="679"/>
                </a:cxn>
                <a:cxn ang="0">
                  <a:pos x="189" y="621"/>
                </a:cxn>
                <a:cxn ang="0">
                  <a:pos x="185" y="547"/>
                </a:cxn>
                <a:cxn ang="0">
                  <a:pos x="180" y="508"/>
                </a:cxn>
                <a:cxn ang="0">
                  <a:pos x="176" y="468"/>
                </a:cxn>
                <a:cxn ang="0">
                  <a:pos x="171" y="427"/>
                </a:cxn>
                <a:cxn ang="0">
                  <a:pos x="165" y="388"/>
                </a:cxn>
                <a:cxn ang="0">
                  <a:pos x="157" y="348"/>
                </a:cxn>
                <a:cxn ang="0">
                  <a:pos x="148" y="312"/>
                </a:cxn>
                <a:cxn ang="0">
                  <a:pos x="138" y="279"/>
                </a:cxn>
                <a:cxn ang="0">
                  <a:pos x="132" y="263"/>
                </a:cxn>
                <a:cxn ang="0">
                  <a:pos x="126" y="248"/>
                </a:cxn>
                <a:cxn ang="0">
                  <a:pos x="126" y="248"/>
                </a:cxn>
                <a:cxn ang="0">
                  <a:pos x="83" y="148"/>
                </a:cxn>
                <a:cxn ang="0">
                  <a:pos x="49" y="7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16" y="3"/>
                </a:cxn>
                <a:cxn ang="0">
                  <a:pos x="12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5" y="22"/>
                </a:cxn>
                <a:cxn ang="0">
                  <a:pos x="5" y="22"/>
                </a:cxn>
                <a:cxn ang="0">
                  <a:pos x="25" y="71"/>
                </a:cxn>
                <a:cxn ang="0">
                  <a:pos x="54" y="141"/>
                </a:cxn>
                <a:cxn ang="0">
                  <a:pos x="83" y="213"/>
                </a:cxn>
                <a:cxn ang="0">
                  <a:pos x="93" y="244"/>
                </a:cxn>
                <a:cxn ang="0">
                  <a:pos x="98" y="265"/>
                </a:cxn>
                <a:cxn ang="0">
                  <a:pos x="98" y="265"/>
                </a:cxn>
                <a:cxn ang="0">
                  <a:pos x="111" y="322"/>
                </a:cxn>
                <a:cxn ang="0">
                  <a:pos x="122" y="375"/>
                </a:cxn>
                <a:cxn ang="0">
                  <a:pos x="130" y="425"/>
                </a:cxn>
                <a:cxn ang="0">
                  <a:pos x="137" y="471"/>
                </a:cxn>
                <a:cxn ang="0">
                  <a:pos x="142" y="514"/>
                </a:cxn>
                <a:cxn ang="0">
                  <a:pos x="146" y="552"/>
                </a:cxn>
                <a:cxn ang="0">
                  <a:pos x="149" y="587"/>
                </a:cxn>
                <a:cxn ang="0">
                  <a:pos x="150" y="618"/>
                </a:cxn>
                <a:cxn ang="0">
                  <a:pos x="151" y="669"/>
                </a:cxn>
                <a:cxn ang="0">
                  <a:pos x="151" y="705"/>
                </a:cxn>
                <a:cxn ang="0">
                  <a:pos x="149" y="727"/>
                </a:cxn>
                <a:cxn ang="0">
                  <a:pos x="149" y="734"/>
                </a:cxn>
                <a:cxn ang="0">
                  <a:pos x="193" y="734"/>
                </a:cxn>
              </a:cxnLst>
              <a:rect l="0" t="0" r="r" b="b"/>
              <a:pathLst>
                <a:path w="193" h="734">
                  <a:moveTo>
                    <a:pt x="193" y="734"/>
                  </a:moveTo>
                  <a:lnTo>
                    <a:pt x="193" y="734"/>
                  </a:lnTo>
                  <a:lnTo>
                    <a:pt x="192" y="679"/>
                  </a:lnTo>
                  <a:lnTo>
                    <a:pt x="189" y="621"/>
                  </a:lnTo>
                  <a:lnTo>
                    <a:pt x="185" y="547"/>
                  </a:lnTo>
                  <a:lnTo>
                    <a:pt x="180" y="508"/>
                  </a:lnTo>
                  <a:lnTo>
                    <a:pt x="176" y="468"/>
                  </a:lnTo>
                  <a:lnTo>
                    <a:pt x="171" y="427"/>
                  </a:lnTo>
                  <a:lnTo>
                    <a:pt x="165" y="388"/>
                  </a:lnTo>
                  <a:lnTo>
                    <a:pt x="157" y="348"/>
                  </a:lnTo>
                  <a:lnTo>
                    <a:pt x="148" y="312"/>
                  </a:lnTo>
                  <a:lnTo>
                    <a:pt x="138" y="279"/>
                  </a:lnTo>
                  <a:lnTo>
                    <a:pt x="132" y="263"/>
                  </a:lnTo>
                  <a:lnTo>
                    <a:pt x="126" y="248"/>
                  </a:lnTo>
                  <a:lnTo>
                    <a:pt x="126" y="248"/>
                  </a:lnTo>
                  <a:lnTo>
                    <a:pt x="83" y="148"/>
                  </a:lnTo>
                  <a:lnTo>
                    <a:pt x="49" y="7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16" y="3"/>
                  </a:lnTo>
                  <a:lnTo>
                    <a:pt x="12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25" y="71"/>
                  </a:lnTo>
                  <a:lnTo>
                    <a:pt x="54" y="141"/>
                  </a:lnTo>
                  <a:lnTo>
                    <a:pt x="83" y="213"/>
                  </a:lnTo>
                  <a:lnTo>
                    <a:pt x="93" y="244"/>
                  </a:lnTo>
                  <a:lnTo>
                    <a:pt x="98" y="265"/>
                  </a:lnTo>
                  <a:lnTo>
                    <a:pt x="98" y="265"/>
                  </a:lnTo>
                  <a:lnTo>
                    <a:pt x="111" y="322"/>
                  </a:lnTo>
                  <a:lnTo>
                    <a:pt x="122" y="375"/>
                  </a:lnTo>
                  <a:lnTo>
                    <a:pt x="130" y="425"/>
                  </a:lnTo>
                  <a:lnTo>
                    <a:pt x="137" y="471"/>
                  </a:lnTo>
                  <a:lnTo>
                    <a:pt x="142" y="514"/>
                  </a:lnTo>
                  <a:lnTo>
                    <a:pt x="146" y="552"/>
                  </a:lnTo>
                  <a:lnTo>
                    <a:pt x="149" y="587"/>
                  </a:lnTo>
                  <a:lnTo>
                    <a:pt x="150" y="618"/>
                  </a:lnTo>
                  <a:lnTo>
                    <a:pt x="151" y="669"/>
                  </a:lnTo>
                  <a:lnTo>
                    <a:pt x="151" y="705"/>
                  </a:lnTo>
                  <a:lnTo>
                    <a:pt x="149" y="727"/>
                  </a:lnTo>
                  <a:lnTo>
                    <a:pt x="149" y="734"/>
                  </a:lnTo>
                  <a:lnTo>
                    <a:pt x="193" y="734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3389629" y="3427694"/>
              <a:ext cx="284480" cy="1394002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92" y="0"/>
                </a:cxn>
                <a:cxn ang="0">
                  <a:pos x="191" y="54"/>
                </a:cxn>
                <a:cxn ang="0">
                  <a:pos x="188" y="113"/>
                </a:cxn>
                <a:cxn ang="0">
                  <a:pos x="183" y="186"/>
                </a:cxn>
                <a:cxn ang="0">
                  <a:pos x="179" y="226"/>
                </a:cxn>
                <a:cxn ang="0">
                  <a:pos x="175" y="266"/>
                </a:cxn>
                <a:cxn ang="0">
                  <a:pos x="170" y="307"/>
                </a:cxn>
                <a:cxn ang="0">
                  <a:pos x="164" y="346"/>
                </a:cxn>
                <a:cxn ang="0">
                  <a:pos x="156" y="384"/>
                </a:cxn>
                <a:cxn ang="0">
                  <a:pos x="147" y="421"/>
                </a:cxn>
                <a:cxn ang="0">
                  <a:pos x="137" y="455"/>
                </a:cxn>
                <a:cxn ang="0">
                  <a:pos x="131" y="471"/>
                </a:cxn>
                <a:cxn ang="0">
                  <a:pos x="126" y="484"/>
                </a:cxn>
                <a:cxn ang="0">
                  <a:pos x="126" y="484"/>
                </a:cxn>
                <a:cxn ang="0">
                  <a:pos x="81" y="586"/>
                </a:cxn>
                <a:cxn ang="0">
                  <a:pos x="48" y="662"/>
                </a:cxn>
                <a:cxn ang="0">
                  <a:pos x="21" y="727"/>
                </a:cxn>
                <a:cxn ang="0">
                  <a:pos x="21" y="727"/>
                </a:cxn>
                <a:cxn ang="0">
                  <a:pos x="15" y="731"/>
                </a:cxn>
                <a:cxn ang="0">
                  <a:pos x="11" y="733"/>
                </a:cxn>
                <a:cxn ang="0">
                  <a:pos x="6" y="734"/>
                </a:cxn>
                <a:cxn ang="0">
                  <a:pos x="2" y="733"/>
                </a:cxn>
                <a:cxn ang="0">
                  <a:pos x="1" y="732"/>
                </a:cxn>
                <a:cxn ang="0">
                  <a:pos x="0" y="731"/>
                </a:cxn>
                <a:cxn ang="0">
                  <a:pos x="0" y="727"/>
                </a:cxn>
                <a:cxn ang="0">
                  <a:pos x="0" y="723"/>
                </a:cxn>
                <a:cxn ang="0">
                  <a:pos x="4" y="712"/>
                </a:cxn>
                <a:cxn ang="0">
                  <a:pos x="4" y="712"/>
                </a:cxn>
                <a:cxn ang="0">
                  <a:pos x="24" y="663"/>
                </a:cxn>
                <a:cxn ang="0">
                  <a:pos x="54" y="592"/>
                </a:cxn>
                <a:cxn ang="0">
                  <a:pos x="81" y="519"/>
                </a:cxn>
                <a:cxn ang="0">
                  <a:pos x="92" y="490"/>
                </a:cxn>
                <a:cxn ang="0">
                  <a:pos x="97" y="469"/>
                </a:cxn>
                <a:cxn ang="0">
                  <a:pos x="97" y="469"/>
                </a:cxn>
                <a:cxn ang="0">
                  <a:pos x="110" y="411"/>
                </a:cxn>
                <a:cxn ang="0">
                  <a:pos x="120" y="357"/>
                </a:cxn>
                <a:cxn ang="0">
                  <a:pos x="129" y="308"/>
                </a:cxn>
                <a:cxn ang="0">
                  <a:pos x="136" y="263"/>
                </a:cxn>
                <a:cxn ang="0">
                  <a:pos x="141" y="220"/>
                </a:cxn>
                <a:cxn ang="0">
                  <a:pos x="145" y="182"/>
                </a:cxn>
                <a:cxn ang="0">
                  <a:pos x="148" y="147"/>
                </a:cxn>
                <a:cxn ang="0">
                  <a:pos x="149" y="115"/>
                </a:cxn>
                <a:cxn ang="0">
                  <a:pos x="150" y="65"/>
                </a:cxn>
                <a:cxn ang="0">
                  <a:pos x="149" y="28"/>
                </a:cxn>
                <a:cxn ang="0">
                  <a:pos x="148" y="6"/>
                </a:cxn>
                <a:cxn ang="0">
                  <a:pos x="147" y="0"/>
                </a:cxn>
                <a:cxn ang="0">
                  <a:pos x="192" y="0"/>
                </a:cxn>
              </a:cxnLst>
              <a:rect l="0" t="0" r="r" b="b"/>
              <a:pathLst>
                <a:path w="192" h="734">
                  <a:moveTo>
                    <a:pt x="192" y="0"/>
                  </a:moveTo>
                  <a:lnTo>
                    <a:pt x="192" y="0"/>
                  </a:lnTo>
                  <a:lnTo>
                    <a:pt x="191" y="54"/>
                  </a:lnTo>
                  <a:lnTo>
                    <a:pt x="188" y="113"/>
                  </a:lnTo>
                  <a:lnTo>
                    <a:pt x="183" y="186"/>
                  </a:lnTo>
                  <a:lnTo>
                    <a:pt x="179" y="226"/>
                  </a:lnTo>
                  <a:lnTo>
                    <a:pt x="175" y="266"/>
                  </a:lnTo>
                  <a:lnTo>
                    <a:pt x="170" y="307"/>
                  </a:lnTo>
                  <a:lnTo>
                    <a:pt x="164" y="346"/>
                  </a:lnTo>
                  <a:lnTo>
                    <a:pt x="156" y="384"/>
                  </a:lnTo>
                  <a:lnTo>
                    <a:pt x="147" y="421"/>
                  </a:lnTo>
                  <a:lnTo>
                    <a:pt x="137" y="455"/>
                  </a:lnTo>
                  <a:lnTo>
                    <a:pt x="131" y="471"/>
                  </a:lnTo>
                  <a:lnTo>
                    <a:pt x="126" y="484"/>
                  </a:lnTo>
                  <a:lnTo>
                    <a:pt x="126" y="484"/>
                  </a:lnTo>
                  <a:lnTo>
                    <a:pt x="81" y="586"/>
                  </a:lnTo>
                  <a:lnTo>
                    <a:pt x="48" y="662"/>
                  </a:lnTo>
                  <a:lnTo>
                    <a:pt x="21" y="727"/>
                  </a:lnTo>
                  <a:lnTo>
                    <a:pt x="21" y="727"/>
                  </a:lnTo>
                  <a:lnTo>
                    <a:pt x="15" y="731"/>
                  </a:lnTo>
                  <a:lnTo>
                    <a:pt x="11" y="733"/>
                  </a:lnTo>
                  <a:lnTo>
                    <a:pt x="6" y="734"/>
                  </a:lnTo>
                  <a:lnTo>
                    <a:pt x="2" y="733"/>
                  </a:lnTo>
                  <a:lnTo>
                    <a:pt x="1" y="732"/>
                  </a:lnTo>
                  <a:lnTo>
                    <a:pt x="0" y="731"/>
                  </a:lnTo>
                  <a:lnTo>
                    <a:pt x="0" y="727"/>
                  </a:lnTo>
                  <a:lnTo>
                    <a:pt x="0" y="723"/>
                  </a:lnTo>
                  <a:lnTo>
                    <a:pt x="4" y="712"/>
                  </a:lnTo>
                  <a:lnTo>
                    <a:pt x="4" y="712"/>
                  </a:lnTo>
                  <a:lnTo>
                    <a:pt x="24" y="663"/>
                  </a:lnTo>
                  <a:lnTo>
                    <a:pt x="54" y="592"/>
                  </a:lnTo>
                  <a:lnTo>
                    <a:pt x="81" y="519"/>
                  </a:lnTo>
                  <a:lnTo>
                    <a:pt x="92" y="490"/>
                  </a:lnTo>
                  <a:lnTo>
                    <a:pt x="97" y="469"/>
                  </a:lnTo>
                  <a:lnTo>
                    <a:pt x="97" y="469"/>
                  </a:lnTo>
                  <a:lnTo>
                    <a:pt x="110" y="411"/>
                  </a:lnTo>
                  <a:lnTo>
                    <a:pt x="120" y="357"/>
                  </a:lnTo>
                  <a:lnTo>
                    <a:pt x="129" y="308"/>
                  </a:lnTo>
                  <a:lnTo>
                    <a:pt x="136" y="263"/>
                  </a:lnTo>
                  <a:lnTo>
                    <a:pt x="141" y="220"/>
                  </a:lnTo>
                  <a:lnTo>
                    <a:pt x="145" y="182"/>
                  </a:lnTo>
                  <a:lnTo>
                    <a:pt x="148" y="147"/>
                  </a:lnTo>
                  <a:lnTo>
                    <a:pt x="149" y="115"/>
                  </a:lnTo>
                  <a:lnTo>
                    <a:pt x="150" y="65"/>
                  </a:lnTo>
                  <a:lnTo>
                    <a:pt x="149" y="28"/>
                  </a:lnTo>
                  <a:lnTo>
                    <a:pt x="148" y="6"/>
                  </a:lnTo>
                  <a:lnTo>
                    <a:pt x="147" y="0"/>
                  </a:lnTo>
                  <a:lnTo>
                    <a:pt x="19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Group 25"/>
          <p:cNvGrpSpPr/>
          <p:nvPr/>
        </p:nvGrpSpPr>
        <p:grpSpPr>
          <a:xfrm>
            <a:off x="272715" y="2857609"/>
            <a:ext cx="1374915" cy="3140176"/>
            <a:chOff x="216429" y="2190275"/>
            <a:chExt cx="1091142" cy="2492295"/>
          </a:xfrm>
        </p:grpSpPr>
        <p:sp>
          <p:nvSpPr>
            <p:cNvPr id="16" name="Freeform 26"/>
            <p:cNvSpPr>
              <a:spLocks/>
            </p:cNvSpPr>
            <p:nvPr/>
          </p:nvSpPr>
          <p:spPr bwMode="auto">
            <a:xfrm>
              <a:off x="216429" y="2190275"/>
              <a:ext cx="1091142" cy="1265714"/>
            </a:xfrm>
            <a:custGeom>
              <a:avLst/>
              <a:gdLst/>
              <a:ahLst/>
              <a:cxnLst>
                <a:cxn ang="0">
                  <a:pos x="1019" y="888"/>
                </a:cxn>
                <a:cxn ang="0">
                  <a:pos x="917" y="708"/>
                </a:cxn>
                <a:cxn ang="0">
                  <a:pos x="836" y="559"/>
                </a:cxn>
                <a:cxn ang="0">
                  <a:pos x="788" y="462"/>
                </a:cxn>
                <a:cxn ang="0">
                  <a:pos x="777" y="437"/>
                </a:cxn>
                <a:cxn ang="0">
                  <a:pos x="758" y="395"/>
                </a:cxn>
                <a:cxn ang="0">
                  <a:pos x="738" y="361"/>
                </a:cxn>
                <a:cxn ang="0">
                  <a:pos x="715" y="333"/>
                </a:cxn>
                <a:cxn ang="0">
                  <a:pos x="693" y="310"/>
                </a:cxn>
                <a:cxn ang="0">
                  <a:pos x="667" y="290"/>
                </a:cxn>
                <a:cxn ang="0">
                  <a:pos x="610" y="254"/>
                </a:cxn>
                <a:cxn ang="0">
                  <a:pos x="577" y="236"/>
                </a:cxn>
                <a:cxn ang="0">
                  <a:pos x="525" y="212"/>
                </a:cxn>
                <a:cxn ang="0">
                  <a:pos x="353" y="140"/>
                </a:cxn>
                <a:cxn ang="0">
                  <a:pos x="76" y="31"/>
                </a:cxn>
                <a:cxn ang="0">
                  <a:pos x="0" y="0"/>
                </a:cxn>
                <a:cxn ang="0">
                  <a:pos x="120" y="181"/>
                </a:cxn>
                <a:cxn ang="0">
                  <a:pos x="263" y="405"/>
                </a:cxn>
                <a:cxn ang="0">
                  <a:pos x="327" y="514"/>
                </a:cxn>
                <a:cxn ang="0">
                  <a:pos x="377" y="604"/>
                </a:cxn>
                <a:cxn ang="0">
                  <a:pos x="392" y="640"/>
                </a:cxn>
                <a:cxn ang="0">
                  <a:pos x="401" y="666"/>
                </a:cxn>
                <a:cxn ang="0">
                  <a:pos x="404" y="676"/>
                </a:cxn>
                <a:cxn ang="0">
                  <a:pos x="412" y="698"/>
                </a:cxn>
                <a:cxn ang="0">
                  <a:pos x="427" y="727"/>
                </a:cxn>
                <a:cxn ang="0">
                  <a:pos x="457" y="763"/>
                </a:cxn>
                <a:cxn ang="0">
                  <a:pos x="490" y="794"/>
                </a:cxn>
                <a:cxn ang="0">
                  <a:pos x="527" y="822"/>
                </a:cxn>
                <a:cxn ang="0">
                  <a:pos x="580" y="857"/>
                </a:cxn>
                <a:cxn ang="0">
                  <a:pos x="635" y="888"/>
                </a:cxn>
                <a:cxn ang="0">
                  <a:pos x="641" y="891"/>
                </a:cxn>
                <a:cxn ang="0">
                  <a:pos x="667" y="898"/>
                </a:cxn>
                <a:cxn ang="0">
                  <a:pos x="720" y="908"/>
                </a:cxn>
                <a:cxn ang="0">
                  <a:pos x="858" y="924"/>
                </a:cxn>
                <a:cxn ang="0">
                  <a:pos x="987" y="934"/>
                </a:cxn>
                <a:cxn ang="0">
                  <a:pos x="1019" y="888"/>
                </a:cxn>
              </a:cxnLst>
              <a:rect l="0" t="0" r="r" b="b"/>
              <a:pathLst>
                <a:path w="1045" h="938">
                  <a:moveTo>
                    <a:pt x="1019" y="888"/>
                  </a:moveTo>
                  <a:lnTo>
                    <a:pt x="1019" y="888"/>
                  </a:lnTo>
                  <a:lnTo>
                    <a:pt x="988" y="835"/>
                  </a:lnTo>
                  <a:lnTo>
                    <a:pt x="917" y="708"/>
                  </a:lnTo>
                  <a:lnTo>
                    <a:pt x="876" y="633"/>
                  </a:lnTo>
                  <a:lnTo>
                    <a:pt x="836" y="559"/>
                  </a:lnTo>
                  <a:lnTo>
                    <a:pt x="802" y="492"/>
                  </a:lnTo>
                  <a:lnTo>
                    <a:pt x="788" y="462"/>
                  </a:lnTo>
                  <a:lnTo>
                    <a:pt x="777" y="437"/>
                  </a:lnTo>
                  <a:lnTo>
                    <a:pt x="777" y="437"/>
                  </a:lnTo>
                  <a:lnTo>
                    <a:pt x="767" y="415"/>
                  </a:lnTo>
                  <a:lnTo>
                    <a:pt x="758" y="395"/>
                  </a:lnTo>
                  <a:lnTo>
                    <a:pt x="748" y="378"/>
                  </a:lnTo>
                  <a:lnTo>
                    <a:pt x="738" y="361"/>
                  </a:lnTo>
                  <a:lnTo>
                    <a:pt x="726" y="347"/>
                  </a:lnTo>
                  <a:lnTo>
                    <a:pt x="715" y="333"/>
                  </a:lnTo>
                  <a:lnTo>
                    <a:pt x="704" y="321"/>
                  </a:lnTo>
                  <a:lnTo>
                    <a:pt x="693" y="310"/>
                  </a:lnTo>
                  <a:lnTo>
                    <a:pt x="680" y="299"/>
                  </a:lnTo>
                  <a:lnTo>
                    <a:pt x="667" y="290"/>
                  </a:lnTo>
                  <a:lnTo>
                    <a:pt x="640" y="272"/>
                  </a:lnTo>
                  <a:lnTo>
                    <a:pt x="610" y="254"/>
                  </a:lnTo>
                  <a:lnTo>
                    <a:pt x="577" y="236"/>
                  </a:lnTo>
                  <a:lnTo>
                    <a:pt x="577" y="236"/>
                  </a:lnTo>
                  <a:lnTo>
                    <a:pt x="554" y="226"/>
                  </a:lnTo>
                  <a:lnTo>
                    <a:pt x="525" y="212"/>
                  </a:lnTo>
                  <a:lnTo>
                    <a:pt x="448" y="179"/>
                  </a:lnTo>
                  <a:lnTo>
                    <a:pt x="353" y="140"/>
                  </a:lnTo>
                  <a:lnTo>
                    <a:pt x="254" y="100"/>
                  </a:lnTo>
                  <a:lnTo>
                    <a:pt x="76" y="31"/>
                  </a:lnTo>
                  <a:lnTo>
                    <a:pt x="0" y="0"/>
                  </a:lnTo>
                  <a:lnTo>
                    <a:pt x="0" y="0"/>
                  </a:lnTo>
                  <a:lnTo>
                    <a:pt x="58" y="88"/>
                  </a:lnTo>
                  <a:lnTo>
                    <a:pt x="120" y="181"/>
                  </a:lnTo>
                  <a:lnTo>
                    <a:pt x="191" y="290"/>
                  </a:lnTo>
                  <a:lnTo>
                    <a:pt x="263" y="405"/>
                  </a:lnTo>
                  <a:lnTo>
                    <a:pt x="297" y="461"/>
                  </a:lnTo>
                  <a:lnTo>
                    <a:pt x="327" y="514"/>
                  </a:lnTo>
                  <a:lnTo>
                    <a:pt x="354" y="563"/>
                  </a:lnTo>
                  <a:lnTo>
                    <a:pt x="377" y="604"/>
                  </a:lnTo>
                  <a:lnTo>
                    <a:pt x="386" y="623"/>
                  </a:lnTo>
                  <a:lnTo>
                    <a:pt x="392" y="640"/>
                  </a:lnTo>
                  <a:lnTo>
                    <a:pt x="398" y="654"/>
                  </a:lnTo>
                  <a:lnTo>
                    <a:pt x="401" y="666"/>
                  </a:lnTo>
                  <a:lnTo>
                    <a:pt x="401" y="666"/>
                  </a:lnTo>
                  <a:lnTo>
                    <a:pt x="404" y="676"/>
                  </a:lnTo>
                  <a:lnTo>
                    <a:pt x="407" y="687"/>
                  </a:lnTo>
                  <a:lnTo>
                    <a:pt x="412" y="698"/>
                  </a:lnTo>
                  <a:lnTo>
                    <a:pt x="416" y="708"/>
                  </a:lnTo>
                  <a:lnTo>
                    <a:pt x="427" y="727"/>
                  </a:lnTo>
                  <a:lnTo>
                    <a:pt x="441" y="745"/>
                  </a:lnTo>
                  <a:lnTo>
                    <a:pt x="457" y="763"/>
                  </a:lnTo>
                  <a:lnTo>
                    <a:pt x="472" y="779"/>
                  </a:lnTo>
                  <a:lnTo>
                    <a:pt x="490" y="794"/>
                  </a:lnTo>
                  <a:lnTo>
                    <a:pt x="508" y="809"/>
                  </a:lnTo>
                  <a:lnTo>
                    <a:pt x="527" y="822"/>
                  </a:lnTo>
                  <a:lnTo>
                    <a:pt x="545" y="835"/>
                  </a:lnTo>
                  <a:lnTo>
                    <a:pt x="580" y="857"/>
                  </a:lnTo>
                  <a:lnTo>
                    <a:pt x="612" y="875"/>
                  </a:lnTo>
                  <a:lnTo>
                    <a:pt x="635" y="888"/>
                  </a:lnTo>
                  <a:lnTo>
                    <a:pt x="635" y="888"/>
                  </a:lnTo>
                  <a:lnTo>
                    <a:pt x="641" y="891"/>
                  </a:lnTo>
                  <a:lnTo>
                    <a:pt x="648" y="893"/>
                  </a:lnTo>
                  <a:lnTo>
                    <a:pt x="667" y="898"/>
                  </a:lnTo>
                  <a:lnTo>
                    <a:pt x="692" y="903"/>
                  </a:lnTo>
                  <a:lnTo>
                    <a:pt x="720" y="908"/>
                  </a:lnTo>
                  <a:lnTo>
                    <a:pt x="786" y="916"/>
                  </a:lnTo>
                  <a:lnTo>
                    <a:pt x="858" y="924"/>
                  </a:lnTo>
                  <a:lnTo>
                    <a:pt x="928" y="929"/>
                  </a:lnTo>
                  <a:lnTo>
                    <a:pt x="987" y="934"/>
                  </a:lnTo>
                  <a:lnTo>
                    <a:pt x="1045" y="938"/>
                  </a:lnTo>
                  <a:lnTo>
                    <a:pt x="1019" y="88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auto">
            <a:xfrm>
              <a:off x="216429" y="3416856"/>
              <a:ext cx="1091142" cy="1265714"/>
            </a:xfrm>
            <a:custGeom>
              <a:avLst/>
              <a:gdLst/>
              <a:ahLst/>
              <a:cxnLst>
                <a:cxn ang="0">
                  <a:pos x="1019" y="51"/>
                </a:cxn>
                <a:cxn ang="0">
                  <a:pos x="917" y="231"/>
                </a:cxn>
                <a:cxn ang="0">
                  <a:pos x="836" y="379"/>
                </a:cxn>
                <a:cxn ang="0">
                  <a:pos x="788" y="476"/>
                </a:cxn>
                <a:cxn ang="0">
                  <a:pos x="777" y="502"/>
                </a:cxn>
                <a:cxn ang="0">
                  <a:pos x="758" y="542"/>
                </a:cxn>
                <a:cxn ang="0">
                  <a:pos x="738" y="577"/>
                </a:cxn>
                <a:cxn ang="0">
                  <a:pos x="715" y="605"/>
                </a:cxn>
                <a:cxn ang="0">
                  <a:pos x="693" y="629"/>
                </a:cxn>
                <a:cxn ang="0">
                  <a:pos x="667" y="648"/>
                </a:cxn>
                <a:cxn ang="0">
                  <a:pos x="610" y="684"/>
                </a:cxn>
                <a:cxn ang="0">
                  <a:pos x="577" y="702"/>
                </a:cxn>
                <a:cxn ang="0">
                  <a:pos x="525" y="727"/>
                </a:cxn>
                <a:cxn ang="0">
                  <a:pos x="353" y="799"/>
                </a:cxn>
                <a:cxn ang="0">
                  <a:pos x="76" y="908"/>
                </a:cxn>
                <a:cxn ang="0">
                  <a:pos x="0" y="938"/>
                </a:cxn>
                <a:cxn ang="0">
                  <a:pos x="120" y="757"/>
                </a:cxn>
                <a:cxn ang="0">
                  <a:pos x="263" y="533"/>
                </a:cxn>
                <a:cxn ang="0">
                  <a:pos x="327" y="424"/>
                </a:cxn>
                <a:cxn ang="0">
                  <a:pos x="377" y="334"/>
                </a:cxn>
                <a:cxn ang="0">
                  <a:pos x="392" y="298"/>
                </a:cxn>
                <a:cxn ang="0">
                  <a:pos x="401" y="272"/>
                </a:cxn>
                <a:cxn ang="0">
                  <a:pos x="404" y="262"/>
                </a:cxn>
                <a:cxn ang="0">
                  <a:pos x="412" y="241"/>
                </a:cxn>
                <a:cxn ang="0">
                  <a:pos x="427" y="211"/>
                </a:cxn>
                <a:cxn ang="0">
                  <a:pos x="457" y="175"/>
                </a:cxn>
                <a:cxn ang="0">
                  <a:pos x="490" y="144"/>
                </a:cxn>
                <a:cxn ang="0">
                  <a:pos x="527" y="116"/>
                </a:cxn>
                <a:cxn ang="0">
                  <a:pos x="580" y="81"/>
                </a:cxn>
                <a:cxn ang="0">
                  <a:pos x="635" y="51"/>
                </a:cxn>
                <a:cxn ang="0">
                  <a:pos x="641" y="47"/>
                </a:cxn>
                <a:cxn ang="0">
                  <a:pos x="667" y="40"/>
                </a:cxn>
                <a:cxn ang="0">
                  <a:pos x="720" y="30"/>
                </a:cxn>
                <a:cxn ang="0">
                  <a:pos x="858" y="15"/>
                </a:cxn>
                <a:cxn ang="0">
                  <a:pos x="987" y="5"/>
                </a:cxn>
                <a:cxn ang="0">
                  <a:pos x="1019" y="51"/>
                </a:cxn>
              </a:cxnLst>
              <a:rect l="0" t="0" r="r" b="b"/>
              <a:pathLst>
                <a:path w="1045" h="938">
                  <a:moveTo>
                    <a:pt x="1019" y="51"/>
                  </a:moveTo>
                  <a:lnTo>
                    <a:pt x="1019" y="51"/>
                  </a:lnTo>
                  <a:lnTo>
                    <a:pt x="988" y="103"/>
                  </a:lnTo>
                  <a:lnTo>
                    <a:pt x="917" y="231"/>
                  </a:lnTo>
                  <a:lnTo>
                    <a:pt x="876" y="305"/>
                  </a:lnTo>
                  <a:lnTo>
                    <a:pt x="836" y="379"/>
                  </a:lnTo>
                  <a:lnTo>
                    <a:pt x="802" y="447"/>
                  </a:lnTo>
                  <a:lnTo>
                    <a:pt x="788" y="476"/>
                  </a:lnTo>
                  <a:lnTo>
                    <a:pt x="777" y="502"/>
                  </a:lnTo>
                  <a:lnTo>
                    <a:pt x="777" y="502"/>
                  </a:lnTo>
                  <a:lnTo>
                    <a:pt x="767" y="523"/>
                  </a:lnTo>
                  <a:lnTo>
                    <a:pt x="758" y="542"/>
                  </a:lnTo>
                  <a:lnTo>
                    <a:pt x="748" y="560"/>
                  </a:lnTo>
                  <a:lnTo>
                    <a:pt x="738" y="577"/>
                  </a:lnTo>
                  <a:lnTo>
                    <a:pt x="726" y="592"/>
                  </a:lnTo>
                  <a:lnTo>
                    <a:pt x="715" y="605"/>
                  </a:lnTo>
                  <a:lnTo>
                    <a:pt x="704" y="617"/>
                  </a:lnTo>
                  <a:lnTo>
                    <a:pt x="693" y="629"/>
                  </a:lnTo>
                  <a:lnTo>
                    <a:pt x="680" y="639"/>
                  </a:lnTo>
                  <a:lnTo>
                    <a:pt x="667" y="648"/>
                  </a:lnTo>
                  <a:lnTo>
                    <a:pt x="640" y="666"/>
                  </a:lnTo>
                  <a:lnTo>
                    <a:pt x="610" y="684"/>
                  </a:lnTo>
                  <a:lnTo>
                    <a:pt x="577" y="702"/>
                  </a:lnTo>
                  <a:lnTo>
                    <a:pt x="577" y="702"/>
                  </a:lnTo>
                  <a:lnTo>
                    <a:pt x="554" y="712"/>
                  </a:lnTo>
                  <a:lnTo>
                    <a:pt x="525" y="727"/>
                  </a:lnTo>
                  <a:lnTo>
                    <a:pt x="448" y="759"/>
                  </a:lnTo>
                  <a:lnTo>
                    <a:pt x="353" y="799"/>
                  </a:lnTo>
                  <a:lnTo>
                    <a:pt x="254" y="838"/>
                  </a:lnTo>
                  <a:lnTo>
                    <a:pt x="76" y="908"/>
                  </a:lnTo>
                  <a:lnTo>
                    <a:pt x="0" y="938"/>
                  </a:lnTo>
                  <a:lnTo>
                    <a:pt x="0" y="938"/>
                  </a:lnTo>
                  <a:lnTo>
                    <a:pt x="58" y="850"/>
                  </a:lnTo>
                  <a:lnTo>
                    <a:pt x="120" y="757"/>
                  </a:lnTo>
                  <a:lnTo>
                    <a:pt x="191" y="648"/>
                  </a:lnTo>
                  <a:lnTo>
                    <a:pt x="263" y="533"/>
                  </a:lnTo>
                  <a:lnTo>
                    <a:pt x="297" y="477"/>
                  </a:lnTo>
                  <a:lnTo>
                    <a:pt x="327" y="424"/>
                  </a:lnTo>
                  <a:lnTo>
                    <a:pt x="354" y="376"/>
                  </a:lnTo>
                  <a:lnTo>
                    <a:pt x="377" y="334"/>
                  </a:lnTo>
                  <a:lnTo>
                    <a:pt x="386" y="315"/>
                  </a:lnTo>
                  <a:lnTo>
                    <a:pt x="392" y="298"/>
                  </a:lnTo>
                  <a:lnTo>
                    <a:pt x="398" y="285"/>
                  </a:lnTo>
                  <a:lnTo>
                    <a:pt x="401" y="272"/>
                  </a:lnTo>
                  <a:lnTo>
                    <a:pt x="401" y="272"/>
                  </a:lnTo>
                  <a:lnTo>
                    <a:pt x="404" y="262"/>
                  </a:lnTo>
                  <a:lnTo>
                    <a:pt x="407" y="251"/>
                  </a:lnTo>
                  <a:lnTo>
                    <a:pt x="412" y="241"/>
                  </a:lnTo>
                  <a:lnTo>
                    <a:pt x="416" y="231"/>
                  </a:lnTo>
                  <a:lnTo>
                    <a:pt x="427" y="211"/>
                  </a:lnTo>
                  <a:lnTo>
                    <a:pt x="441" y="193"/>
                  </a:lnTo>
                  <a:lnTo>
                    <a:pt x="457" y="175"/>
                  </a:lnTo>
                  <a:lnTo>
                    <a:pt x="472" y="160"/>
                  </a:lnTo>
                  <a:lnTo>
                    <a:pt x="490" y="144"/>
                  </a:lnTo>
                  <a:lnTo>
                    <a:pt x="508" y="129"/>
                  </a:lnTo>
                  <a:lnTo>
                    <a:pt x="527" y="116"/>
                  </a:lnTo>
                  <a:lnTo>
                    <a:pt x="545" y="103"/>
                  </a:lnTo>
                  <a:lnTo>
                    <a:pt x="580" y="81"/>
                  </a:lnTo>
                  <a:lnTo>
                    <a:pt x="612" y="63"/>
                  </a:lnTo>
                  <a:lnTo>
                    <a:pt x="635" y="51"/>
                  </a:lnTo>
                  <a:lnTo>
                    <a:pt x="635" y="51"/>
                  </a:lnTo>
                  <a:lnTo>
                    <a:pt x="641" y="47"/>
                  </a:lnTo>
                  <a:lnTo>
                    <a:pt x="648" y="45"/>
                  </a:lnTo>
                  <a:lnTo>
                    <a:pt x="667" y="40"/>
                  </a:lnTo>
                  <a:lnTo>
                    <a:pt x="692" y="35"/>
                  </a:lnTo>
                  <a:lnTo>
                    <a:pt x="720" y="30"/>
                  </a:lnTo>
                  <a:lnTo>
                    <a:pt x="786" y="22"/>
                  </a:lnTo>
                  <a:lnTo>
                    <a:pt x="858" y="15"/>
                  </a:lnTo>
                  <a:lnTo>
                    <a:pt x="928" y="9"/>
                  </a:lnTo>
                  <a:lnTo>
                    <a:pt x="987" y="5"/>
                  </a:lnTo>
                  <a:lnTo>
                    <a:pt x="1045" y="0"/>
                  </a:lnTo>
                  <a:lnTo>
                    <a:pt x="1019" y="5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4D4D4D"/>
                </a:gs>
                <a:gs pos="100000">
                  <a:srgbClr val="000000"/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9121643" y="2634665"/>
            <a:ext cx="2112380" cy="3484744"/>
          </a:xfrm>
          <a:custGeom>
            <a:avLst/>
            <a:gdLst/>
            <a:ahLst/>
            <a:cxnLst>
              <a:cxn ang="0">
                <a:pos x="2300" y="1434"/>
              </a:cxn>
              <a:cxn ang="0">
                <a:pos x="2194" y="1203"/>
              </a:cxn>
              <a:cxn ang="0">
                <a:pos x="2064" y="997"/>
              </a:cxn>
              <a:cxn ang="0">
                <a:pos x="1916" y="817"/>
              </a:cxn>
              <a:cxn ang="0">
                <a:pos x="1751" y="657"/>
              </a:cxn>
              <a:cxn ang="0">
                <a:pos x="1577" y="521"/>
              </a:cxn>
              <a:cxn ang="0">
                <a:pos x="1397" y="404"/>
              </a:cxn>
              <a:cxn ang="0">
                <a:pos x="1215" y="305"/>
              </a:cxn>
              <a:cxn ang="0">
                <a:pos x="1035" y="224"/>
              </a:cxn>
              <a:cxn ang="0">
                <a:pos x="780" y="129"/>
              </a:cxn>
              <a:cxn ang="0">
                <a:pos x="491" y="50"/>
              </a:cxn>
              <a:cxn ang="0">
                <a:pos x="292" y="11"/>
              </a:cxn>
              <a:cxn ang="0">
                <a:pos x="208" y="39"/>
              </a:cxn>
              <a:cxn ang="0">
                <a:pos x="129" y="415"/>
              </a:cxn>
              <a:cxn ang="0">
                <a:pos x="51" y="889"/>
              </a:cxn>
              <a:cxn ang="0">
                <a:pos x="15" y="1211"/>
              </a:cxn>
              <a:cxn ang="0">
                <a:pos x="1" y="1461"/>
              </a:cxn>
              <a:cxn ang="0">
                <a:pos x="2" y="1581"/>
              </a:cxn>
              <a:cxn ang="0">
                <a:pos x="16" y="1709"/>
              </a:cxn>
              <a:cxn ang="0">
                <a:pos x="58" y="1915"/>
              </a:cxn>
              <a:cxn ang="0">
                <a:pos x="145" y="2204"/>
              </a:cxn>
              <a:cxn ang="0">
                <a:pos x="256" y="2491"/>
              </a:cxn>
              <a:cxn ang="0">
                <a:pos x="372" y="2758"/>
              </a:cxn>
              <a:cxn ang="0">
                <a:pos x="570" y="3157"/>
              </a:cxn>
              <a:cxn ang="0">
                <a:pos x="649" y="3251"/>
              </a:cxn>
              <a:cxn ang="0">
                <a:pos x="990" y="3038"/>
              </a:cxn>
              <a:cxn ang="0">
                <a:pos x="1301" y="2826"/>
              </a:cxn>
              <a:cxn ang="0">
                <a:pos x="1637" y="2570"/>
              </a:cxn>
              <a:cxn ang="0">
                <a:pos x="1880" y="2364"/>
              </a:cxn>
              <a:cxn ang="0">
                <a:pos x="2025" y="2222"/>
              </a:cxn>
              <a:cxn ang="0">
                <a:pos x="2150" y="2080"/>
              </a:cxn>
              <a:cxn ang="0">
                <a:pos x="2251" y="1941"/>
              </a:cxn>
              <a:cxn ang="0">
                <a:pos x="2321" y="1806"/>
              </a:cxn>
              <a:cxn ang="0">
                <a:pos x="2353" y="1679"/>
              </a:cxn>
              <a:cxn ang="0">
                <a:pos x="2353" y="1618"/>
              </a:cxn>
              <a:cxn ang="0">
                <a:pos x="2342" y="1560"/>
              </a:cxn>
              <a:cxn ang="0">
                <a:pos x="709" y="860"/>
              </a:cxn>
              <a:cxn ang="0">
                <a:pos x="617" y="832"/>
              </a:cxn>
              <a:cxn ang="0">
                <a:pos x="545" y="773"/>
              </a:cxn>
              <a:cxn ang="0">
                <a:pos x="501" y="691"/>
              </a:cxn>
              <a:cxn ang="0">
                <a:pos x="490" y="619"/>
              </a:cxn>
              <a:cxn ang="0">
                <a:pos x="499" y="508"/>
              </a:cxn>
              <a:cxn ang="0">
                <a:pos x="518" y="463"/>
              </a:cxn>
              <a:cxn ang="0">
                <a:pos x="544" y="434"/>
              </a:cxn>
              <a:cxn ang="0">
                <a:pos x="583" y="409"/>
              </a:cxn>
              <a:cxn ang="0">
                <a:pos x="639" y="391"/>
              </a:cxn>
              <a:cxn ang="0">
                <a:pos x="733" y="376"/>
              </a:cxn>
              <a:cxn ang="0">
                <a:pos x="784" y="380"/>
              </a:cxn>
              <a:cxn ang="0">
                <a:pos x="836" y="396"/>
              </a:cxn>
              <a:cxn ang="0">
                <a:pos x="911" y="438"/>
              </a:cxn>
              <a:cxn ang="0">
                <a:pos x="992" y="522"/>
              </a:cxn>
              <a:cxn ang="0">
                <a:pos x="1018" y="569"/>
              </a:cxn>
              <a:cxn ang="0">
                <a:pos x="1032" y="620"/>
              </a:cxn>
              <a:cxn ang="0">
                <a:pos x="1034" y="657"/>
              </a:cxn>
              <a:cxn ang="0">
                <a:pos x="1023" y="704"/>
              </a:cxn>
              <a:cxn ang="0">
                <a:pos x="999" y="745"/>
              </a:cxn>
              <a:cxn ang="0">
                <a:pos x="955" y="789"/>
              </a:cxn>
              <a:cxn ang="0">
                <a:pos x="862" y="839"/>
              </a:cxn>
              <a:cxn ang="0">
                <a:pos x="758" y="861"/>
              </a:cxn>
            </a:cxnLst>
            <a:rect l="0" t="0" r="r" b="b"/>
            <a:pathLst>
              <a:path w="2354" h="3264">
                <a:moveTo>
                  <a:pt x="2342" y="1560"/>
                </a:moveTo>
                <a:lnTo>
                  <a:pt x="2342" y="1560"/>
                </a:lnTo>
                <a:lnTo>
                  <a:pt x="2322" y="1496"/>
                </a:lnTo>
                <a:lnTo>
                  <a:pt x="2300" y="1434"/>
                </a:lnTo>
                <a:lnTo>
                  <a:pt x="2275" y="1373"/>
                </a:lnTo>
                <a:lnTo>
                  <a:pt x="2250" y="1315"/>
                </a:lnTo>
                <a:lnTo>
                  <a:pt x="2222" y="1258"/>
                </a:lnTo>
                <a:lnTo>
                  <a:pt x="2194" y="1203"/>
                </a:lnTo>
                <a:lnTo>
                  <a:pt x="2163" y="1148"/>
                </a:lnTo>
                <a:lnTo>
                  <a:pt x="2132" y="1096"/>
                </a:lnTo>
                <a:lnTo>
                  <a:pt x="2098" y="1047"/>
                </a:lnTo>
                <a:lnTo>
                  <a:pt x="2064" y="997"/>
                </a:lnTo>
                <a:lnTo>
                  <a:pt x="2028" y="950"/>
                </a:lnTo>
                <a:lnTo>
                  <a:pt x="1992" y="903"/>
                </a:lnTo>
                <a:lnTo>
                  <a:pt x="1954" y="859"/>
                </a:lnTo>
                <a:lnTo>
                  <a:pt x="1916" y="817"/>
                </a:lnTo>
                <a:lnTo>
                  <a:pt x="1876" y="774"/>
                </a:lnTo>
                <a:lnTo>
                  <a:pt x="1835" y="734"/>
                </a:lnTo>
                <a:lnTo>
                  <a:pt x="1794" y="696"/>
                </a:lnTo>
                <a:lnTo>
                  <a:pt x="1751" y="657"/>
                </a:lnTo>
                <a:lnTo>
                  <a:pt x="1709" y="621"/>
                </a:lnTo>
                <a:lnTo>
                  <a:pt x="1666" y="586"/>
                </a:lnTo>
                <a:lnTo>
                  <a:pt x="1622" y="554"/>
                </a:lnTo>
                <a:lnTo>
                  <a:pt x="1577" y="521"/>
                </a:lnTo>
                <a:lnTo>
                  <a:pt x="1533" y="490"/>
                </a:lnTo>
                <a:lnTo>
                  <a:pt x="1487" y="460"/>
                </a:lnTo>
                <a:lnTo>
                  <a:pt x="1442" y="432"/>
                </a:lnTo>
                <a:lnTo>
                  <a:pt x="1397" y="404"/>
                </a:lnTo>
                <a:lnTo>
                  <a:pt x="1352" y="378"/>
                </a:lnTo>
                <a:lnTo>
                  <a:pt x="1306" y="352"/>
                </a:lnTo>
                <a:lnTo>
                  <a:pt x="1260" y="329"/>
                </a:lnTo>
                <a:lnTo>
                  <a:pt x="1215" y="305"/>
                </a:lnTo>
                <a:lnTo>
                  <a:pt x="1169" y="283"/>
                </a:lnTo>
                <a:lnTo>
                  <a:pt x="1124" y="263"/>
                </a:lnTo>
                <a:lnTo>
                  <a:pt x="1079" y="243"/>
                </a:lnTo>
                <a:lnTo>
                  <a:pt x="1035" y="224"/>
                </a:lnTo>
                <a:lnTo>
                  <a:pt x="991" y="206"/>
                </a:lnTo>
                <a:lnTo>
                  <a:pt x="947" y="189"/>
                </a:lnTo>
                <a:lnTo>
                  <a:pt x="862" y="158"/>
                </a:lnTo>
                <a:lnTo>
                  <a:pt x="780" y="129"/>
                </a:lnTo>
                <a:lnTo>
                  <a:pt x="701" y="105"/>
                </a:lnTo>
                <a:lnTo>
                  <a:pt x="627" y="84"/>
                </a:lnTo>
                <a:lnTo>
                  <a:pt x="556" y="66"/>
                </a:lnTo>
                <a:lnTo>
                  <a:pt x="491" y="50"/>
                </a:lnTo>
                <a:lnTo>
                  <a:pt x="432" y="36"/>
                </a:lnTo>
                <a:lnTo>
                  <a:pt x="378" y="25"/>
                </a:lnTo>
                <a:lnTo>
                  <a:pt x="331" y="17"/>
                </a:lnTo>
                <a:lnTo>
                  <a:pt x="292" y="11"/>
                </a:lnTo>
                <a:lnTo>
                  <a:pt x="237" y="2"/>
                </a:lnTo>
                <a:lnTo>
                  <a:pt x="217" y="0"/>
                </a:lnTo>
                <a:lnTo>
                  <a:pt x="217" y="0"/>
                </a:lnTo>
                <a:lnTo>
                  <a:pt x="208" y="39"/>
                </a:lnTo>
                <a:lnTo>
                  <a:pt x="184" y="148"/>
                </a:lnTo>
                <a:lnTo>
                  <a:pt x="167" y="226"/>
                </a:lnTo>
                <a:lnTo>
                  <a:pt x="149" y="315"/>
                </a:lnTo>
                <a:lnTo>
                  <a:pt x="129" y="415"/>
                </a:lnTo>
                <a:lnTo>
                  <a:pt x="109" y="524"/>
                </a:lnTo>
                <a:lnTo>
                  <a:pt x="88" y="640"/>
                </a:lnTo>
                <a:lnTo>
                  <a:pt x="69" y="762"/>
                </a:lnTo>
                <a:lnTo>
                  <a:pt x="51" y="889"/>
                </a:lnTo>
                <a:lnTo>
                  <a:pt x="34" y="1018"/>
                </a:lnTo>
                <a:lnTo>
                  <a:pt x="27" y="1082"/>
                </a:lnTo>
                <a:lnTo>
                  <a:pt x="20" y="1146"/>
                </a:lnTo>
                <a:lnTo>
                  <a:pt x="15" y="1211"/>
                </a:lnTo>
                <a:lnTo>
                  <a:pt x="10" y="1275"/>
                </a:lnTo>
                <a:lnTo>
                  <a:pt x="5" y="1337"/>
                </a:lnTo>
                <a:lnTo>
                  <a:pt x="2" y="1400"/>
                </a:lnTo>
                <a:lnTo>
                  <a:pt x="1" y="1461"/>
                </a:lnTo>
                <a:lnTo>
                  <a:pt x="0" y="1521"/>
                </a:lnTo>
                <a:lnTo>
                  <a:pt x="0" y="1521"/>
                </a:lnTo>
                <a:lnTo>
                  <a:pt x="1" y="1550"/>
                </a:lnTo>
                <a:lnTo>
                  <a:pt x="2" y="1581"/>
                </a:lnTo>
                <a:lnTo>
                  <a:pt x="4" y="1612"/>
                </a:lnTo>
                <a:lnTo>
                  <a:pt x="7" y="1644"/>
                </a:lnTo>
                <a:lnTo>
                  <a:pt x="11" y="1677"/>
                </a:lnTo>
                <a:lnTo>
                  <a:pt x="16" y="1709"/>
                </a:lnTo>
                <a:lnTo>
                  <a:pt x="21" y="1742"/>
                </a:lnTo>
                <a:lnTo>
                  <a:pt x="28" y="1776"/>
                </a:lnTo>
                <a:lnTo>
                  <a:pt x="41" y="1845"/>
                </a:lnTo>
                <a:lnTo>
                  <a:pt x="58" y="1915"/>
                </a:lnTo>
                <a:lnTo>
                  <a:pt x="77" y="1986"/>
                </a:lnTo>
                <a:lnTo>
                  <a:pt x="99" y="2058"/>
                </a:lnTo>
                <a:lnTo>
                  <a:pt x="121" y="2131"/>
                </a:lnTo>
                <a:lnTo>
                  <a:pt x="145" y="2204"/>
                </a:lnTo>
                <a:lnTo>
                  <a:pt x="172" y="2277"/>
                </a:lnTo>
                <a:lnTo>
                  <a:pt x="198" y="2349"/>
                </a:lnTo>
                <a:lnTo>
                  <a:pt x="227" y="2421"/>
                </a:lnTo>
                <a:lnTo>
                  <a:pt x="256" y="2491"/>
                </a:lnTo>
                <a:lnTo>
                  <a:pt x="284" y="2561"/>
                </a:lnTo>
                <a:lnTo>
                  <a:pt x="314" y="2629"/>
                </a:lnTo>
                <a:lnTo>
                  <a:pt x="344" y="2695"/>
                </a:lnTo>
                <a:lnTo>
                  <a:pt x="372" y="2758"/>
                </a:lnTo>
                <a:lnTo>
                  <a:pt x="430" y="2878"/>
                </a:lnTo>
                <a:lnTo>
                  <a:pt x="483" y="2986"/>
                </a:lnTo>
                <a:lnTo>
                  <a:pt x="529" y="3081"/>
                </a:lnTo>
                <a:lnTo>
                  <a:pt x="570" y="3157"/>
                </a:lnTo>
                <a:lnTo>
                  <a:pt x="600" y="3215"/>
                </a:lnTo>
                <a:lnTo>
                  <a:pt x="628" y="3264"/>
                </a:lnTo>
                <a:lnTo>
                  <a:pt x="628" y="3264"/>
                </a:lnTo>
                <a:lnTo>
                  <a:pt x="649" y="3251"/>
                </a:lnTo>
                <a:lnTo>
                  <a:pt x="709" y="3215"/>
                </a:lnTo>
                <a:lnTo>
                  <a:pt x="802" y="3159"/>
                </a:lnTo>
                <a:lnTo>
                  <a:pt x="921" y="3083"/>
                </a:lnTo>
                <a:lnTo>
                  <a:pt x="990" y="3038"/>
                </a:lnTo>
                <a:lnTo>
                  <a:pt x="1062" y="2990"/>
                </a:lnTo>
                <a:lnTo>
                  <a:pt x="1138" y="2938"/>
                </a:lnTo>
                <a:lnTo>
                  <a:pt x="1218" y="2883"/>
                </a:lnTo>
                <a:lnTo>
                  <a:pt x="1301" y="2826"/>
                </a:lnTo>
                <a:lnTo>
                  <a:pt x="1383" y="2766"/>
                </a:lnTo>
                <a:lnTo>
                  <a:pt x="1468" y="2702"/>
                </a:lnTo>
                <a:lnTo>
                  <a:pt x="1553" y="2637"/>
                </a:lnTo>
                <a:lnTo>
                  <a:pt x="1637" y="2570"/>
                </a:lnTo>
                <a:lnTo>
                  <a:pt x="1721" y="2503"/>
                </a:lnTo>
                <a:lnTo>
                  <a:pt x="1801" y="2434"/>
                </a:lnTo>
                <a:lnTo>
                  <a:pt x="1841" y="2399"/>
                </a:lnTo>
                <a:lnTo>
                  <a:pt x="1880" y="2364"/>
                </a:lnTo>
                <a:lnTo>
                  <a:pt x="1917" y="2328"/>
                </a:lnTo>
                <a:lnTo>
                  <a:pt x="1954" y="2293"/>
                </a:lnTo>
                <a:lnTo>
                  <a:pt x="1990" y="2258"/>
                </a:lnTo>
                <a:lnTo>
                  <a:pt x="2025" y="2222"/>
                </a:lnTo>
                <a:lnTo>
                  <a:pt x="2058" y="2187"/>
                </a:lnTo>
                <a:lnTo>
                  <a:pt x="2091" y="2151"/>
                </a:lnTo>
                <a:lnTo>
                  <a:pt x="2122" y="2116"/>
                </a:lnTo>
                <a:lnTo>
                  <a:pt x="2150" y="2080"/>
                </a:lnTo>
                <a:lnTo>
                  <a:pt x="2179" y="2045"/>
                </a:lnTo>
                <a:lnTo>
                  <a:pt x="2204" y="2010"/>
                </a:lnTo>
                <a:lnTo>
                  <a:pt x="2229" y="1975"/>
                </a:lnTo>
                <a:lnTo>
                  <a:pt x="2251" y="1941"/>
                </a:lnTo>
                <a:lnTo>
                  <a:pt x="2272" y="1907"/>
                </a:lnTo>
                <a:lnTo>
                  <a:pt x="2290" y="1873"/>
                </a:lnTo>
                <a:lnTo>
                  <a:pt x="2306" y="1839"/>
                </a:lnTo>
                <a:lnTo>
                  <a:pt x="2321" y="1806"/>
                </a:lnTo>
                <a:lnTo>
                  <a:pt x="2333" y="1773"/>
                </a:lnTo>
                <a:lnTo>
                  <a:pt x="2341" y="1741"/>
                </a:lnTo>
                <a:lnTo>
                  <a:pt x="2349" y="1709"/>
                </a:lnTo>
                <a:lnTo>
                  <a:pt x="2353" y="1679"/>
                </a:lnTo>
                <a:lnTo>
                  <a:pt x="2354" y="1663"/>
                </a:lnTo>
                <a:lnTo>
                  <a:pt x="2354" y="1648"/>
                </a:lnTo>
                <a:lnTo>
                  <a:pt x="2354" y="1633"/>
                </a:lnTo>
                <a:lnTo>
                  <a:pt x="2353" y="1618"/>
                </a:lnTo>
                <a:lnTo>
                  <a:pt x="2352" y="1603"/>
                </a:lnTo>
                <a:lnTo>
                  <a:pt x="2350" y="1589"/>
                </a:lnTo>
                <a:lnTo>
                  <a:pt x="2347" y="1574"/>
                </a:lnTo>
                <a:lnTo>
                  <a:pt x="2342" y="1560"/>
                </a:lnTo>
                <a:lnTo>
                  <a:pt x="2342" y="1560"/>
                </a:lnTo>
                <a:close/>
                <a:moveTo>
                  <a:pt x="733" y="862"/>
                </a:moveTo>
                <a:lnTo>
                  <a:pt x="733" y="862"/>
                </a:lnTo>
                <a:lnTo>
                  <a:pt x="709" y="860"/>
                </a:lnTo>
                <a:lnTo>
                  <a:pt x="684" y="857"/>
                </a:lnTo>
                <a:lnTo>
                  <a:pt x="661" y="850"/>
                </a:lnTo>
                <a:lnTo>
                  <a:pt x="639" y="843"/>
                </a:lnTo>
                <a:lnTo>
                  <a:pt x="617" y="832"/>
                </a:lnTo>
                <a:lnTo>
                  <a:pt x="597" y="821"/>
                </a:lnTo>
                <a:lnTo>
                  <a:pt x="578" y="806"/>
                </a:lnTo>
                <a:lnTo>
                  <a:pt x="561" y="791"/>
                </a:lnTo>
                <a:lnTo>
                  <a:pt x="545" y="773"/>
                </a:lnTo>
                <a:lnTo>
                  <a:pt x="531" y="755"/>
                </a:lnTo>
                <a:lnTo>
                  <a:pt x="520" y="735"/>
                </a:lnTo>
                <a:lnTo>
                  <a:pt x="509" y="714"/>
                </a:lnTo>
                <a:lnTo>
                  <a:pt x="501" y="691"/>
                </a:lnTo>
                <a:lnTo>
                  <a:pt x="495" y="668"/>
                </a:lnTo>
                <a:lnTo>
                  <a:pt x="491" y="644"/>
                </a:lnTo>
                <a:lnTo>
                  <a:pt x="490" y="619"/>
                </a:lnTo>
                <a:lnTo>
                  <a:pt x="490" y="619"/>
                </a:lnTo>
                <a:lnTo>
                  <a:pt x="491" y="572"/>
                </a:lnTo>
                <a:lnTo>
                  <a:pt x="492" y="548"/>
                </a:lnTo>
                <a:lnTo>
                  <a:pt x="495" y="527"/>
                </a:lnTo>
                <a:lnTo>
                  <a:pt x="499" y="508"/>
                </a:lnTo>
                <a:lnTo>
                  <a:pt x="505" y="489"/>
                </a:lnTo>
                <a:lnTo>
                  <a:pt x="508" y="479"/>
                </a:lnTo>
                <a:lnTo>
                  <a:pt x="512" y="471"/>
                </a:lnTo>
                <a:lnTo>
                  <a:pt x="518" y="463"/>
                </a:lnTo>
                <a:lnTo>
                  <a:pt x="523" y="455"/>
                </a:lnTo>
                <a:lnTo>
                  <a:pt x="529" y="448"/>
                </a:lnTo>
                <a:lnTo>
                  <a:pt x="536" y="440"/>
                </a:lnTo>
                <a:lnTo>
                  <a:pt x="544" y="434"/>
                </a:lnTo>
                <a:lnTo>
                  <a:pt x="553" y="426"/>
                </a:lnTo>
                <a:lnTo>
                  <a:pt x="562" y="421"/>
                </a:lnTo>
                <a:lnTo>
                  <a:pt x="572" y="415"/>
                </a:lnTo>
                <a:lnTo>
                  <a:pt x="583" y="409"/>
                </a:lnTo>
                <a:lnTo>
                  <a:pt x="595" y="404"/>
                </a:lnTo>
                <a:lnTo>
                  <a:pt x="609" y="399"/>
                </a:lnTo>
                <a:lnTo>
                  <a:pt x="623" y="394"/>
                </a:lnTo>
                <a:lnTo>
                  <a:pt x="639" y="391"/>
                </a:lnTo>
                <a:lnTo>
                  <a:pt x="655" y="387"/>
                </a:lnTo>
                <a:lnTo>
                  <a:pt x="692" y="381"/>
                </a:lnTo>
                <a:lnTo>
                  <a:pt x="733" y="376"/>
                </a:lnTo>
                <a:lnTo>
                  <a:pt x="733" y="376"/>
                </a:lnTo>
                <a:lnTo>
                  <a:pt x="746" y="376"/>
                </a:lnTo>
                <a:lnTo>
                  <a:pt x="758" y="376"/>
                </a:lnTo>
                <a:lnTo>
                  <a:pt x="771" y="378"/>
                </a:lnTo>
                <a:lnTo>
                  <a:pt x="784" y="380"/>
                </a:lnTo>
                <a:lnTo>
                  <a:pt x="798" y="382"/>
                </a:lnTo>
                <a:lnTo>
                  <a:pt x="810" y="386"/>
                </a:lnTo>
                <a:lnTo>
                  <a:pt x="823" y="390"/>
                </a:lnTo>
                <a:lnTo>
                  <a:pt x="836" y="396"/>
                </a:lnTo>
                <a:lnTo>
                  <a:pt x="850" y="401"/>
                </a:lnTo>
                <a:lnTo>
                  <a:pt x="862" y="407"/>
                </a:lnTo>
                <a:lnTo>
                  <a:pt x="887" y="421"/>
                </a:lnTo>
                <a:lnTo>
                  <a:pt x="911" y="438"/>
                </a:lnTo>
                <a:lnTo>
                  <a:pt x="934" y="457"/>
                </a:lnTo>
                <a:lnTo>
                  <a:pt x="955" y="477"/>
                </a:lnTo>
                <a:lnTo>
                  <a:pt x="974" y="498"/>
                </a:lnTo>
                <a:lnTo>
                  <a:pt x="992" y="522"/>
                </a:lnTo>
                <a:lnTo>
                  <a:pt x="999" y="533"/>
                </a:lnTo>
                <a:lnTo>
                  <a:pt x="1007" y="545"/>
                </a:lnTo>
                <a:lnTo>
                  <a:pt x="1013" y="558"/>
                </a:lnTo>
                <a:lnTo>
                  <a:pt x="1018" y="569"/>
                </a:lnTo>
                <a:lnTo>
                  <a:pt x="1023" y="582"/>
                </a:lnTo>
                <a:lnTo>
                  <a:pt x="1027" y="595"/>
                </a:lnTo>
                <a:lnTo>
                  <a:pt x="1030" y="608"/>
                </a:lnTo>
                <a:lnTo>
                  <a:pt x="1032" y="620"/>
                </a:lnTo>
                <a:lnTo>
                  <a:pt x="1034" y="633"/>
                </a:lnTo>
                <a:lnTo>
                  <a:pt x="1034" y="646"/>
                </a:lnTo>
                <a:lnTo>
                  <a:pt x="1034" y="646"/>
                </a:lnTo>
                <a:lnTo>
                  <a:pt x="1034" y="657"/>
                </a:lnTo>
                <a:lnTo>
                  <a:pt x="1032" y="670"/>
                </a:lnTo>
                <a:lnTo>
                  <a:pt x="1030" y="682"/>
                </a:lnTo>
                <a:lnTo>
                  <a:pt x="1027" y="694"/>
                </a:lnTo>
                <a:lnTo>
                  <a:pt x="1023" y="704"/>
                </a:lnTo>
                <a:lnTo>
                  <a:pt x="1018" y="715"/>
                </a:lnTo>
                <a:lnTo>
                  <a:pt x="1013" y="725"/>
                </a:lnTo>
                <a:lnTo>
                  <a:pt x="1007" y="736"/>
                </a:lnTo>
                <a:lnTo>
                  <a:pt x="999" y="745"/>
                </a:lnTo>
                <a:lnTo>
                  <a:pt x="992" y="755"/>
                </a:lnTo>
                <a:lnTo>
                  <a:pt x="983" y="764"/>
                </a:lnTo>
                <a:lnTo>
                  <a:pt x="975" y="773"/>
                </a:lnTo>
                <a:lnTo>
                  <a:pt x="955" y="789"/>
                </a:lnTo>
                <a:lnTo>
                  <a:pt x="934" y="804"/>
                </a:lnTo>
                <a:lnTo>
                  <a:pt x="911" y="817"/>
                </a:lnTo>
                <a:lnTo>
                  <a:pt x="887" y="828"/>
                </a:lnTo>
                <a:lnTo>
                  <a:pt x="862" y="839"/>
                </a:lnTo>
                <a:lnTo>
                  <a:pt x="837" y="846"/>
                </a:lnTo>
                <a:lnTo>
                  <a:pt x="810" y="854"/>
                </a:lnTo>
                <a:lnTo>
                  <a:pt x="784" y="858"/>
                </a:lnTo>
                <a:lnTo>
                  <a:pt x="758" y="861"/>
                </a:lnTo>
                <a:lnTo>
                  <a:pt x="733" y="862"/>
                </a:lnTo>
                <a:lnTo>
                  <a:pt x="733" y="862"/>
                </a:lnTo>
                <a:close/>
              </a:path>
            </a:pathLst>
          </a:custGeom>
          <a:gradFill flip="none" rotWithShape="1">
            <a:gsLst>
              <a:gs pos="0">
                <a:srgbClr val="4D4D4D"/>
              </a:gs>
              <a:gs pos="100000">
                <a:srgbClr val="000000"/>
              </a:gs>
            </a:gsLst>
            <a:lin ang="5400000" scaled="0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Rectangle 70"/>
          <p:cNvSpPr>
            <a:spLocks noChangeArrowheads="1"/>
          </p:cNvSpPr>
          <p:nvPr/>
        </p:nvSpPr>
        <p:spPr bwMode="auto">
          <a:xfrm>
            <a:off x="1066338" y="2917122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20" name="Straight Connector 22"/>
          <p:cNvCxnSpPr/>
          <p:nvPr/>
        </p:nvCxnSpPr>
        <p:spPr>
          <a:xfrm rot="10800000">
            <a:off x="2481029" y="3107137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4"/>
          <p:cNvCxnSpPr/>
          <p:nvPr/>
        </p:nvCxnSpPr>
        <p:spPr>
          <a:xfrm rot="10800000">
            <a:off x="2564681" y="387520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70"/>
          <p:cNvSpPr>
            <a:spLocks noChangeArrowheads="1"/>
          </p:cNvSpPr>
          <p:nvPr/>
        </p:nvSpPr>
        <p:spPr bwMode="auto">
          <a:xfrm>
            <a:off x="1212692" y="3685190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23" name="Rectangle 70"/>
          <p:cNvSpPr>
            <a:spLocks noChangeArrowheads="1"/>
          </p:cNvSpPr>
          <p:nvPr/>
        </p:nvSpPr>
        <p:spPr bwMode="auto">
          <a:xfrm>
            <a:off x="1066338" y="5493349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24" name="Straight Connector 30"/>
          <p:cNvCxnSpPr/>
          <p:nvPr/>
        </p:nvCxnSpPr>
        <p:spPr>
          <a:xfrm rot="10800000">
            <a:off x="2481029" y="568336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31"/>
          <p:cNvCxnSpPr/>
          <p:nvPr/>
        </p:nvCxnSpPr>
        <p:spPr>
          <a:xfrm rot="10800000">
            <a:off x="2564681" y="4931298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70"/>
          <p:cNvSpPr>
            <a:spLocks noChangeArrowheads="1"/>
          </p:cNvSpPr>
          <p:nvPr/>
        </p:nvSpPr>
        <p:spPr bwMode="auto">
          <a:xfrm>
            <a:off x="1212692" y="4741283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27" name="Rectangle 70"/>
          <p:cNvSpPr>
            <a:spLocks noChangeArrowheads="1"/>
          </p:cNvSpPr>
          <p:nvPr/>
        </p:nvSpPr>
        <p:spPr bwMode="auto">
          <a:xfrm>
            <a:off x="3018689" y="3109139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28" name="Straight Connector 36"/>
          <p:cNvCxnSpPr/>
          <p:nvPr/>
        </p:nvCxnSpPr>
        <p:spPr>
          <a:xfrm rot="10800000">
            <a:off x="4433380" y="329915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39"/>
          <p:cNvCxnSpPr/>
          <p:nvPr/>
        </p:nvCxnSpPr>
        <p:spPr>
          <a:xfrm rot="10800000">
            <a:off x="4517033" y="387520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70"/>
          <p:cNvSpPr>
            <a:spLocks noChangeArrowheads="1"/>
          </p:cNvSpPr>
          <p:nvPr/>
        </p:nvSpPr>
        <p:spPr bwMode="auto">
          <a:xfrm>
            <a:off x="3165044" y="3685190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31" name="Rectangle 70"/>
          <p:cNvSpPr>
            <a:spLocks noChangeArrowheads="1"/>
          </p:cNvSpPr>
          <p:nvPr/>
        </p:nvSpPr>
        <p:spPr bwMode="auto">
          <a:xfrm>
            <a:off x="3018689" y="5317334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32" name="Straight Connector 44"/>
          <p:cNvCxnSpPr/>
          <p:nvPr/>
        </p:nvCxnSpPr>
        <p:spPr>
          <a:xfrm rot="10800000">
            <a:off x="4433380" y="5507349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45"/>
          <p:cNvCxnSpPr/>
          <p:nvPr/>
        </p:nvCxnSpPr>
        <p:spPr>
          <a:xfrm rot="10800000">
            <a:off x="4517033" y="4931298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70"/>
          <p:cNvSpPr>
            <a:spLocks noChangeArrowheads="1"/>
          </p:cNvSpPr>
          <p:nvPr/>
        </p:nvSpPr>
        <p:spPr bwMode="auto">
          <a:xfrm>
            <a:off x="3165044" y="4741283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35" name="Rectangle 70"/>
          <p:cNvSpPr>
            <a:spLocks noChangeArrowheads="1"/>
          </p:cNvSpPr>
          <p:nvPr/>
        </p:nvSpPr>
        <p:spPr bwMode="auto">
          <a:xfrm>
            <a:off x="2912525" y="5893385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36" name="Straight Connector 48"/>
          <p:cNvCxnSpPr/>
          <p:nvPr/>
        </p:nvCxnSpPr>
        <p:spPr>
          <a:xfrm rot="10800000">
            <a:off x="4327216" y="6083399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70"/>
          <p:cNvSpPr>
            <a:spLocks noChangeArrowheads="1"/>
          </p:cNvSpPr>
          <p:nvPr/>
        </p:nvSpPr>
        <p:spPr bwMode="auto">
          <a:xfrm>
            <a:off x="2912525" y="2533088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38" name="Straight Connector 52"/>
          <p:cNvCxnSpPr/>
          <p:nvPr/>
        </p:nvCxnSpPr>
        <p:spPr>
          <a:xfrm rot="10800000">
            <a:off x="4327216" y="2723103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70"/>
          <p:cNvSpPr>
            <a:spLocks noChangeArrowheads="1"/>
          </p:cNvSpPr>
          <p:nvPr/>
        </p:nvSpPr>
        <p:spPr bwMode="auto">
          <a:xfrm>
            <a:off x="5211084" y="3109139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40" name="Straight Connector 54"/>
          <p:cNvCxnSpPr/>
          <p:nvPr/>
        </p:nvCxnSpPr>
        <p:spPr>
          <a:xfrm rot="10800000">
            <a:off x="6625775" y="329915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55"/>
          <p:cNvCxnSpPr/>
          <p:nvPr/>
        </p:nvCxnSpPr>
        <p:spPr>
          <a:xfrm rot="10800000">
            <a:off x="6709427" y="387520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70"/>
          <p:cNvSpPr>
            <a:spLocks noChangeArrowheads="1"/>
          </p:cNvSpPr>
          <p:nvPr/>
        </p:nvSpPr>
        <p:spPr bwMode="auto">
          <a:xfrm>
            <a:off x="5357439" y="3685190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43" name="Rectangle 70"/>
          <p:cNvSpPr>
            <a:spLocks noChangeArrowheads="1"/>
          </p:cNvSpPr>
          <p:nvPr/>
        </p:nvSpPr>
        <p:spPr bwMode="auto">
          <a:xfrm>
            <a:off x="5211084" y="5317334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44" name="Straight Connector 58"/>
          <p:cNvCxnSpPr/>
          <p:nvPr/>
        </p:nvCxnSpPr>
        <p:spPr>
          <a:xfrm rot="10800000">
            <a:off x="6625775" y="5507349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59"/>
          <p:cNvCxnSpPr/>
          <p:nvPr/>
        </p:nvCxnSpPr>
        <p:spPr>
          <a:xfrm rot="10800000">
            <a:off x="6709427" y="4931298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70"/>
          <p:cNvSpPr>
            <a:spLocks noChangeArrowheads="1"/>
          </p:cNvSpPr>
          <p:nvPr/>
        </p:nvSpPr>
        <p:spPr bwMode="auto">
          <a:xfrm>
            <a:off x="5357439" y="4741283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47" name="Rectangle 70"/>
          <p:cNvSpPr>
            <a:spLocks noChangeArrowheads="1"/>
          </p:cNvSpPr>
          <p:nvPr/>
        </p:nvSpPr>
        <p:spPr bwMode="auto">
          <a:xfrm>
            <a:off x="5104919" y="5893385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48" name="Straight Connector 62"/>
          <p:cNvCxnSpPr/>
          <p:nvPr/>
        </p:nvCxnSpPr>
        <p:spPr>
          <a:xfrm rot="10800000">
            <a:off x="6519611" y="6083399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70"/>
          <p:cNvSpPr>
            <a:spLocks noChangeArrowheads="1"/>
          </p:cNvSpPr>
          <p:nvPr/>
        </p:nvSpPr>
        <p:spPr bwMode="auto">
          <a:xfrm>
            <a:off x="5104919" y="2533088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50" name="Straight Connector 64"/>
          <p:cNvCxnSpPr/>
          <p:nvPr/>
        </p:nvCxnSpPr>
        <p:spPr>
          <a:xfrm rot="10800000">
            <a:off x="6519611" y="2723103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70"/>
          <p:cNvSpPr>
            <a:spLocks noChangeArrowheads="1"/>
          </p:cNvSpPr>
          <p:nvPr/>
        </p:nvSpPr>
        <p:spPr bwMode="auto">
          <a:xfrm>
            <a:off x="7067418" y="2917122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52" name="Straight Connector 66"/>
          <p:cNvCxnSpPr/>
          <p:nvPr/>
        </p:nvCxnSpPr>
        <p:spPr>
          <a:xfrm rot="10800000">
            <a:off x="8482110" y="3107137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67"/>
          <p:cNvCxnSpPr/>
          <p:nvPr/>
        </p:nvCxnSpPr>
        <p:spPr>
          <a:xfrm rot="10800000">
            <a:off x="8565762" y="387520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70"/>
          <p:cNvSpPr>
            <a:spLocks noChangeArrowheads="1"/>
          </p:cNvSpPr>
          <p:nvPr/>
        </p:nvSpPr>
        <p:spPr bwMode="auto">
          <a:xfrm>
            <a:off x="7213773" y="3685190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55" name="Rectangle 70"/>
          <p:cNvSpPr>
            <a:spLocks noChangeArrowheads="1"/>
          </p:cNvSpPr>
          <p:nvPr/>
        </p:nvSpPr>
        <p:spPr bwMode="auto">
          <a:xfrm>
            <a:off x="7067418" y="5493349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cxnSp>
        <p:nvCxnSpPr>
          <p:cNvPr id="56" name="Straight Connector 70"/>
          <p:cNvCxnSpPr/>
          <p:nvPr/>
        </p:nvCxnSpPr>
        <p:spPr>
          <a:xfrm rot="10800000">
            <a:off x="8482110" y="5683364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71"/>
          <p:cNvCxnSpPr/>
          <p:nvPr/>
        </p:nvCxnSpPr>
        <p:spPr>
          <a:xfrm rot="10800000">
            <a:off x="8565762" y="4931298"/>
            <a:ext cx="293939" cy="2001"/>
          </a:xfrm>
          <a:prstGeom prst="line">
            <a:avLst/>
          </a:prstGeom>
          <a:ln w="635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70"/>
          <p:cNvSpPr>
            <a:spLocks noChangeArrowheads="1"/>
          </p:cNvSpPr>
          <p:nvPr/>
        </p:nvSpPr>
        <p:spPr bwMode="auto">
          <a:xfrm>
            <a:off x="7213773" y="4741283"/>
            <a:ext cx="1344242" cy="38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7607" tIns="23043" rIns="34564" bIns="23043"/>
          <a:lstStyle/>
          <a:p>
            <a:pPr algn="r">
              <a:lnSpc>
                <a:spcPct val="85000"/>
              </a:lnSpc>
              <a:spcBef>
                <a:spcPts val="252"/>
              </a:spcBef>
            </a:pPr>
            <a:r>
              <a:rPr lang="en-US" dirty="0" smtClean="0">
                <a:solidFill>
                  <a:srgbClr val="000000"/>
                </a:solidFill>
                <a:latin typeface="Arial Narrow" pitchFamily="34" charset="0"/>
              </a:rPr>
              <a:t>Cause</a:t>
            </a:r>
            <a:endParaRPr lang="en-US" dirty="0" smtClean="0">
              <a:solidFill>
                <a:srgbClr val="000000"/>
              </a:solidFill>
              <a:latin typeface="Arial Narrow" pitchFamily="112" charset="0"/>
            </a:endParaRPr>
          </a:p>
        </p:txBody>
      </p:sp>
      <p:sp>
        <p:nvSpPr>
          <p:cNvPr id="59" name="Rectangle 43"/>
          <p:cNvSpPr>
            <a:spLocks noChangeArrowheads="1"/>
          </p:cNvSpPr>
          <p:nvPr/>
        </p:nvSpPr>
        <p:spPr bwMode="auto">
          <a:xfrm>
            <a:off x="9313677" y="3685190"/>
            <a:ext cx="1920346" cy="123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3043" tIns="23043" rIns="23043" bIns="23043" anchor="ctr" anchorCtr="1"/>
          <a:lstStyle/>
          <a:p>
            <a:pPr>
              <a:lnSpc>
                <a:spcPct val="85000"/>
              </a:lnSpc>
              <a:spcBef>
                <a:spcPts val="25"/>
              </a:spcBef>
            </a:pPr>
            <a:r>
              <a:rPr lang="en-US" sz="3500" dirty="0">
                <a:solidFill>
                  <a:srgbClr val="FFFFFF"/>
                </a:solidFill>
                <a:latin typeface="Arial Narrow" pitchFamily="112" charset="0"/>
              </a:rPr>
              <a:t>Effect</a:t>
            </a:r>
            <a:r>
              <a:rPr lang="en-US" sz="3000" dirty="0">
                <a:solidFill>
                  <a:srgbClr val="FFFFFF"/>
                </a:solidFill>
                <a:latin typeface="Arial Narrow" pitchFamily="112" charset="0"/>
              </a:rPr>
              <a:t/>
            </a:r>
            <a:br>
              <a:rPr lang="en-US" sz="3000" dirty="0">
                <a:solidFill>
                  <a:srgbClr val="FFFFFF"/>
                </a:solidFill>
                <a:latin typeface="Arial Narrow" pitchFamily="112" charset="0"/>
              </a:rPr>
            </a:br>
            <a:r>
              <a:rPr lang="en-US" sz="2000" dirty="0">
                <a:solidFill>
                  <a:srgbClr val="FFFFFF"/>
                </a:solidFill>
                <a:latin typeface="Arial Narrow" pitchFamily="112" charset="0"/>
              </a:rPr>
              <a:t>More information placed here.</a:t>
            </a:r>
            <a:endParaRPr lang="en-US" sz="2500" dirty="0">
              <a:solidFill>
                <a:srgbClr val="FFFFFF"/>
              </a:solidFill>
              <a:latin typeface="Arial Narrow" pitchFamily="112" charset="0"/>
            </a:endParaRPr>
          </a:p>
        </p:txBody>
      </p:sp>
      <p:sp>
        <p:nvSpPr>
          <p:cNvPr id="60" name="Rectangle 37"/>
          <p:cNvSpPr>
            <a:spLocks noChangeArrowheads="1"/>
          </p:cNvSpPr>
          <p:nvPr/>
        </p:nvSpPr>
        <p:spPr bwMode="auto">
          <a:xfrm>
            <a:off x="1017340" y="2231428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A</a:t>
            </a:r>
          </a:p>
        </p:txBody>
      </p:sp>
      <p:sp>
        <p:nvSpPr>
          <p:cNvPr id="61" name="Rectangle 37"/>
          <p:cNvSpPr>
            <a:spLocks noChangeArrowheads="1"/>
          </p:cNvSpPr>
          <p:nvPr/>
        </p:nvSpPr>
        <p:spPr bwMode="auto">
          <a:xfrm>
            <a:off x="2880519" y="1697814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B</a:t>
            </a:r>
          </a:p>
        </p:txBody>
      </p:sp>
      <p:sp>
        <p:nvSpPr>
          <p:cNvPr id="62" name="Rectangle 37"/>
          <p:cNvSpPr>
            <a:spLocks noChangeArrowheads="1"/>
          </p:cNvSpPr>
          <p:nvPr/>
        </p:nvSpPr>
        <p:spPr bwMode="auto">
          <a:xfrm>
            <a:off x="5018060" y="1697814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C</a:t>
            </a:r>
          </a:p>
        </p:txBody>
      </p:sp>
      <p:sp>
        <p:nvSpPr>
          <p:cNvPr id="63" name="Rectangle 37"/>
          <p:cNvSpPr>
            <a:spLocks noChangeArrowheads="1"/>
          </p:cNvSpPr>
          <p:nvPr/>
        </p:nvSpPr>
        <p:spPr bwMode="auto">
          <a:xfrm>
            <a:off x="6996522" y="2103417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D</a:t>
            </a:r>
          </a:p>
        </p:txBody>
      </p:sp>
      <p:sp>
        <p:nvSpPr>
          <p:cNvPr id="64" name="Rectangle 37"/>
          <p:cNvSpPr>
            <a:spLocks noChangeArrowheads="1"/>
          </p:cNvSpPr>
          <p:nvPr/>
        </p:nvSpPr>
        <p:spPr bwMode="auto">
          <a:xfrm>
            <a:off x="1017340" y="6258217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E</a:t>
            </a:r>
          </a:p>
        </p:txBody>
      </p:sp>
      <p:sp>
        <p:nvSpPr>
          <p:cNvPr id="65" name="Rectangle 37"/>
          <p:cNvSpPr>
            <a:spLocks noChangeArrowheads="1"/>
          </p:cNvSpPr>
          <p:nvPr/>
        </p:nvSpPr>
        <p:spPr bwMode="auto">
          <a:xfrm>
            <a:off x="2880519" y="6725457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F</a:t>
            </a:r>
          </a:p>
        </p:txBody>
      </p:sp>
      <p:sp>
        <p:nvSpPr>
          <p:cNvPr id="66" name="Rectangle 37"/>
          <p:cNvSpPr>
            <a:spLocks noChangeArrowheads="1"/>
          </p:cNvSpPr>
          <p:nvPr/>
        </p:nvSpPr>
        <p:spPr bwMode="auto">
          <a:xfrm>
            <a:off x="5018060" y="6725457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G</a:t>
            </a:r>
          </a:p>
        </p:txBody>
      </p:sp>
      <p:sp>
        <p:nvSpPr>
          <p:cNvPr id="67" name="Rectangle 37"/>
          <p:cNvSpPr>
            <a:spLocks noChangeArrowheads="1"/>
          </p:cNvSpPr>
          <p:nvPr/>
        </p:nvSpPr>
        <p:spPr bwMode="auto">
          <a:xfrm>
            <a:off x="6996522" y="6379827"/>
            <a:ext cx="1895185" cy="40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38100" h="6350"/>
            <a:bevelB w="38100" h="6350"/>
          </a:sp3d>
        </p:spPr>
        <p:txBody>
          <a:bodyPr lIns="23043" tIns="23043" rIns="23043" bIns="23043" anchor="ctr" anchorCtr="1"/>
          <a:lstStyle/>
          <a:p>
            <a:pPr algn="ctr">
              <a:lnSpc>
                <a:spcPct val="85000"/>
              </a:lnSpc>
              <a:spcBef>
                <a:spcPts val="25"/>
              </a:spcBef>
            </a:pPr>
            <a:r>
              <a:rPr lang="en-US" sz="2500" dirty="0">
                <a:solidFill>
                  <a:srgbClr val="000000"/>
                </a:solidFill>
                <a:latin typeface="Arial Narrow" pitchFamily="112" charset="0"/>
              </a:rPr>
              <a:t>Category H</a:t>
            </a:r>
          </a:p>
        </p:txBody>
      </p:sp>
    </p:spTree>
    <p:extLst>
      <p:ext uri="{BB962C8B-B14F-4D97-AF65-F5344CB8AC3E}">
        <p14:creationId xmlns:p14="http://schemas.microsoft.com/office/powerpoint/2010/main" val="1373037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273</Words>
  <Application>Microsoft Office PowerPoint</Application>
  <PresentationFormat>自定义</PresentationFormat>
  <Paragraphs>46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2019-08-28T01:58:12Z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