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arallelogram 118"/>
          <p:cNvSpPr/>
          <p:nvPr/>
        </p:nvSpPr>
        <p:spPr>
          <a:xfrm flipH="1">
            <a:off x="802826" y="1907675"/>
            <a:ext cx="2304415" cy="432038"/>
          </a:xfrm>
          <a:prstGeom prst="parallelogram">
            <a:avLst>
              <a:gd name="adj" fmla="val 46429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4" name="AutoShape 64"/>
          <p:cNvSpPr>
            <a:spLocks noChangeArrowheads="1"/>
          </p:cNvSpPr>
          <p:nvPr/>
        </p:nvSpPr>
        <p:spPr bwMode="gray">
          <a:xfrm>
            <a:off x="825745" y="1080172"/>
            <a:ext cx="2304415" cy="62177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>
              <a:defRPr/>
            </a:pPr>
            <a:r>
              <a:rPr lang="en-US" b="1" kern="0" dirty="0" smtClean="0">
                <a:solidFill>
                  <a:prstClr val="black">
                    <a:lumMod val="65000"/>
                    <a:lumOff val="35000"/>
                  </a:prstClr>
                </a:solidFill>
                <a:ea typeface="굴림" charset="-127"/>
                <a:cs typeface="Arial" pitchFamily="34" charset="0"/>
              </a:rPr>
              <a:t>Measurements </a:t>
            </a:r>
            <a:endParaRPr lang="en-US" kern="0" dirty="0" smtClean="0">
              <a:solidFill>
                <a:prstClr val="black">
                  <a:lumMod val="65000"/>
                  <a:lumOff val="35000"/>
                </a:prstClr>
              </a:solidFill>
              <a:ea typeface="굴림" charset="-127"/>
              <a:cs typeface="Arial" pitchFamily="34" charset="0"/>
            </a:endParaRPr>
          </a:p>
        </p:txBody>
      </p:sp>
      <p:sp>
        <p:nvSpPr>
          <p:cNvPr id="55" name="AutoShape 64"/>
          <p:cNvSpPr>
            <a:spLocks noChangeArrowheads="1"/>
          </p:cNvSpPr>
          <p:nvPr/>
        </p:nvSpPr>
        <p:spPr bwMode="gray">
          <a:xfrm>
            <a:off x="6757703" y="7284149"/>
            <a:ext cx="2121525" cy="420608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>
              <a:defRPr/>
            </a:pPr>
            <a:r>
              <a:rPr lang="en-US" b="1" kern="0" dirty="0" smtClean="0">
                <a:solidFill>
                  <a:prstClr val="black">
                    <a:lumMod val="65000"/>
                    <a:lumOff val="35000"/>
                  </a:prstClr>
                </a:solidFill>
                <a:ea typeface="굴림" charset="-127"/>
                <a:cs typeface="Arial" pitchFamily="34" charset="0"/>
              </a:rPr>
              <a:t>Machines </a:t>
            </a:r>
            <a:endParaRPr lang="en-US" kern="0" dirty="0" smtClean="0">
              <a:solidFill>
                <a:prstClr val="black">
                  <a:lumMod val="65000"/>
                  <a:lumOff val="35000"/>
                </a:prstClr>
              </a:solidFill>
              <a:ea typeface="굴림" charset="-127"/>
              <a:cs typeface="Arial" pitchFamily="34" charset="0"/>
            </a:endParaRPr>
          </a:p>
        </p:txBody>
      </p:sp>
      <p:sp>
        <p:nvSpPr>
          <p:cNvPr id="56" name="AutoShape 64"/>
          <p:cNvSpPr>
            <a:spLocks noChangeArrowheads="1"/>
          </p:cNvSpPr>
          <p:nvPr/>
        </p:nvSpPr>
        <p:spPr bwMode="gray">
          <a:xfrm>
            <a:off x="3881314" y="7284149"/>
            <a:ext cx="2121525" cy="420608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>
              <a:defRPr/>
            </a:pPr>
            <a:r>
              <a:rPr lang="en-US" b="1" kern="0" dirty="0" smtClean="0">
                <a:solidFill>
                  <a:prstClr val="black">
                    <a:lumMod val="65000"/>
                    <a:lumOff val="35000"/>
                  </a:prstClr>
                </a:solidFill>
                <a:ea typeface="굴림" charset="-127"/>
                <a:cs typeface="Arial" pitchFamily="34" charset="0"/>
              </a:rPr>
              <a:t>Methods </a:t>
            </a:r>
            <a:endParaRPr lang="en-US" kern="0" dirty="0" smtClean="0">
              <a:solidFill>
                <a:prstClr val="black">
                  <a:lumMod val="65000"/>
                  <a:lumOff val="35000"/>
                </a:prstClr>
              </a:solidFill>
              <a:ea typeface="굴림" charset="-127"/>
              <a:cs typeface="Arial" pitchFamily="34" charset="0"/>
            </a:endParaRPr>
          </a:p>
        </p:txBody>
      </p:sp>
      <p:sp>
        <p:nvSpPr>
          <p:cNvPr id="57" name="AutoShape 64"/>
          <p:cNvSpPr>
            <a:spLocks noChangeArrowheads="1"/>
          </p:cNvSpPr>
          <p:nvPr/>
        </p:nvSpPr>
        <p:spPr bwMode="gray">
          <a:xfrm>
            <a:off x="973068" y="7284149"/>
            <a:ext cx="2121525" cy="420608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>
              <a:defRPr/>
            </a:pPr>
            <a:r>
              <a:rPr lang="en-US" b="1" kern="0" dirty="0" smtClean="0">
                <a:solidFill>
                  <a:prstClr val="black">
                    <a:lumMod val="65000"/>
                    <a:lumOff val="35000"/>
                  </a:prstClr>
                </a:solidFill>
                <a:ea typeface="굴림" charset="-127"/>
                <a:cs typeface="Arial" pitchFamily="34" charset="0"/>
              </a:rPr>
              <a:t>Environment </a:t>
            </a:r>
            <a:endParaRPr lang="en-US" kern="0" dirty="0" smtClean="0">
              <a:solidFill>
                <a:prstClr val="black">
                  <a:lumMod val="65000"/>
                  <a:lumOff val="35000"/>
                </a:prstClr>
              </a:solidFill>
              <a:ea typeface="굴림" charset="-127"/>
              <a:cs typeface="Arial" pitchFamily="34" charset="0"/>
            </a:endParaRPr>
          </a:p>
        </p:txBody>
      </p:sp>
      <p:sp>
        <p:nvSpPr>
          <p:cNvPr id="58" name="AutoShape 64"/>
          <p:cNvSpPr>
            <a:spLocks noChangeArrowheads="1"/>
          </p:cNvSpPr>
          <p:nvPr/>
        </p:nvSpPr>
        <p:spPr bwMode="gray">
          <a:xfrm>
            <a:off x="3932767" y="1080172"/>
            <a:ext cx="2121525" cy="62177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>
              <a:defRPr/>
            </a:pPr>
            <a:r>
              <a:rPr lang="en-US" b="1" kern="0" dirty="0" smtClean="0">
                <a:solidFill>
                  <a:prstClr val="black">
                    <a:lumMod val="65000"/>
                    <a:lumOff val="35000"/>
                  </a:prstClr>
                </a:solidFill>
                <a:ea typeface="굴림" charset="-127"/>
                <a:cs typeface="Arial" pitchFamily="34" charset="0"/>
              </a:rPr>
              <a:t>Materials </a:t>
            </a:r>
            <a:endParaRPr lang="en-US" kern="0" dirty="0" smtClean="0">
              <a:solidFill>
                <a:prstClr val="black">
                  <a:lumMod val="65000"/>
                  <a:lumOff val="35000"/>
                </a:prstClr>
              </a:solidFill>
              <a:ea typeface="굴림" charset="-127"/>
              <a:cs typeface="Arial" pitchFamily="34" charset="0"/>
            </a:endParaRPr>
          </a:p>
        </p:txBody>
      </p:sp>
      <p:sp>
        <p:nvSpPr>
          <p:cNvPr id="59" name="AutoShape 64"/>
          <p:cNvSpPr>
            <a:spLocks noChangeArrowheads="1"/>
          </p:cNvSpPr>
          <p:nvPr/>
        </p:nvSpPr>
        <p:spPr bwMode="gray">
          <a:xfrm>
            <a:off x="6533642" y="1097089"/>
            <a:ext cx="2121525" cy="62177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>
              <a:defRPr/>
            </a:pPr>
            <a:r>
              <a:rPr lang="en-US" b="1" kern="0" dirty="0" smtClean="0">
                <a:solidFill>
                  <a:prstClr val="black">
                    <a:lumMod val="65000"/>
                    <a:lumOff val="35000"/>
                  </a:prstClr>
                </a:solidFill>
                <a:ea typeface="굴림" charset="-127"/>
                <a:cs typeface="Arial" pitchFamily="34" charset="0"/>
              </a:rPr>
              <a:t>Personnel </a:t>
            </a:r>
            <a:endParaRPr lang="en-US" kern="0" dirty="0" smtClean="0">
              <a:solidFill>
                <a:prstClr val="black">
                  <a:lumMod val="65000"/>
                  <a:lumOff val="35000"/>
                </a:prstClr>
              </a:solidFill>
              <a:ea typeface="굴림" charset="-127"/>
              <a:cs typeface="Arial" pitchFamily="34" charset="0"/>
            </a:endParaRPr>
          </a:p>
        </p:txBody>
      </p:sp>
      <p:sp>
        <p:nvSpPr>
          <p:cNvPr id="60" name="Parallelogram 145"/>
          <p:cNvSpPr/>
          <p:nvPr/>
        </p:nvSpPr>
        <p:spPr>
          <a:xfrm flipH="1">
            <a:off x="1484949" y="3405407"/>
            <a:ext cx="2304415" cy="432038"/>
          </a:xfrm>
          <a:prstGeom prst="parallelogram">
            <a:avLst>
              <a:gd name="adj" fmla="val 46429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1" name="Parallelogram 146"/>
          <p:cNvSpPr/>
          <p:nvPr/>
        </p:nvSpPr>
        <p:spPr>
          <a:xfrm flipH="1">
            <a:off x="1142887" y="2663741"/>
            <a:ext cx="2304415" cy="432038"/>
          </a:xfrm>
          <a:prstGeom prst="parallelogram">
            <a:avLst>
              <a:gd name="adj" fmla="val 46429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2" name="Parallelogram 147"/>
          <p:cNvSpPr/>
          <p:nvPr/>
        </p:nvSpPr>
        <p:spPr>
          <a:xfrm flipH="1">
            <a:off x="3693347" y="1907675"/>
            <a:ext cx="2304415" cy="432038"/>
          </a:xfrm>
          <a:prstGeom prst="parallelogram">
            <a:avLst>
              <a:gd name="adj" fmla="val 46429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3" name="Parallelogram 148"/>
          <p:cNvSpPr/>
          <p:nvPr/>
        </p:nvSpPr>
        <p:spPr>
          <a:xfrm flipH="1">
            <a:off x="4375470" y="3405407"/>
            <a:ext cx="2304415" cy="432038"/>
          </a:xfrm>
          <a:prstGeom prst="parallelogram">
            <a:avLst>
              <a:gd name="adj" fmla="val 46429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64" name="Parallelogram 149"/>
          <p:cNvSpPr/>
          <p:nvPr/>
        </p:nvSpPr>
        <p:spPr>
          <a:xfrm flipH="1">
            <a:off x="4033408" y="2663741"/>
            <a:ext cx="2304415" cy="432038"/>
          </a:xfrm>
          <a:prstGeom prst="parallelogram">
            <a:avLst>
              <a:gd name="adj" fmla="val 46429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65" name="Parallelogram 151"/>
          <p:cNvSpPr/>
          <p:nvPr/>
        </p:nvSpPr>
        <p:spPr>
          <a:xfrm flipH="1">
            <a:off x="6573865" y="1907673"/>
            <a:ext cx="2304415" cy="432038"/>
          </a:xfrm>
          <a:prstGeom prst="parallelogram">
            <a:avLst>
              <a:gd name="adj" fmla="val 46429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66" name="Parallelogram 152"/>
          <p:cNvSpPr/>
          <p:nvPr/>
        </p:nvSpPr>
        <p:spPr>
          <a:xfrm flipH="1">
            <a:off x="7255989" y="3405406"/>
            <a:ext cx="2304415" cy="432038"/>
          </a:xfrm>
          <a:prstGeom prst="parallelogram">
            <a:avLst>
              <a:gd name="adj" fmla="val 46429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67" name="Parallelogram 153"/>
          <p:cNvSpPr/>
          <p:nvPr/>
        </p:nvSpPr>
        <p:spPr>
          <a:xfrm flipH="1">
            <a:off x="6913927" y="2663740"/>
            <a:ext cx="2304415" cy="432038"/>
          </a:xfrm>
          <a:prstGeom prst="parallelogram">
            <a:avLst>
              <a:gd name="adj" fmla="val 46429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68" name="Straight Arrow Connector 154"/>
          <p:cNvCxnSpPr/>
          <p:nvPr/>
        </p:nvCxnSpPr>
        <p:spPr>
          <a:xfrm rot="16200000" flipH="1">
            <a:off x="7935345" y="2408038"/>
            <a:ext cx="2479946" cy="1162796"/>
          </a:xfrm>
          <a:prstGeom prst="straightConnector1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155"/>
          <p:cNvCxnSpPr/>
          <p:nvPr/>
        </p:nvCxnSpPr>
        <p:spPr>
          <a:xfrm rot="16200000" flipH="1">
            <a:off x="5071295" y="2420245"/>
            <a:ext cx="2479946" cy="1138387"/>
          </a:xfrm>
          <a:prstGeom prst="straightConnector1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156"/>
          <p:cNvCxnSpPr/>
          <p:nvPr/>
        </p:nvCxnSpPr>
        <p:spPr>
          <a:xfrm rot="16200000" flipH="1">
            <a:off x="2174008" y="2427161"/>
            <a:ext cx="2479947" cy="1124555"/>
          </a:xfrm>
          <a:prstGeom prst="straightConnector1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Parallelogram 157"/>
          <p:cNvSpPr/>
          <p:nvPr/>
        </p:nvSpPr>
        <p:spPr>
          <a:xfrm>
            <a:off x="892735" y="6648664"/>
            <a:ext cx="2304415" cy="432038"/>
          </a:xfrm>
          <a:prstGeom prst="parallelogram">
            <a:avLst>
              <a:gd name="adj" fmla="val 46429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2" name="Parallelogram 158"/>
          <p:cNvSpPr/>
          <p:nvPr/>
        </p:nvSpPr>
        <p:spPr>
          <a:xfrm>
            <a:off x="1219194" y="5890197"/>
            <a:ext cx="2304415" cy="432038"/>
          </a:xfrm>
          <a:prstGeom prst="parallelogram">
            <a:avLst>
              <a:gd name="adj" fmla="val 46429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3" name="Parallelogram 160"/>
          <p:cNvSpPr/>
          <p:nvPr/>
        </p:nvSpPr>
        <p:spPr>
          <a:xfrm>
            <a:off x="1536051" y="5141331"/>
            <a:ext cx="2304415" cy="432038"/>
          </a:xfrm>
          <a:prstGeom prst="parallelogram">
            <a:avLst>
              <a:gd name="adj" fmla="val 46429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4" name="AutoShape 64"/>
          <p:cNvSpPr>
            <a:spLocks noChangeArrowheads="1"/>
          </p:cNvSpPr>
          <p:nvPr/>
        </p:nvSpPr>
        <p:spPr bwMode="gray">
          <a:xfrm>
            <a:off x="989464" y="1931431"/>
            <a:ext cx="1920346" cy="384034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>
              <a:defRPr/>
            </a:pPr>
            <a:r>
              <a:rPr lang="en-US" sz="1500" kern="0" dirty="0">
                <a:solidFill>
                  <a:prstClr val="black"/>
                </a:solidFill>
                <a:ea typeface="굴림" charset="-127"/>
                <a:cs typeface="Arial" pitchFamily="34" charset="0"/>
              </a:rPr>
              <a:t>Your Text Here</a:t>
            </a:r>
          </a:p>
        </p:txBody>
      </p:sp>
      <p:sp>
        <p:nvSpPr>
          <p:cNvPr id="75" name="AutoShape 64"/>
          <p:cNvSpPr>
            <a:spLocks noChangeArrowheads="1"/>
          </p:cNvSpPr>
          <p:nvPr/>
        </p:nvSpPr>
        <p:spPr bwMode="gray">
          <a:xfrm>
            <a:off x="1296720" y="2699499"/>
            <a:ext cx="1920346" cy="384034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>
              <a:defRPr/>
            </a:pPr>
            <a:r>
              <a:rPr lang="en-US" sz="1500" kern="0" dirty="0">
                <a:solidFill>
                  <a:prstClr val="black"/>
                </a:solidFill>
                <a:ea typeface="굴림" charset="-127"/>
                <a:cs typeface="Arial" pitchFamily="34" charset="0"/>
              </a:rPr>
              <a:t>Your Text Here</a:t>
            </a:r>
          </a:p>
        </p:txBody>
      </p:sp>
      <p:sp>
        <p:nvSpPr>
          <p:cNvPr id="76" name="AutoShape 64"/>
          <p:cNvSpPr>
            <a:spLocks noChangeArrowheads="1"/>
          </p:cNvSpPr>
          <p:nvPr/>
        </p:nvSpPr>
        <p:spPr bwMode="gray">
          <a:xfrm>
            <a:off x="1671187" y="3438764"/>
            <a:ext cx="1920346" cy="384034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>
              <a:defRPr/>
            </a:pPr>
            <a:r>
              <a:rPr lang="en-US" sz="1500" kern="0" dirty="0">
                <a:solidFill>
                  <a:prstClr val="black"/>
                </a:solidFill>
                <a:ea typeface="굴림" charset="-127"/>
                <a:cs typeface="Arial" pitchFamily="34" charset="0"/>
              </a:rPr>
              <a:t>Your Text Here</a:t>
            </a:r>
          </a:p>
        </p:txBody>
      </p:sp>
      <p:sp>
        <p:nvSpPr>
          <p:cNvPr id="77" name="AutoShape 64"/>
          <p:cNvSpPr>
            <a:spLocks noChangeArrowheads="1"/>
          </p:cNvSpPr>
          <p:nvPr/>
        </p:nvSpPr>
        <p:spPr bwMode="gray">
          <a:xfrm>
            <a:off x="4571310" y="3438764"/>
            <a:ext cx="1920346" cy="384034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>
              <a:defRPr/>
            </a:pPr>
            <a:r>
              <a:rPr lang="en-US" sz="1500" kern="0" dirty="0">
                <a:solidFill>
                  <a:prstClr val="black"/>
                </a:solidFill>
                <a:ea typeface="굴림" charset="-127"/>
                <a:cs typeface="Arial" pitchFamily="34" charset="0"/>
              </a:rPr>
              <a:t>Your Text Here</a:t>
            </a:r>
          </a:p>
        </p:txBody>
      </p:sp>
      <p:sp>
        <p:nvSpPr>
          <p:cNvPr id="78" name="AutoShape 64"/>
          <p:cNvSpPr>
            <a:spLocks noChangeArrowheads="1"/>
          </p:cNvSpPr>
          <p:nvPr/>
        </p:nvSpPr>
        <p:spPr bwMode="gray">
          <a:xfrm>
            <a:off x="7413422" y="3438763"/>
            <a:ext cx="1920346" cy="384034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>
              <a:defRPr/>
            </a:pPr>
            <a:r>
              <a:rPr lang="en-US" sz="1500" kern="0" dirty="0">
                <a:solidFill>
                  <a:prstClr val="black"/>
                </a:solidFill>
                <a:ea typeface="굴림" charset="-127"/>
                <a:cs typeface="Arial" pitchFamily="34" charset="0"/>
              </a:rPr>
              <a:t>Your Text Here</a:t>
            </a:r>
          </a:p>
        </p:txBody>
      </p:sp>
      <p:sp>
        <p:nvSpPr>
          <p:cNvPr id="79" name="AutoShape 64"/>
          <p:cNvSpPr>
            <a:spLocks noChangeArrowheads="1"/>
          </p:cNvSpPr>
          <p:nvPr/>
        </p:nvSpPr>
        <p:spPr bwMode="gray">
          <a:xfrm>
            <a:off x="4216046" y="2699499"/>
            <a:ext cx="1920346" cy="384034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>
              <a:defRPr/>
            </a:pPr>
            <a:r>
              <a:rPr lang="en-US" sz="1500" kern="0" dirty="0">
                <a:solidFill>
                  <a:prstClr val="black"/>
                </a:solidFill>
                <a:ea typeface="굴림" charset="-127"/>
                <a:cs typeface="Arial" pitchFamily="34" charset="0"/>
              </a:rPr>
              <a:t>Your Text Here</a:t>
            </a:r>
          </a:p>
        </p:txBody>
      </p:sp>
      <p:sp>
        <p:nvSpPr>
          <p:cNvPr id="80" name="AutoShape 64"/>
          <p:cNvSpPr>
            <a:spLocks noChangeArrowheads="1"/>
          </p:cNvSpPr>
          <p:nvPr/>
        </p:nvSpPr>
        <p:spPr bwMode="gray">
          <a:xfrm>
            <a:off x="7134972" y="2699497"/>
            <a:ext cx="1920346" cy="384034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>
              <a:defRPr/>
            </a:pPr>
            <a:r>
              <a:rPr lang="en-US" sz="1500" kern="0" dirty="0">
                <a:solidFill>
                  <a:prstClr val="black"/>
                </a:solidFill>
                <a:ea typeface="굴림" charset="-127"/>
                <a:cs typeface="Arial" pitchFamily="34" charset="0"/>
              </a:rPr>
              <a:t>Your Text Here</a:t>
            </a:r>
          </a:p>
        </p:txBody>
      </p:sp>
      <p:sp>
        <p:nvSpPr>
          <p:cNvPr id="81" name="AutoShape 64"/>
          <p:cNvSpPr>
            <a:spLocks noChangeArrowheads="1"/>
          </p:cNvSpPr>
          <p:nvPr/>
        </p:nvSpPr>
        <p:spPr bwMode="gray">
          <a:xfrm>
            <a:off x="3879986" y="1931431"/>
            <a:ext cx="1920346" cy="384034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>
              <a:defRPr/>
            </a:pPr>
            <a:r>
              <a:rPr lang="en-US" sz="1500" kern="0" dirty="0">
                <a:solidFill>
                  <a:prstClr val="black"/>
                </a:solidFill>
                <a:ea typeface="굴림" charset="-127"/>
                <a:cs typeface="Arial" pitchFamily="34" charset="0"/>
              </a:rPr>
              <a:t>Your Text Here</a:t>
            </a:r>
          </a:p>
        </p:txBody>
      </p:sp>
      <p:sp>
        <p:nvSpPr>
          <p:cNvPr id="82" name="AutoShape 64"/>
          <p:cNvSpPr>
            <a:spLocks noChangeArrowheads="1"/>
          </p:cNvSpPr>
          <p:nvPr/>
        </p:nvSpPr>
        <p:spPr bwMode="gray">
          <a:xfrm>
            <a:off x="6750903" y="1931430"/>
            <a:ext cx="1920346" cy="384034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>
              <a:defRPr/>
            </a:pPr>
            <a:r>
              <a:rPr lang="en-US" sz="1500" kern="0" dirty="0">
                <a:solidFill>
                  <a:prstClr val="black"/>
                </a:solidFill>
                <a:ea typeface="굴림" charset="-127"/>
                <a:cs typeface="Arial" pitchFamily="34" charset="0"/>
              </a:rPr>
              <a:t>Your Text Here</a:t>
            </a:r>
          </a:p>
        </p:txBody>
      </p:sp>
      <p:sp>
        <p:nvSpPr>
          <p:cNvPr id="83" name="AutoShape 64"/>
          <p:cNvSpPr>
            <a:spLocks noChangeArrowheads="1"/>
          </p:cNvSpPr>
          <p:nvPr/>
        </p:nvSpPr>
        <p:spPr bwMode="gray">
          <a:xfrm>
            <a:off x="1682683" y="5155488"/>
            <a:ext cx="1920346" cy="384034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>
              <a:defRPr/>
            </a:pPr>
            <a:r>
              <a:rPr lang="en-US" sz="1500" kern="0" dirty="0">
                <a:solidFill>
                  <a:prstClr val="black"/>
                </a:solidFill>
                <a:ea typeface="굴림" charset="-127"/>
                <a:cs typeface="Arial" pitchFamily="34" charset="0"/>
              </a:rPr>
              <a:t>Your Text Here</a:t>
            </a:r>
          </a:p>
        </p:txBody>
      </p:sp>
      <p:sp>
        <p:nvSpPr>
          <p:cNvPr id="84" name="AutoShape 64"/>
          <p:cNvSpPr>
            <a:spLocks noChangeArrowheads="1"/>
          </p:cNvSpPr>
          <p:nvPr/>
        </p:nvSpPr>
        <p:spPr bwMode="gray">
          <a:xfrm>
            <a:off x="1385029" y="5913955"/>
            <a:ext cx="1920346" cy="384034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>
              <a:defRPr/>
            </a:pPr>
            <a:r>
              <a:rPr lang="en-US" sz="1500" kern="0" dirty="0">
                <a:solidFill>
                  <a:prstClr val="black"/>
                </a:solidFill>
                <a:ea typeface="굴림" charset="-127"/>
                <a:cs typeface="Arial" pitchFamily="34" charset="0"/>
              </a:rPr>
              <a:t>Your Text Here</a:t>
            </a:r>
          </a:p>
        </p:txBody>
      </p:sp>
      <p:sp>
        <p:nvSpPr>
          <p:cNvPr id="85" name="AutoShape 64"/>
          <p:cNvSpPr>
            <a:spLocks noChangeArrowheads="1"/>
          </p:cNvSpPr>
          <p:nvPr/>
        </p:nvSpPr>
        <p:spPr bwMode="gray">
          <a:xfrm>
            <a:off x="1077774" y="6682022"/>
            <a:ext cx="1920346" cy="384034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>
              <a:defRPr/>
            </a:pPr>
            <a:r>
              <a:rPr lang="en-US" sz="1500" kern="0" dirty="0">
                <a:solidFill>
                  <a:prstClr val="black"/>
                </a:solidFill>
                <a:ea typeface="굴림" charset="-127"/>
                <a:cs typeface="Arial" pitchFamily="34" charset="0"/>
              </a:rPr>
              <a:t>Your Text Here</a:t>
            </a:r>
          </a:p>
        </p:txBody>
      </p:sp>
      <p:sp>
        <p:nvSpPr>
          <p:cNvPr id="86" name="Parallelogram 173"/>
          <p:cNvSpPr/>
          <p:nvPr/>
        </p:nvSpPr>
        <p:spPr>
          <a:xfrm>
            <a:off x="3794034" y="6648664"/>
            <a:ext cx="2304415" cy="432038"/>
          </a:xfrm>
          <a:prstGeom prst="parallelogram">
            <a:avLst>
              <a:gd name="adj" fmla="val 46429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87" name="Parallelogram 174"/>
          <p:cNvSpPr/>
          <p:nvPr/>
        </p:nvSpPr>
        <p:spPr>
          <a:xfrm>
            <a:off x="4120493" y="5890197"/>
            <a:ext cx="2304415" cy="432038"/>
          </a:xfrm>
          <a:prstGeom prst="parallelogram">
            <a:avLst>
              <a:gd name="adj" fmla="val 46429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88" name="Parallelogram 175"/>
          <p:cNvSpPr/>
          <p:nvPr/>
        </p:nvSpPr>
        <p:spPr>
          <a:xfrm>
            <a:off x="4437350" y="5141331"/>
            <a:ext cx="2304415" cy="432038"/>
          </a:xfrm>
          <a:prstGeom prst="parallelogram">
            <a:avLst>
              <a:gd name="adj" fmla="val 46429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89" name="AutoShape 64"/>
          <p:cNvSpPr>
            <a:spLocks noChangeArrowheads="1"/>
          </p:cNvSpPr>
          <p:nvPr/>
        </p:nvSpPr>
        <p:spPr bwMode="gray">
          <a:xfrm>
            <a:off x="4583981" y="5155488"/>
            <a:ext cx="1920346" cy="384034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>
              <a:defRPr/>
            </a:pPr>
            <a:r>
              <a:rPr lang="en-US" sz="1500" kern="0" dirty="0">
                <a:solidFill>
                  <a:prstClr val="black"/>
                </a:solidFill>
                <a:ea typeface="굴림" charset="-127"/>
                <a:cs typeface="Arial" pitchFamily="34" charset="0"/>
              </a:rPr>
              <a:t>Your Text Here</a:t>
            </a:r>
          </a:p>
        </p:txBody>
      </p:sp>
      <p:sp>
        <p:nvSpPr>
          <p:cNvPr id="90" name="AutoShape 64"/>
          <p:cNvSpPr>
            <a:spLocks noChangeArrowheads="1"/>
          </p:cNvSpPr>
          <p:nvPr/>
        </p:nvSpPr>
        <p:spPr bwMode="gray">
          <a:xfrm>
            <a:off x="4286328" y="5913955"/>
            <a:ext cx="1920346" cy="384034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>
              <a:defRPr/>
            </a:pPr>
            <a:r>
              <a:rPr lang="en-US" sz="1500" kern="0" dirty="0">
                <a:solidFill>
                  <a:prstClr val="black"/>
                </a:solidFill>
                <a:ea typeface="굴림" charset="-127"/>
                <a:cs typeface="Arial" pitchFamily="34" charset="0"/>
              </a:rPr>
              <a:t>Your Text Here</a:t>
            </a:r>
          </a:p>
        </p:txBody>
      </p:sp>
      <p:sp>
        <p:nvSpPr>
          <p:cNvPr id="91" name="AutoShape 64"/>
          <p:cNvSpPr>
            <a:spLocks noChangeArrowheads="1"/>
          </p:cNvSpPr>
          <p:nvPr/>
        </p:nvSpPr>
        <p:spPr bwMode="gray">
          <a:xfrm>
            <a:off x="3979072" y="6682022"/>
            <a:ext cx="1920346" cy="384034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>
              <a:defRPr/>
            </a:pPr>
            <a:r>
              <a:rPr lang="en-US" sz="1500" kern="0" dirty="0">
                <a:solidFill>
                  <a:prstClr val="black"/>
                </a:solidFill>
                <a:ea typeface="굴림" charset="-127"/>
                <a:cs typeface="Arial" pitchFamily="34" charset="0"/>
              </a:rPr>
              <a:t>Your Text Here</a:t>
            </a:r>
          </a:p>
        </p:txBody>
      </p:sp>
      <p:sp>
        <p:nvSpPr>
          <p:cNvPr id="92" name="Parallelogram 180"/>
          <p:cNvSpPr/>
          <p:nvPr/>
        </p:nvSpPr>
        <p:spPr>
          <a:xfrm>
            <a:off x="6636848" y="6648664"/>
            <a:ext cx="2304415" cy="432038"/>
          </a:xfrm>
          <a:prstGeom prst="parallelogram">
            <a:avLst>
              <a:gd name="adj" fmla="val 46429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3" name="Parallelogram 181"/>
          <p:cNvSpPr/>
          <p:nvPr/>
        </p:nvSpPr>
        <p:spPr>
          <a:xfrm>
            <a:off x="6963306" y="5890197"/>
            <a:ext cx="2304415" cy="432038"/>
          </a:xfrm>
          <a:prstGeom prst="parallelogram">
            <a:avLst>
              <a:gd name="adj" fmla="val 46429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4" name="Parallelogram 182"/>
          <p:cNvSpPr/>
          <p:nvPr/>
        </p:nvSpPr>
        <p:spPr>
          <a:xfrm>
            <a:off x="7280163" y="5141331"/>
            <a:ext cx="2304415" cy="432038"/>
          </a:xfrm>
          <a:prstGeom prst="parallelogram">
            <a:avLst>
              <a:gd name="adj" fmla="val 46429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5" name="AutoShape 64"/>
          <p:cNvSpPr>
            <a:spLocks noChangeArrowheads="1"/>
          </p:cNvSpPr>
          <p:nvPr/>
        </p:nvSpPr>
        <p:spPr bwMode="gray">
          <a:xfrm>
            <a:off x="7426795" y="5155488"/>
            <a:ext cx="1920346" cy="384034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>
              <a:defRPr/>
            </a:pPr>
            <a:r>
              <a:rPr lang="en-US" sz="1500" kern="0" dirty="0">
                <a:solidFill>
                  <a:prstClr val="black"/>
                </a:solidFill>
                <a:ea typeface="굴림" charset="-127"/>
                <a:cs typeface="Arial" pitchFamily="34" charset="0"/>
              </a:rPr>
              <a:t>Your Text Here</a:t>
            </a:r>
          </a:p>
        </p:txBody>
      </p:sp>
      <p:sp>
        <p:nvSpPr>
          <p:cNvPr id="96" name="AutoShape 64"/>
          <p:cNvSpPr>
            <a:spLocks noChangeArrowheads="1"/>
          </p:cNvSpPr>
          <p:nvPr/>
        </p:nvSpPr>
        <p:spPr bwMode="gray">
          <a:xfrm>
            <a:off x="7129141" y="5913955"/>
            <a:ext cx="1920346" cy="384034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>
              <a:defRPr/>
            </a:pPr>
            <a:r>
              <a:rPr lang="en-US" sz="1500" kern="0" dirty="0">
                <a:solidFill>
                  <a:prstClr val="black"/>
                </a:solidFill>
                <a:ea typeface="굴림" charset="-127"/>
                <a:cs typeface="Arial" pitchFamily="34" charset="0"/>
              </a:rPr>
              <a:t>Your Text Here</a:t>
            </a:r>
          </a:p>
        </p:txBody>
      </p:sp>
      <p:sp>
        <p:nvSpPr>
          <p:cNvPr id="97" name="AutoShape 64"/>
          <p:cNvSpPr>
            <a:spLocks noChangeArrowheads="1"/>
          </p:cNvSpPr>
          <p:nvPr/>
        </p:nvSpPr>
        <p:spPr bwMode="gray">
          <a:xfrm>
            <a:off x="6821886" y="6682022"/>
            <a:ext cx="1920346" cy="384034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>
              <a:defRPr/>
            </a:pPr>
            <a:r>
              <a:rPr lang="en-US" sz="1500" kern="0" dirty="0">
                <a:solidFill>
                  <a:prstClr val="black"/>
                </a:solidFill>
                <a:ea typeface="굴림" charset="-127"/>
                <a:cs typeface="Arial" pitchFamily="34" charset="0"/>
              </a:rPr>
              <a:t>Your Text Here</a:t>
            </a:r>
          </a:p>
        </p:txBody>
      </p:sp>
      <p:cxnSp>
        <p:nvCxnSpPr>
          <p:cNvPr id="98" name="Straight Arrow Connector 188"/>
          <p:cNvCxnSpPr/>
          <p:nvPr/>
        </p:nvCxnSpPr>
        <p:spPr>
          <a:xfrm rot="5400000" flipH="1" flipV="1">
            <a:off x="5177970" y="5450939"/>
            <a:ext cx="2409810" cy="1018878"/>
          </a:xfrm>
          <a:prstGeom prst="straightConnector1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189"/>
          <p:cNvCxnSpPr/>
          <p:nvPr/>
        </p:nvCxnSpPr>
        <p:spPr>
          <a:xfrm rot="5400000" flipH="1" flipV="1">
            <a:off x="2268014" y="5450939"/>
            <a:ext cx="2409810" cy="1018878"/>
          </a:xfrm>
          <a:prstGeom prst="straightConnector1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190"/>
          <p:cNvCxnSpPr/>
          <p:nvPr/>
        </p:nvCxnSpPr>
        <p:spPr>
          <a:xfrm rot="5400000" flipH="1" flipV="1">
            <a:off x="8025149" y="5450937"/>
            <a:ext cx="2409810" cy="1018878"/>
          </a:xfrm>
          <a:prstGeom prst="straightConnector1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Right Arrow 191"/>
          <p:cNvSpPr/>
          <p:nvPr/>
        </p:nvSpPr>
        <p:spPr>
          <a:xfrm>
            <a:off x="812828" y="4041790"/>
            <a:ext cx="9985798" cy="889251"/>
          </a:xfrm>
          <a:prstGeom prst="rightArrow">
            <a:avLst>
              <a:gd name="adj1" fmla="val 50000"/>
              <a:gd name="adj2" fmla="val 59091"/>
            </a:avLst>
          </a:prstGeom>
          <a:gradFill flip="none" rotWithShape="1">
            <a:gsLst>
              <a:gs pos="72000">
                <a:srgbClr val="00B0F0"/>
              </a:gs>
              <a:gs pos="50000">
                <a:srgbClr val="0070C0"/>
              </a:gs>
            </a:gsLst>
            <a:lin ang="5400000" scaled="0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2" name="AutoShape 64"/>
          <p:cNvSpPr>
            <a:spLocks noChangeArrowheads="1"/>
          </p:cNvSpPr>
          <p:nvPr/>
        </p:nvSpPr>
        <p:spPr bwMode="gray">
          <a:xfrm>
            <a:off x="8629288" y="4258216"/>
            <a:ext cx="1632295" cy="480042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>
              <a:defRPr/>
            </a:pPr>
            <a:r>
              <a:rPr lang="en-US" sz="1600" kern="0" dirty="0">
                <a:solidFill>
                  <a:prstClr val="white"/>
                </a:solidFill>
                <a:ea typeface="굴림" charset="-127"/>
                <a:cs typeface="Arial" pitchFamily="34" charset="0"/>
              </a:rPr>
              <a:t>Example Text</a:t>
            </a:r>
          </a:p>
        </p:txBody>
      </p:sp>
      <p:sp>
        <p:nvSpPr>
          <p:cNvPr id="103" name="AutoShape 64"/>
          <p:cNvSpPr>
            <a:spLocks noChangeArrowheads="1"/>
          </p:cNvSpPr>
          <p:nvPr/>
        </p:nvSpPr>
        <p:spPr bwMode="gray">
          <a:xfrm rot="16200000">
            <a:off x="10177907" y="4255632"/>
            <a:ext cx="1632145" cy="480086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>
              <a:defRPr/>
            </a:pPr>
            <a:r>
              <a:rPr lang="en-US" sz="1600" kern="0" dirty="0">
                <a:solidFill>
                  <a:prstClr val="black"/>
                </a:solidFill>
                <a:ea typeface="굴림" charset="-127"/>
                <a:cs typeface="Arial" pitchFamily="34" charset="0"/>
              </a:rPr>
              <a:t>Example Text</a:t>
            </a:r>
          </a:p>
        </p:txBody>
      </p:sp>
    </p:spTree>
    <p:extLst>
      <p:ext uri="{BB962C8B-B14F-4D97-AF65-F5344CB8AC3E}">
        <p14:creationId xmlns:p14="http://schemas.microsoft.com/office/powerpoint/2010/main" val="1018798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300</Words>
  <Application>Microsoft Office PowerPoint</Application>
  <PresentationFormat>自定义</PresentationFormat>
  <Paragraphs>43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2019-08-28T01:57:43Z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