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矩形 96"/>
          <p:cNvSpPr/>
          <p:nvPr/>
        </p:nvSpPr>
        <p:spPr>
          <a:xfrm>
            <a:off x="2048529" y="4400204"/>
            <a:ext cx="8122440" cy="146327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97"/>
          <p:cNvSpPr/>
          <p:nvPr/>
        </p:nvSpPr>
        <p:spPr>
          <a:xfrm rot="5400000">
            <a:off x="9177030" y="4058765"/>
            <a:ext cx="1987879" cy="829207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9" name="等腰三角形 98"/>
          <p:cNvSpPr/>
          <p:nvPr/>
        </p:nvSpPr>
        <p:spPr>
          <a:xfrm rot="5400000">
            <a:off x="1393445" y="4058765"/>
            <a:ext cx="1097449" cy="829207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057699" y="4289613"/>
            <a:ext cx="367519" cy="367510"/>
          </a:xfrm>
          <a:prstGeom prst="ellipse">
            <a:avLst/>
          </a:prstGeom>
          <a:solidFill>
            <a:srgbClr val="0F6FC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4853294" y="4289613"/>
            <a:ext cx="367519" cy="367510"/>
          </a:xfrm>
          <a:prstGeom prst="ellipse">
            <a:avLst/>
          </a:prstGeom>
          <a:solidFill>
            <a:srgbClr val="009D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6648887" y="4289613"/>
            <a:ext cx="367519" cy="367510"/>
          </a:xfrm>
          <a:prstGeom prst="ellipse">
            <a:avLst/>
          </a:prstGeom>
          <a:solidFill>
            <a:srgbClr val="0BD0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8444481" y="4289613"/>
            <a:ext cx="367519" cy="367510"/>
          </a:xfrm>
          <a:prstGeom prst="ellipse">
            <a:avLst/>
          </a:prstGeom>
          <a:solidFill>
            <a:srgbClr val="A5C24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04" name="直线连接符 8"/>
          <p:cNvCxnSpPr>
            <a:stCxn id="100" idx="1"/>
            <a:endCxn id="105" idx="5"/>
          </p:cNvCxnSpPr>
          <p:nvPr/>
        </p:nvCxnSpPr>
        <p:spPr>
          <a:xfrm flipH="1" flipV="1">
            <a:off x="1756730" y="2802263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05" name="椭圆 104"/>
          <p:cNvSpPr/>
          <p:nvPr/>
        </p:nvSpPr>
        <p:spPr>
          <a:xfrm>
            <a:off x="1443033" y="2488573"/>
            <a:ext cx="367519" cy="367510"/>
          </a:xfrm>
          <a:prstGeom prst="ellipse">
            <a:avLst/>
          </a:prstGeom>
          <a:solidFill>
            <a:srgbClr val="0F6FC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06" name="组 3"/>
          <p:cNvGrpSpPr/>
          <p:nvPr/>
        </p:nvGrpSpPr>
        <p:grpSpPr>
          <a:xfrm>
            <a:off x="854510" y="2962694"/>
            <a:ext cx="1264011" cy="261610"/>
            <a:chOff x="1496199" y="2209685"/>
            <a:chExt cx="1218820" cy="252263"/>
          </a:xfrm>
        </p:grpSpPr>
        <p:sp>
          <p:nvSpPr>
            <p:cNvPr id="107" name="矩形 106"/>
            <p:cNvSpPr/>
            <p:nvPr/>
          </p:nvSpPr>
          <p:spPr>
            <a:xfrm>
              <a:off x="1496199" y="220968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80038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09" name="组 4"/>
          <p:cNvGrpSpPr/>
          <p:nvPr/>
        </p:nvGrpSpPr>
        <p:grpSpPr>
          <a:xfrm>
            <a:off x="1110715" y="3250658"/>
            <a:ext cx="1264012" cy="261610"/>
            <a:chOff x="1743244" y="2487359"/>
            <a:chExt cx="1218821" cy="252263"/>
          </a:xfrm>
        </p:grpSpPr>
        <p:sp>
          <p:nvSpPr>
            <p:cNvPr id="110" name="矩形 109"/>
            <p:cNvSpPr/>
            <p:nvPr/>
          </p:nvSpPr>
          <p:spPr>
            <a:xfrm>
              <a:off x="1743244" y="2487359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282708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12" name="组 5"/>
          <p:cNvGrpSpPr/>
          <p:nvPr/>
        </p:nvGrpSpPr>
        <p:grpSpPr>
          <a:xfrm>
            <a:off x="1366920" y="3538620"/>
            <a:ext cx="1264011" cy="261610"/>
            <a:chOff x="1990290" y="2765033"/>
            <a:chExt cx="1218820" cy="252263"/>
          </a:xfrm>
        </p:grpSpPr>
        <p:sp>
          <p:nvSpPr>
            <p:cNvPr id="113" name="矩形 112"/>
            <p:cNvSpPr/>
            <p:nvPr/>
          </p:nvSpPr>
          <p:spPr>
            <a:xfrm>
              <a:off x="1990290" y="2765033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3074129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15" name="直线连接符 160"/>
          <p:cNvCxnSpPr>
            <a:endCxn id="116" idx="5"/>
          </p:cNvCxnSpPr>
          <p:nvPr/>
        </p:nvCxnSpPr>
        <p:spPr>
          <a:xfrm flipH="1" flipV="1">
            <a:off x="3547706" y="2802263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16" name="椭圆 115"/>
          <p:cNvSpPr/>
          <p:nvPr/>
        </p:nvSpPr>
        <p:spPr>
          <a:xfrm>
            <a:off x="3234009" y="2488573"/>
            <a:ext cx="367519" cy="367510"/>
          </a:xfrm>
          <a:prstGeom prst="ellipse">
            <a:avLst/>
          </a:prstGeom>
          <a:solidFill>
            <a:srgbClr val="009D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17" name="组 6"/>
          <p:cNvGrpSpPr/>
          <p:nvPr/>
        </p:nvGrpSpPr>
        <p:grpSpPr>
          <a:xfrm>
            <a:off x="2645485" y="2962694"/>
            <a:ext cx="1264011" cy="261610"/>
            <a:chOff x="3223143" y="2209685"/>
            <a:chExt cx="1218820" cy="252263"/>
          </a:xfrm>
        </p:grpSpPr>
        <p:sp>
          <p:nvSpPr>
            <p:cNvPr id="118" name="矩形 117"/>
            <p:cNvSpPr/>
            <p:nvPr/>
          </p:nvSpPr>
          <p:spPr>
            <a:xfrm>
              <a:off x="3223143" y="220968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4306982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0" name="组 7"/>
          <p:cNvGrpSpPr/>
          <p:nvPr/>
        </p:nvGrpSpPr>
        <p:grpSpPr>
          <a:xfrm>
            <a:off x="2901690" y="3250658"/>
            <a:ext cx="1264012" cy="261610"/>
            <a:chOff x="3470188" y="2487359"/>
            <a:chExt cx="1218821" cy="252263"/>
          </a:xfrm>
        </p:grpSpPr>
        <p:sp>
          <p:nvSpPr>
            <p:cNvPr id="121" name="矩形 120"/>
            <p:cNvSpPr/>
            <p:nvPr/>
          </p:nvSpPr>
          <p:spPr>
            <a:xfrm>
              <a:off x="3470188" y="2487359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4554028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3" name="组 9"/>
          <p:cNvGrpSpPr/>
          <p:nvPr/>
        </p:nvGrpSpPr>
        <p:grpSpPr>
          <a:xfrm>
            <a:off x="3157896" y="3538620"/>
            <a:ext cx="1264011" cy="261610"/>
            <a:chOff x="3717234" y="2765033"/>
            <a:chExt cx="1218820" cy="252263"/>
          </a:xfrm>
        </p:grpSpPr>
        <p:sp>
          <p:nvSpPr>
            <p:cNvPr id="124" name="矩形 123"/>
            <p:cNvSpPr/>
            <p:nvPr/>
          </p:nvSpPr>
          <p:spPr>
            <a:xfrm>
              <a:off x="3717234" y="2765033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4801073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26" name="直线连接符 172"/>
          <p:cNvCxnSpPr>
            <a:endCxn id="127" idx="5"/>
          </p:cNvCxnSpPr>
          <p:nvPr/>
        </p:nvCxnSpPr>
        <p:spPr>
          <a:xfrm flipH="1" flipV="1">
            <a:off x="5338681" y="2802263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27" name="椭圆 126"/>
          <p:cNvSpPr/>
          <p:nvPr/>
        </p:nvSpPr>
        <p:spPr>
          <a:xfrm>
            <a:off x="5024984" y="2488573"/>
            <a:ext cx="367519" cy="367510"/>
          </a:xfrm>
          <a:prstGeom prst="ellipse">
            <a:avLst/>
          </a:prstGeom>
          <a:solidFill>
            <a:srgbClr val="0BD0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28" name="组 10"/>
          <p:cNvGrpSpPr/>
          <p:nvPr/>
        </p:nvGrpSpPr>
        <p:grpSpPr>
          <a:xfrm>
            <a:off x="4436461" y="2962694"/>
            <a:ext cx="1264011" cy="261610"/>
            <a:chOff x="4950087" y="2209685"/>
            <a:chExt cx="1218820" cy="252263"/>
          </a:xfrm>
        </p:grpSpPr>
        <p:sp>
          <p:nvSpPr>
            <p:cNvPr id="129" name="矩形 128"/>
            <p:cNvSpPr/>
            <p:nvPr/>
          </p:nvSpPr>
          <p:spPr>
            <a:xfrm>
              <a:off x="4950087" y="220968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6033926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1" name="组 11"/>
          <p:cNvGrpSpPr/>
          <p:nvPr/>
        </p:nvGrpSpPr>
        <p:grpSpPr>
          <a:xfrm>
            <a:off x="4692665" y="3250658"/>
            <a:ext cx="1264012" cy="261610"/>
            <a:chOff x="5197132" y="2487359"/>
            <a:chExt cx="1218821" cy="252263"/>
          </a:xfrm>
        </p:grpSpPr>
        <p:sp>
          <p:nvSpPr>
            <p:cNvPr id="132" name="矩形 131"/>
            <p:cNvSpPr/>
            <p:nvPr/>
          </p:nvSpPr>
          <p:spPr>
            <a:xfrm>
              <a:off x="5197132" y="2487359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280972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4" name="组 12"/>
          <p:cNvGrpSpPr/>
          <p:nvPr/>
        </p:nvGrpSpPr>
        <p:grpSpPr>
          <a:xfrm>
            <a:off x="4948870" y="3538620"/>
            <a:ext cx="1264011" cy="261610"/>
            <a:chOff x="5444178" y="2765033"/>
            <a:chExt cx="1218820" cy="252263"/>
          </a:xfrm>
        </p:grpSpPr>
        <p:sp>
          <p:nvSpPr>
            <p:cNvPr id="135" name="矩形 134"/>
            <p:cNvSpPr/>
            <p:nvPr/>
          </p:nvSpPr>
          <p:spPr>
            <a:xfrm>
              <a:off x="5444178" y="2765033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6528017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37" name="直线连接符 184"/>
          <p:cNvCxnSpPr>
            <a:stCxn id="103" idx="1"/>
            <a:endCxn id="138" idx="5"/>
          </p:cNvCxnSpPr>
          <p:nvPr/>
        </p:nvCxnSpPr>
        <p:spPr>
          <a:xfrm flipH="1" flipV="1">
            <a:off x="7129655" y="2802263"/>
            <a:ext cx="1368648" cy="154117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38" name="椭圆 137"/>
          <p:cNvSpPr/>
          <p:nvPr/>
        </p:nvSpPr>
        <p:spPr>
          <a:xfrm>
            <a:off x="6815958" y="2488573"/>
            <a:ext cx="367519" cy="367510"/>
          </a:xfrm>
          <a:prstGeom prst="ellipse">
            <a:avLst/>
          </a:prstGeom>
          <a:solidFill>
            <a:srgbClr val="A5C24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39" name="组 13"/>
          <p:cNvGrpSpPr/>
          <p:nvPr/>
        </p:nvGrpSpPr>
        <p:grpSpPr>
          <a:xfrm>
            <a:off x="6227434" y="2962694"/>
            <a:ext cx="1264011" cy="261610"/>
            <a:chOff x="6677030" y="2209685"/>
            <a:chExt cx="1218820" cy="252263"/>
          </a:xfrm>
        </p:grpSpPr>
        <p:sp>
          <p:nvSpPr>
            <p:cNvPr id="140" name="矩形 139"/>
            <p:cNvSpPr/>
            <p:nvPr/>
          </p:nvSpPr>
          <p:spPr>
            <a:xfrm>
              <a:off x="6677030" y="220968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7760869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2" name="组 14"/>
          <p:cNvGrpSpPr/>
          <p:nvPr/>
        </p:nvGrpSpPr>
        <p:grpSpPr>
          <a:xfrm>
            <a:off x="6483639" y="3250658"/>
            <a:ext cx="1264011" cy="261610"/>
            <a:chOff x="6924075" y="2487359"/>
            <a:chExt cx="1218820" cy="252263"/>
          </a:xfrm>
        </p:grpSpPr>
        <p:sp>
          <p:nvSpPr>
            <p:cNvPr id="143" name="矩形 142"/>
            <p:cNvSpPr/>
            <p:nvPr/>
          </p:nvSpPr>
          <p:spPr>
            <a:xfrm>
              <a:off x="6924075" y="2487359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800791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5" name="组 15"/>
          <p:cNvGrpSpPr/>
          <p:nvPr/>
        </p:nvGrpSpPr>
        <p:grpSpPr>
          <a:xfrm>
            <a:off x="6739844" y="3538620"/>
            <a:ext cx="1264012" cy="261610"/>
            <a:chOff x="7171120" y="2765033"/>
            <a:chExt cx="1218821" cy="252263"/>
          </a:xfrm>
        </p:grpSpPr>
        <p:sp>
          <p:nvSpPr>
            <p:cNvPr id="146" name="矩形 145"/>
            <p:cNvSpPr/>
            <p:nvPr/>
          </p:nvSpPr>
          <p:spPr>
            <a:xfrm>
              <a:off x="7171120" y="2765033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8254960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48" name="直线连接符 196"/>
          <p:cNvCxnSpPr>
            <a:endCxn id="149" idx="5"/>
          </p:cNvCxnSpPr>
          <p:nvPr/>
        </p:nvCxnSpPr>
        <p:spPr>
          <a:xfrm flipH="1">
            <a:off x="1786551" y="4649144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49" name="椭圆 148"/>
          <p:cNvSpPr/>
          <p:nvPr/>
        </p:nvSpPr>
        <p:spPr>
          <a:xfrm flipV="1">
            <a:off x="1472853" y="6113111"/>
            <a:ext cx="367519" cy="367510"/>
          </a:xfrm>
          <a:prstGeom prst="ellipse">
            <a:avLst/>
          </a:prstGeom>
          <a:solidFill>
            <a:srgbClr val="0F6FC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50" name="组 25"/>
          <p:cNvGrpSpPr/>
          <p:nvPr/>
        </p:nvGrpSpPr>
        <p:grpSpPr>
          <a:xfrm>
            <a:off x="884331" y="5708587"/>
            <a:ext cx="1264011" cy="261610"/>
            <a:chOff x="1524954" y="4857470"/>
            <a:chExt cx="1218820" cy="252263"/>
          </a:xfrm>
        </p:grpSpPr>
        <p:sp>
          <p:nvSpPr>
            <p:cNvPr id="151" name="矩形 150"/>
            <p:cNvSpPr/>
            <p:nvPr/>
          </p:nvSpPr>
          <p:spPr>
            <a:xfrm>
              <a:off x="1524954" y="4857470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 flipV="1">
              <a:off x="2608793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3" name="组 26"/>
          <p:cNvGrpSpPr/>
          <p:nvPr/>
        </p:nvGrpSpPr>
        <p:grpSpPr>
          <a:xfrm>
            <a:off x="1140536" y="5420623"/>
            <a:ext cx="1264011" cy="261610"/>
            <a:chOff x="1771999" y="4579795"/>
            <a:chExt cx="1218820" cy="252263"/>
          </a:xfrm>
        </p:grpSpPr>
        <p:sp>
          <p:nvSpPr>
            <p:cNvPr id="154" name="矩形 153"/>
            <p:cNvSpPr/>
            <p:nvPr/>
          </p:nvSpPr>
          <p:spPr>
            <a:xfrm>
              <a:off x="1771999" y="457979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 flipV="1">
              <a:off x="2855838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6" name="组 27"/>
          <p:cNvGrpSpPr/>
          <p:nvPr/>
        </p:nvGrpSpPr>
        <p:grpSpPr>
          <a:xfrm>
            <a:off x="1396741" y="5132662"/>
            <a:ext cx="1264012" cy="261610"/>
            <a:chOff x="2019044" y="4302122"/>
            <a:chExt cx="1218821" cy="252263"/>
          </a:xfrm>
        </p:grpSpPr>
        <p:sp>
          <p:nvSpPr>
            <p:cNvPr id="157" name="矩形 156"/>
            <p:cNvSpPr/>
            <p:nvPr/>
          </p:nvSpPr>
          <p:spPr>
            <a:xfrm>
              <a:off x="2019044" y="4302122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 flipV="1">
              <a:off x="310288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59" name="直线连接符 208"/>
          <p:cNvCxnSpPr>
            <a:endCxn id="160" idx="5"/>
          </p:cNvCxnSpPr>
          <p:nvPr/>
        </p:nvCxnSpPr>
        <p:spPr>
          <a:xfrm flipH="1">
            <a:off x="3577527" y="4649144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60" name="椭圆 159"/>
          <p:cNvSpPr/>
          <p:nvPr/>
        </p:nvSpPr>
        <p:spPr>
          <a:xfrm flipV="1">
            <a:off x="3263829" y="6113111"/>
            <a:ext cx="367519" cy="367510"/>
          </a:xfrm>
          <a:prstGeom prst="ellipse">
            <a:avLst/>
          </a:prstGeom>
          <a:solidFill>
            <a:srgbClr val="009D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61" name="组 24"/>
          <p:cNvGrpSpPr/>
          <p:nvPr/>
        </p:nvGrpSpPr>
        <p:grpSpPr>
          <a:xfrm>
            <a:off x="2675307" y="5708587"/>
            <a:ext cx="1264011" cy="261610"/>
            <a:chOff x="3251898" y="4857470"/>
            <a:chExt cx="1218820" cy="252263"/>
          </a:xfrm>
        </p:grpSpPr>
        <p:sp>
          <p:nvSpPr>
            <p:cNvPr id="162" name="矩形 161"/>
            <p:cNvSpPr/>
            <p:nvPr/>
          </p:nvSpPr>
          <p:spPr>
            <a:xfrm>
              <a:off x="3251898" y="4857470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 flipV="1">
              <a:off x="4335737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4" name="组 23"/>
          <p:cNvGrpSpPr/>
          <p:nvPr/>
        </p:nvGrpSpPr>
        <p:grpSpPr>
          <a:xfrm>
            <a:off x="2931511" y="5420623"/>
            <a:ext cx="1264011" cy="261610"/>
            <a:chOff x="3498943" y="4579795"/>
            <a:chExt cx="1218820" cy="252263"/>
          </a:xfrm>
        </p:grpSpPr>
        <p:sp>
          <p:nvSpPr>
            <p:cNvPr id="165" name="矩形 164"/>
            <p:cNvSpPr/>
            <p:nvPr/>
          </p:nvSpPr>
          <p:spPr>
            <a:xfrm>
              <a:off x="3498943" y="457979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 flipV="1">
              <a:off x="4582782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7" name="组 22"/>
          <p:cNvGrpSpPr/>
          <p:nvPr/>
        </p:nvGrpSpPr>
        <p:grpSpPr>
          <a:xfrm>
            <a:off x="3187716" y="5132662"/>
            <a:ext cx="1264012" cy="261610"/>
            <a:chOff x="3745988" y="4302122"/>
            <a:chExt cx="1218821" cy="252263"/>
          </a:xfrm>
        </p:grpSpPr>
        <p:sp>
          <p:nvSpPr>
            <p:cNvPr id="168" name="矩形 167"/>
            <p:cNvSpPr/>
            <p:nvPr/>
          </p:nvSpPr>
          <p:spPr>
            <a:xfrm>
              <a:off x="3745988" y="4302122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 flipV="1">
              <a:off x="4829828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70" name="直线连接符 220"/>
          <p:cNvCxnSpPr>
            <a:endCxn id="171" idx="5"/>
          </p:cNvCxnSpPr>
          <p:nvPr/>
        </p:nvCxnSpPr>
        <p:spPr>
          <a:xfrm flipH="1">
            <a:off x="5368502" y="4649144"/>
            <a:ext cx="1354792" cy="15177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71" name="椭圆 170"/>
          <p:cNvSpPr/>
          <p:nvPr/>
        </p:nvSpPr>
        <p:spPr>
          <a:xfrm flipV="1">
            <a:off x="5054804" y="6113111"/>
            <a:ext cx="367519" cy="367510"/>
          </a:xfrm>
          <a:prstGeom prst="ellipse">
            <a:avLst/>
          </a:prstGeom>
          <a:solidFill>
            <a:srgbClr val="0BD0D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72" name="组 19"/>
          <p:cNvGrpSpPr/>
          <p:nvPr/>
        </p:nvGrpSpPr>
        <p:grpSpPr>
          <a:xfrm>
            <a:off x="4466282" y="5708587"/>
            <a:ext cx="1264011" cy="261610"/>
            <a:chOff x="4978842" y="4857470"/>
            <a:chExt cx="1218820" cy="252263"/>
          </a:xfrm>
        </p:grpSpPr>
        <p:sp>
          <p:nvSpPr>
            <p:cNvPr id="173" name="矩形 172"/>
            <p:cNvSpPr/>
            <p:nvPr/>
          </p:nvSpPr>
          <p:spPr>
            <a:xfrm>
              <a:off x="4978842" y="4857470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 flipV="1">
              <a:off x="6062681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5" name="组 20"/>
          <p:cNvGrpSpPr/>
          <p:nvPr/>
        </p:nvGrpSpPr>
        <p:grpSpPr>
          <a:xfrm>
            <a:off x="4722486" y="5420623"/>
            <a:ext cx="1264011" cy="261610"/>
            <a:chOff x="5225887" y="4579795"/>
            <a:chExt cx="1218820" cy="252263"/>
          </a:xfrm>
        </p:grpSpPr>
        <p:sp>
          <p:nvSpPr>
            <p:cNvPr id="176" name="矩形 175"/>
            <p:cNvSpPr/>
            <p:nvPr/>
          </p:nvSpPr>
          <p:spPr>
            <a:xfrm>
              <a:off x="5225887" y="457979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 flipV="1">
              <a:off x="6309726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8" name="组 21"/>
          <p:cNvGrpSpPr/>
          <p:nvPr/>
        </p:nvGrpSpPr>
        <p:grpSpPr>
          <a:xfrm>
            <a:off x="4978690" y="5132662"/>
            <a:ext cx="1264012" cy="261610"/>
            <a:chOff x="5472932" y="4302122"/>
            <a:chExt cx="1218821" cy="252263"/>
          </a:xfrm>
        </p:grpSpPr>
        <p:sp>
          <p:nvSpPr>
            <p:cNvPr id="179" name="矩形 178"/>
            <p:cNvSpPr/>
            <p:nvPr/>
          </p:nvSpPr>
          <p:spPr>
            <a:xfrm>
              <a:off x="5472932" y="4302122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0" name="椭圆 179"/>
            <p:cNvSpPr/>
            <p:nvPr/>
          </p:nvSpPr>
          <p:spPr>
            <a:xfrm flipV="1">
              <a:off x="6556772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1" name="直线连接符 232"/>
          <p:cNvCxnSpPr>
            <a:endCxn id="182" idx="5"/>
          </p:cNvCxnSpPr>
          <p:nvPr/>
        </p:nvCxnSpPr>
        <p:spPr>
          <a:xfrm flipH="1">
            <a:off x="7159477" y="4625762"/>
            <a:ext cx="1368648" cy="154117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82" name="椭圆 181"/>
          <p:cNvSpPr/>
          <p:nvPr/>
        </p:nvSpPr>
        <p:spPr>
          <a:xfrm flipV="1">
            <a:off x="6845779" y="6113111"/>
            <a:ext cx="367519" cy="367510"/>
          </a:xfrm>
          <a:prstGeom prst="ellipse">
            <a:avLst/>
          </a:prstGeom>
          <a:solidFill>
            <a:srgbClr val="A5C24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83" name="组 18"/>
          <p:cNvGrpSpPr/>
          <p:nvPr/>
        </p:nvGrpSpPr>
        <p:grpSpPr>
          <a:xfrm>
            <a:off x="6257253" y="5708587"/>
            <a:ext cx="1264012" cy="261610"/>
            <a:chOff x="6705784" y="4857470"/>
            <a:chExt cx="1218821" cy="252263"/>
          </a:xfrm>
        </p:grpSpPr>
        <p:sp>
          <p:nvSpPr>
            <p:cNvPr id="184" name="矩形 183"/>
            <p:cNvSpPr/>
            <p:nvPr/>
          </p:nvSpPr>
          <p:spPr>
            <a:xfrm>
              <a:off x="6705784" y="4857470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 flipV="1">
              <a:off x="7789624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6" name="组 17"/>
          <p:cNvGrpSpPr/>
          <p:nvPr/>
        </p:nvGrpSpPr>
        <p:grpSpPr>
          <a:xfrm>
            <a:off x="6513460" y="5420623"/>
            <a:ext cx="1264011" cy="261610"/>
            <a:chOff x="6952830" y="4579795"/>
            <a:chExt cx="1218820" cy="252263"/>
          </a:xfrm>
        </p:grpSpPr>
        <p:sp>
          <p:nvSpPr>
            <p:cNvPr id="187" name="矩形 186"/>
            <p:cNvSpPr/>
            <p:nvPr/>
          </p:nvSpPr>
          <p:spPr>
            <a:xfrm>
              <a:off x="6952830" y="4579795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 flipV="1">
              <a:off x="8036669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9" name="组 16"/>
          <p:cNvGrpSpPr/>
          <p:nvPr/>
        </p:nvGrpSpPr>
        <p:grpSpPr>
          <a:xfrm>
            <a:off x="6769665" y="5132662"/>
            <a:ext cx="1264011" cy="261610"/>
            <a:chOff x="7199875" y="4302122"/>
            <a:chExt cx="1218820" cy="252263"/>
          </a:xfrm>
        </p:grpSpPr>
        <p:sp>
          <p:nvSpPr>
            <p:cNvPr id="190" name="矩形 189"/>
            <p:cNvSpPr/>
            <p:nvPr/>
          </p:nvSpPr>
          <p:spPr>
            <a:xfrm>
              <a:off x="7199875" y="4302122"/>
              <a:ext cx="1083840" cy="252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 flipV="1">
              <a:off x="828371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96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矩形 96"/>
          <p:cNvSpPr/>
          <p:nvPr/>
        </p:nvSpPr>
        <p:spPr>
          <a:xfrm>
            <a:off x="2501727" y="4441042"/>
            <a:ext cx="7400726" cy="133325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97"/>
          <p:cNvSpPr/>
          <p:nvPr/>
        </p:nvSpPr>
        <p:spPr>
          <a:xfrm rot="5400000">
            <a:off x="8996829" y="4129942"/>
            <a:ext cx="1811248" cy="755528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9" name="等腰三角形 98"/>
          <p:cNvSpPr/>
          <p:nvPr/>
        </p:nvSpPr>
        <p:spPr>
          <a:xfrm rot="5400000">
            <a:off x="1904850" y="4129942"/>
            <a:ext cx="999936" cy="755528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421228" y="4340277"/>
            <a:ext cx="334863" cy="334855"/>
          </a:xfrm>
          <a:prstGeom prst="ellipse">
            <a:avLst/>
          </a:prstGeom>
          <a:solidFill>
            <a:srgbClr val="549E3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5057277" y="4340277"/>
            <a:ext cx="334863" cy="334855"/>
          </a:xfrm>
          <a:prstGeom prst="ellipse">
            <a:avLst/>
          </a:prstGeom>
          <a:solidFill>
            <a:srgbClr val="8AB833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6693324" y="4340277"/>
            <a:ext cx="334863" cy="334855"/>
          </a:xfrm>
          <a:prstGeom prst="ellipse">
            <a:avLst/>
          </a:prstGeom>
          <a:solidFill>
            <a:srgbClr val="C0CF3A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8329371" y="4340277"/>
            <a:ext cx="334863" cy="334855"/>
          </a:xfrm>
          <a:prstGeom prst="ellipse">
            <a:avLst/>
          </a:prstGeom>
          <a:solidFill>
            <a:srgbClr val="0989B1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04" name="直线连接符 8"/>
          <p:cNvCxnSpPr>
            <a:stCxn id="100" idx="1"/>
            <a:endCxn id="105" idx="5"/>
          </p:cNvCxnSpPr>
          <p:nvPr/>
        </p:nvCxnSpPr>
        <p:spPr>
          <a:xfrm flipH="1" flipV="1">
            <a:off x="2235855" y="2985085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05" name="椭圆 104"/>
          <p:cNvSpPr/>
          <p:nvPr/>
        </p:nvSpPr>
        <p:spPr>
          <a:xfrm>
            <a:off x="1950033" y="2699268"/>
            <a:ext cx="334863" cy="334855"/>
          </a:xfrm>
          <a:prstGeom prst="ellipse">
            <a:avLst/>
          </a:prstGeom>
          <a:solidFill>
            <a:srgbClr val="549E3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06" name="组 3"/>
          <p:cNvGrpSpPr/>
          <p:nvPr/>
        </p:nvGrpSpPr>
        <p:grpSpPr>
          <a:xfrm>
            <a:off x="1297063" y="3131265"/>
            <a:ext cx="1268438" cy="261738"/>
            <a:chOff x="1372656" y="2209685"/>
            <a:chExt cx="1342363" cy="276999"/>
          </a:xfrm>
        </p:grpSpPr>
        <p:sp>
          <p:nvSpPr>
            <p:cNvPr id="107" name="矩形 106"/>
            <p:cNvSpPr/>
            <p:nvPr/>
          </p:nvSpPr>
          <p:spPr>
            <a:xfrm>
              <a:off x="1372656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80038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09" name="组 4"/>
          <p:cNvGrpSpPr/>
          <p:nvPr/>
        </p:nvGrpSpPr>
        <p:grpSpPr>
          <a:xfrm>
            <a:off x="1530502" y="3393642"/>
            <a:ext cx="1268439" cy="261738"/>
            <a:chOff x="1619701" y="2487359"/>
            <a:chExt cx="1342364" cy="276999"/>
          </a:xfrm>
        </p:grpSpPr>
        <p:sp>
          <p:nvSpPr>
            <p:cNvPr id="110" name="矩形 109"/>
            <p:cNvSpPr/>
            <p:nvPr/>
          </p:nvSpPr>
          <p:spPr>
            <a:xfrm>
              <a:off x="1619701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282708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12" name="组 5"/>
          <p:cNvGrpSpPr/>
          <p:nvPr/>
        </p:nvGrpSpPr>
        <p:grpSpPr>
          <a:xfrm>
            <a:off x="1763944" y="3656018"/>
            <a:ext cx="1268438" cy="261738"/>
            <a:chOff x="1866747" y="2765033"/>
            <a:chExt cx="1342363" cy="276999"/>
          </a:xfrm>
        </p:grpSpPr>
        <p:sp>
          <p:nvSpPr>
            <p:cNvPr id="113" name="矩形 112"/>
            <p:cNvSpPr/>
            <p:nvPr/>
          </p:nvSpPr>
          <p:spPr>
            <a:xfrm>
              <a:off x="1866747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3074129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15" name="直线连接符 160"/>
          <p:cNvCxnSpPr>
            <a:endCxn id="116" idx="5"/>
          </p:cNvCxnSpPr>
          <p:nvPr/>
        </p:nvCxnSpPr>
        <p:spPr>
          <a:xfrm flipH="1" flipV="1">
            <a:off x="3867695" y="2985085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16" name="椭圆 115"/>
          <p:cNvSpPr/>
          <p:nvPr/>
        </p:nvSpPr>
        <p:spPr>
          <a:xfrm>
            <a:off x="3581872" y="2699268"/>
            <a:ext cx="334863" cy="334855"/>
          </a:xfrm>
          <a:prstGeom prst="ellipse">
            <a:avLst/>
          </a:prstGeom>
          <a:solidFill>
            <a:srgbClr val="8AB833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17" name="组 6"/>
          <p:cNvGrpSpPr/>
          <p:nvPr/>
        </p:nvGrpSpPr>
        <p:grpSpPr>
          <a:xfrm>
            <a:off x="2928902" y="3131265"/>
            <a:ext cx="1268438" cy="261738"/>
            <a:chOff x="3099600" y="2209685"/>
            <a:chExt cx="1342363" cy="276999"/>
          </a:xfrm>
        </p:grpSpPr>
        <p:sp>
          <p:nvSpPr>
            <p:cNvPr id="118" name="矩形 117"/>
            <p:cNvSpPr/>
            <p:nvPr/>
          </p:nvSpPr>
          <p:spPr>
            <a:xfrm>
              <a:off x="3099600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4306982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0" name="组 7"/>
          <p:cNvGrpSpPr/>
          <p:nvPr/>
        </p:nvGrpSpPr>
        <p:grpSpPr>
          <a:xfrm>
            <a:off x="3162342" y="3393642"/>
            <a:ext cx="1268439" cy="261738"/>
            <a:chOff x="3346645" y="2487359"/>
            <a:chExt cx="1342364" cy="276999"/>
          </a:xfrm>
        </p:grpSpPr>
        <p:sp>
          <p:nvSpPr>
            <p:cNvPr id="121" name="矩形 120"/>
            <p:cNvSpPr/>
            <p:nvPr/>
          </p:nvSpPr>
          <p:spPr>
            <a:xfrm>
              <a:off x="3346645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4554028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3" name="组 9"/>
          <p:cNvGrpSpPr/>
          <p:nvPr/>
        </p:nvGrpSpPr>
        <p:grpSpPr>
          <a:xfrm>
            <a:off x="3395783" y="3656018"/>
            <a:ext cx="1268438" cy="261738"/>
            <a:chOff x="3593691" y="2765033"/>
            <a:chExt cx="1342363" cy="276999"/>
          </a:xfrm>
        </p:grpSpPr>
        <p:sp>
          <p:nvSpPr>
            <p:cNvPr id="124" name="矩形 123"/>
            <p:cNvSpPr/>
            <p:nvPr/>
          </p:nvSpPr>
          <p:spPr>
            <a:xfrm>
              <a:off x="3593691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4801073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26" name="直线连接符 172"/>
          <p:cNvCxnSpPr>
            <a:endCxn id="127" idx="5"/>
          </p:cNvCxnSpPr>
          <p:nvPr/>
        </p:nvCxnSpPr>
        <p:spPr>
          <a:xfrm flipH="1" flipV="1">
            <a:off x="5499534" y="2985085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27" name="椭圆 126"/>
          <p:cNvSpPr/>
          <p:nvPr/>
        </p:nvSpPr>
        <p:spPr>
          <a:xfrm>
            <a:off x="5213711" y="2699268"/>
            <a:ext cx="334863" cy="334855"/>
          </a:xfrm>
          <a:prstGeom prst="ellipse">
            <a:avLst/>
          </a:prstGeom>
          <a:solidFill>
            <a:srgbClr val="C0CF3A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28" name="组 10"/>
          <p:cNvGrpSpPr/>
          <p:nvPr/>
        </p:nvGrpSpPr>
        <p:grpSpPr>
          <a:xfrm>
            <a:off x="4560742" y="3131265"/>
            <a:ext cx="1268438" cy="261738"/>
            <a:chOff x="4826544" y="2209685"/>
            <a:chExt cx="1342363" cy="276999"/>
          </a:xfrm>
        </p:grpSpPr>
        <p:sp>
          <p:nvSpPr>
            <p:cNvPr id="129" name="矩形 128"/>
            <p:cNvSpPr/>
            <p:nvPr/>
          </p:nvSpPr>
          <p:spPr>
            <a:xfrm>
              <a:off x="4826544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6033926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1" name="组 11"/>
          <p:cNvGrpSpPr/>
          <p:nvPr/>
        </p:nvGrpSpPr>
        <p:grpSpPr>
          <a:xfrm>
            <a:off x="4794181" y="3393642"/>
            <a:ext cx="1268439" cy="261738"/>
            <a:chOff x="5073589" y="2487359"/>
            <a:chExt cx="1342364" cy="276999"/>
          </a:xfrm>
        </p:grpSpPr>
        <p:sp>
          <p:nvSpPr>
            <p:cNvPr id="132" name="矩形 131"/>
            <p:cNvSpPr/>
            <p:nvPr/>
          </p:nvSpPr>
          <p:spPr>
            <a:xfrm>
              <a:off x="5073589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280972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4" name="组 12"/>
          <p:cNvGrpSpPr/>
          <p:nvPr/>
        </p:nvGrpSpPr>
        <p:grpSpPr>
          <a:xfrm>
            <a:off x="5027623" y="3656018"/>
            <a:ext cx="1268438" cy="261738"/>
            <a:chOff x="5320635" y="2765033"/>
            <a:chExt cx="1342363" cy="276999"/>
          </a:xfrm>
        </p:grpSpPr>
        <p:sp>
          <p:nvSpPr>
            <p:cNvPr id="135" name="矩形 134"/>
            <p:cNvSpPr/>
            <p:nvPr/>
          </p:nvSpPr>
          <p:spPr>
            <a:xfrm>
              <a:off x="5320635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6528017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37" name="直线连接符 184"/>
          <p:cNvCxnSpPr>
            <a:stCxn id="103" idx="1"/>
            <a:endCxn id="138" idx="5"/>
          </p:cNvCxnSpPr>
          <p:nvPr/>
        </p:nvCxnSpPr>
        <p:spPr>
          <a:xfrm flipH="1" flipV="1">
            <a:off x="7131373" y="2985084"/>
            <a:ext cx="1247038" cy="140423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38" name="椭圆 137"/>
          <p:cNvSpPr/>
          <p:nvPr/>
        </p:nvSpPr>
        <p:spPr>
          <a:xfrm>
            <a:off x="6845549" y="2699268"/>
            <a:ext cx="334863" cy="334855"/>
          </a:xfrm>
          <a:prstGeom prst="ellipse">
            <a:avLst/>
          </a:prstGeom>
          <a:solidFill>
            <a:srgbClr val="0989B1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39" name="组 13"/>
          <p:cNvGrpSpPr/>
          <p:nvPr/>
        </p:nvGrpSpPr>
        <p:grpSpPr>
          <a:xfrm>
            <a:off x="6192580" y="3131265"/>
            <a:ext cx="1268438" cy="261738"/>
            <a:chOff x="6553487" y="2209685"/>
            <a:chExt cx="1342363" cy="276999"/>
          </a:xfrm>
        </p:grpSpPr>
        <p:sp>
          <p:nvSpPr>
            <p:cNvPr id="140" name="矩形 139"/>
            <p:cNvSpPr/>
            <p:nvPr/>
          </p:nvSpPr>
          <p:spPr>
            <a:xfrm>
              <a:off x="6553487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7760869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2" name="组 14"/>
          <p:cNvGrpSpPr/>
          <p:nvPr/>
        </p:nvGrpSpPr>
        <p:grpSpPr>
          <a:xfrm>
            <a:off x="6426020" y="3393642"/>
            <a:ext cx="1268438" cy="261738"/>
            <a:chOff x="6800532" y="2487359"/>
            <a:chExt cx="1342363" cy="276999"/>
          </a:xfrm>
        </p:grpSpPr>
        <p:sp>
          <p:nvSpPr>
            <p:cNvPr id="143" name="矩形 142"/>
            <p:cNvSpPr/>
            <p:nvPr/>
          </p:nvSpPr>
          <p:spPr>
            <a:xfrm>
              <a:off x="6800532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800791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5" name="组 15"/>
          <p:cNvGrpSpPr/>
          <p:nvPr/>
        </p:nvGrpSpPr>
        <p:grpSpPr>
          <a:xfrm>
            <a:off x="6659460" y="3656018"/>
            <a:ext cx="1268439" cy="261738"/>
            <a:chOff x="7047577" y="2765033"/>
            <a:chExt cx="1342364" cy="276999"/>
          </a:xfrm>
        </p:grpSpPr>
        <p:sp>
          <p:nvSpPr>
            <p:cNvPr id="146" name="矩形 145"/>
            <p:cNvSpPr/>
            <p:nvPr/>
          </p:nvSpPr>
          <p:spPr>
            <a:xfrm>
              <a:off x="7047577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8254960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48" name="直线连接符 196"/>
          <p:cNvCxnSpPr>
            <a:endCxn id="149" idx="5"/>
          </p:cNvCxnSpPr>
          <p:nvPr/>
        </p:nvCxnSpPr>
        <p:spPr>
          <a:xfrm flipH="1">
            <a:off x="2263027" y="4667863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49" name="椭圆 148"/>
          <p:cNvSpPr/>
          <p:nvPr/>
        </p:nvSpPr>
        <p:spPr>
          <a:xfrm flipV="1">
            <a:off x="1977203" y="6001750"/>
            <a:ext cx="334863" cy="334855"/>
          </a:xfrm>
          <a:prstGeom prst="ellipse">
            <a:avLst/>
          </a:prstGeom>
          <a:solidFill>
            <a:srgbClr val="549E39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50" name="组 25"/>
          <p:cNvGrpSpPr/>
          <p:nvPr/>
        </p:nvGrpSpPr>
        <p:grpSpPr>
          <a:xfrm>
            <a:off x="1324234" y="5633177"/>
            <a:ext cx="1268438" cy="261738"/>
            <a:chOff x="1401411" y="4857470"/>
            <a:chExt cx="1342363" cy="276999"/>
          </a:xfrm>
        </p:grpSpPr>
        <p:sp>
          <p:nvSpPr>
            <p:cNvPr id="151" name="矩形 150"/>
            <p:cNvSpPr/>
            <p:nvPr/>
          </p:nvSpPr>
          <p:spPr>
            <a:xfrm>
              <a:off x="1401411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 flipV="1">
              <a:off x="2608793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3" name="组 26"/>
          <p:cNvGrpSpPr/>
          <p:nvPr/>
        </p:nvGrpSpPr>
        <p:grpSpPr>
          <a:xfrm>
            <a:off x="1557674" y="5370800"/>
            <a:ext cx="1268438" cy="261738"/>
            <a:chOff x="1648456" y="4579795"/>
            <a:chExt cx="1342363" cy="276999"/>
          </a:xfrm>
        </p:grpSpPr>
        <p:sp>
          <p:nvSpPr>
            <p:cNvPr id="154" name="矩形 153"/>
            <p:cNvSpPr/>
            <p:nvPr/>
          </p:nvSpPr>
          <p:spPr>
            <a:xfrm>
              <a:off x="1648456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 flipV="1">
              <a:off x="2855838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6" name="组 27"/>
          <p:cNvGrpSpPr/>
          <p:nvPr/>
        </p:nvGrpSpPr>
        <p:grpSpPr>
          <a:xfrm>
            <a:off x="1791114" y="5108425"/>
            <a:ext cx="1268439" cy="261738"/>
            <a:chOff x="1895501" y="4302122"/>
            <a:chExt cx="1342364" cy="276999"/>
          </a:xfrm>
        </p:grpSpPr>
        <p:sp>
          <p:nvSpPr>
            <p:cNvPr id="157" name="矩形 156"/>
            <p:cNvSpPr/>
            <p:nvPr/>
          </p:nvSpPr>
          <p:spPr>
            <a:xfrm>
              <a:off x="1895501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 flipV="1">
              <a:off x="310288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59" name="直线连接符 208"/>
          <p:cNvCxnSpPr>
            <a:endCxn id="160" idx="5"/>
          </p:cNvCxnSpPr>
          <p:nvPr/>
        </p:nvCxnSpPr>
        <p:spPr>
          <a:xfrm flipH="1">
            <a:off x="3894866" y="4667863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60" name="椭圆 159"/>
          <p:cNvSpPr/>
          <p:nvPr/>
        </p:nvSpPr>
        <p:spPr>
          <a:xfrm flipV="1">
            <a:off x="3609042" y="6001750"/>
            <a:ext cx="334863" cy="334855"/>
          </a:xfrm>
          <a:prstGeom prst="ellipse">
            <a:avLst/>
          </a:prstGeom>
          <a:solidFill>
            <a:srgbClr val="8AB833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61" name="组 24"/>
          <p:cNvGrpSpPr/>
          <p:nvPr/>
        </p:nvGrpSpPr>
        <p:grpSpPr>
          <a:xfrm>
            <a:off x="2956074" y="5633177"/>
            <a:ext cx="1268438" cy="261738"/>
            <a:chOff x="3128355" y="4857470"/>
            <a:chExt cx="1342363" cy="276999"/>
          </a:xfrm>
        </p:grpSpPr>
        <p:sp>
          <p:nvSpPr>
            <p:cNvPr id="162" name="矩形 161"/>
            <p:cNvSpPr/>
            <p:nvPr/>
          </p:nvSpPr>
          <p:spPr>
            <a:xfrm>
              <a:off x="3128355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 flipV="1">
              <a:off x="4335737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4" name="组 23"/>
          <p:cNvGrpSpPr/>
          <p:nvPr/>
        </p:nvGrpSpPr>
        <p:grpSpPr>
          <a:xfrm>
            <a:off x="3189514" y="5370800"/>
            <a:ext cx="1268438" cy="261738"/>
            <a:chOff x="3375400" y="4579795"/>
            <a:chExt cx="1342363" cy="276999"/>
          </a:xfrm>
        </p:grpSpPr>
        <p:sp>
          <p:nvSpPr>
            <p:cNvPr id="165" name="矩形 164"/>
            <p:cNvSpPr/>
            <p:nvPr/>
          </p:nvSpPr>
          <p:spPr>
            <a:xfrm>
              <a:off x="3375400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 flipV="1">
              <a:off x="4582782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7" name="组 22"/>
          <p:cNvGrpSpPr/>
          <p:nvPr/>
        </p:nvGrpSpPr>
        <p:grpSpPr>
          <a:xfrm>
            <a:off x="3422953" y="5108425"/>
            <a:ext cx="1268439" cy="261738"/>
            <a:chOff x="3622445" y="4302122"/>
            <a:chExt cx="1342364" cy="276999"/>
          </a:xfrm>
        </p:grpSpPr>
        <p:sp>
          <p:nvSpPr>
            <p:cNvPr id="168" name="矩形 167"/>
            <p:cNvSpPr/>
            <p:nvPr/>
          </p:nvSpPr>
          <p:spPr>
            <a:xfrm>
              <a:off x="3622445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 flipV="1">
              <a:off x="4829828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70" name="直线连接符 220"/>
          <p:cNvCxnSpPr>
            <a:endCxn id="171" idx="5"/>
          </p:cNvCxnSpPr>
          <p:nvPr/>
        </p:nvCxnSpPr>
        <p:spPr>
          <a:xfrm flipH="1">
            <a:off x="5526706" y="4667863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71" name="椭圆 170"/>
          <p:cNvSpPr/>
          <p:nvPr/>
        </p:nvSpPr>
        <p:spPr>
          <a:xfrm flipV="1">
            <a:off x="5240882" y="6001750"/>
            <a:ext cx="334863" cy="334855"/>
          </a:xfrm>
          <a:prstGeom prst="ellipse">
            <a:avLst/>
          </a:prstGeom>
          <a:solidFill>
            <a:srgbClr val="C0CF3A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72" name="组 19"/>
          <p:cNvGrpSpPr/>
          <p:nvPr/>
        </p:nvGrpSpPr>
        <p:grpSpPr>
          <a:xfrm>
            <a:off x="4587913" y="5633177"/>
            <a:ext cx="1268438" cy="261738"/>
            <a:chOff x="4855299" y="4857470"/>
            <a:chExt cx="1342363" cy="276999"/>
          </a:xfrm>
        </p:grpSpPr>
        <p:sp>
          <p:nvSpPr>
            <p:cNvPr id="173" name="矩形 172"/>
            <p:cNvSpPr/>
            <p:nvPr/>
          </p:nvSpPr>
          <p:spPr>
            <a:xfrm>
              <a:off x="4855299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 flipV="1">
              <a:off x="6062681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5" name="组 20"/>
          <p:cNvGrpSpPr/>
          <p:nvPr/>
        </p:nvGrpSpPr>
        <p:grpSpPr>
          <a:xfrm>
            <a:off x="4821353" y="5370800"/>
            <a:ext cx="1268438" cy="261738"/>
            <a:chOff x="5102344" y="4579795"/>
            <a:chExt cx="1342363" cy="276999"/>
          </a:xfrm>
        </p:grpSpPr>
        <p:sp>
          <p:nvSpPr>
            <p:cNvPr id="176" name="矩形 175"/>
            <p:cNvSpPr/>
            <p:nvPr/>
          </p:nvSpPr>
          <p:spPr>
            <a:xfrm>
              <a:off x="5102344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 flipV="1">
              <a:off x="6309726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8" name="组 21"/>
          <p:cNvGrpSpPr/>
          <p:nvPr/>
        </p:nvGrpSpPr>
        <p:grpSpPr>
          <a:xfrm>
            <a:off x="5054793" y="5108425"/>
            <a:ext cx="1268439" cy="261738"/>
            <a:chOff x="5349389" y="4302122"/>
            <a:chExt cx="1342364" cy="276999"/>
          </a:xfrm>
        </p:grpSpPr>
        <p:sp>
          <p:nvSpPr>
            <p:cNvPr id="179" name="矩形 178"/>
            <p:cNvSpPr/>
            <p:nvPr/>
          </p:nvSpPr>
          <p:spPr>
            <a:xfrm>
              <a:off x="5349389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0" name="椭圆 179"/>
            <p:cNvSpPr/>
            <p:nvPr/>
          </p:nvSpPr>
          <p:spPr>
            <a:xfrm flipV="1">
              <a:off x="6556772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1" name="直线连接符 232"/>
          <p:cNvCxnSpPr>
            <a:endCxn id="182" idx="5"/>
          </p:cNvCxnSpPr>
          <p:nvPr/>
        </p:nvCxnSpPr>
        <p:spPr>
          <a:xfrm flipH="1">
            <a:off x="7158544" y="4646558"/>
            <a:ext cx="1247038" cy="140423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82" name="椭圆 181"/>
          <p:cNvSpPr/>
          <p:nvPr/>
        </p:nvSpPr>
        <p:spPr>
          <a:xfrm flipV="1">
            <a:off x="6872720" y="6001750"/>
            <a:ext cx="334863" cy="334855"/>
          </a:xfrm>
          <a:prstGeom prst="ellipse">
            <a:avLst/>
          </a:prstGeom>
          <a:solidFill>
            <a:srgbClr val="0989B1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83" name="组 18"/>
          <p:cNvGrpSpPr/>
          <p:nvPr/>
        </p:nvGrpSpPr>
        <p:grpSpPr>
          <a:xfrm>
            <a:off x="6219750" y="5633177"/>
            <a:ext cx="1268439" cy="261738"/>
            <a:chOff x="6582241" y="4857470"/>
            <a:chExt cx="1342364" cy="276999"/>
          </a:xfrm>
        </p:grpSpPr>
        <p:sp>
          <p:nvSpPr>
            <p:cNvPr id="184" name="矩形 183"/>
            <p:cNvSpPr/>
            <p:nvPr/>
          </p:nvSpPr>
          <p:spPr>
            <a:xfrm>
              <a:off x="6582241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 flipV="1">
              <a:off x="7789624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6" name="组 17"/>
          <p:cNvGrpSpPr/>
          <p:nvPr/>
        </p:nvGrpSpPr>
        <p:grpSpPr>
          <a:xfrm>
            <a:off x="6453192" y="5370800"/>
            <a:ext cx="1268438" cy="261738"/>
            <a:chOff x="6829287" y="4579795"/>
            <a:chExt cx="1342363" cy="276999"/>
          </a:xfrm>
        </p:grpSpPr>
        <p:sp>
          <p:nvSpPr>
            <p:cNvPr id="187" name="矩形 186"/>
            <p:cNvSpPr/>
            <p:nvPr/>
          </p:nvSpPr>
          <p:spPr>
            <a:xfrm>
              <a:off x="6829287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 flipV="1">
              <a:off x="8036669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9" name="组 16"/>
          <p:cNvGrpSpPr/>
          <p:nvPr/>
        </p:nvGrpSpPr>
        <p:grpSpPr>
          <a:xfrm>
            <a:off x="6686632" y="5108425"/>
            <a:ext cx="1268438" cy="261738"/>
            <a:chOff x="7076332" y="4302122"/>
            <a:chExt cx="1342363" cy="276999"/>
          </a:xfrm>
        </p:grpSpPr>
        <p:sp>
          <p:nvSpPr>
            <p:cNvPr id="190" name="矩形 189"/>
            <p:cNvSpPr/>
            <p:nvPr/>
          </p:nvSpPr>
          <p:spPr>
            <a:xfrm>
              <a:off x="7076332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 flipV="1">
              <a:off x="828371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4049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矩形 96"/>
          <p:cNvSpPr/>
          <p:nvPr/>
        </p:nvSpPr>
        <p:spPr>
          <a:xfrm>
            <a:off x="2501727" y="4333963"/>
            <a:ext cx="7400726" cy="133325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8" name="等腰三角形 97"/>
          <p:cNvSpPr/>
          <p:nvPr/>
        </p:nvSpPr>
        <p:spPr>
          <a:xfrm rot="5400000">
            <a:off x="8996829" y="4022863"/>
            <a:ext cx="1811248" cy="755528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99" name="等腰三角形 98"/>
          <p:cNvSpPr/>
          <p:nvPr/>
        </p:nvSpPr>
        <p:spPr>
          <a:xfrm rot="5400000">
            <a:off x="1904850" y="4022863"/>
            <a:ext cx="999936" cy="755528"/>
          </a:xfrm>
          <a:prstGeom prst="triangle">
            <a:avLst/>
          </a:prstGeom>
          <a:solidFill>
            <a:sysClr val="window" lastClr="FFFFFF">
              <a:lumMod val="50000"/>
            </a:sysClr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421228" y="4233198"/>
            <a:ext cx="334863" cy="334855"/>
          </a:xfrm>
          <a:prstGeom prst="ellipse">
            <a:avLst/>
          </a:prstGeom>
          <a:solidFill>
            <a:srgbClr val="E84C22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5057277" y="4233198"/>
            <a:ext cx="334863" cy="334855"/>
          </a:xfrm>
          <a:prstGeom prst="ellipse">
            <a:avLst/>
          </a:prstGeom>
          <a:solidFill>
            <a:srgbClr val="FFBD47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6693324" y="4233198"/>
            <a:ext cx="334863" cy="334855"/>
          </a:xfrm>
          <a:prstGeom prst="ellipse">
            <a:avLst/>
          </a:prstGeom>
          <a:solidFill>
            <a:srgbClr val="B6492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1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8329371" y="4233198"/>
            <a:ext cx="334863" cy="334855"/>
          </a:xfrm>
          <a:prstGeom prst="ellipse">
            <a:avLst/>
          </a:prstGeom>
          <a:solidFill>
            <a:srgbClr val="B22600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cxnSp>
        <p:nvCxnSpPr>
          <p:cNvPr id="104" name="直线连接符 8"/>
          <p:cNvCxnSpPr>
            <a:stCxn id="100" idx="1"/>
            <a:endCxn id="105" idx="5"/>
          </p:cNvCxnSpPr>
          <p:nvPr/>
        </p:nvCxnSpPr>
        <p:spPr>
          <a:xfrm flipH="1" flipV="1">
            <a:off x="2235855" y="2878006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05" name="椭圆 104"/>
          <p:cNvSpPr/>
          <p:nvPr/>
        </p:nvSpPr>
        <p:spPr>
          <a:xfrm>
            <a:off x="1950033" y="2592189"/>
            <a:ext cx="334863" cy="334855"/>
          </a:xfrm>
          <a:prstGeom prst="ellipse">
            <a:avLst/>
          </a:prstGeom>
          <a:solidFill>
            <a:srgbClr val="E84C22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06" name="组 3"/>
          <p:cNvGrpSpPr/>
          <p:nvPr/>
        </p:nvGrpSpPr>
        <p:grpSpPr>
          <a:xfrm>
            <a:off x="1297063" y="3024186"/>
            <a:ext cx="1268438" cy="261738"/>
            <a:chOff x="1372656" y="2209685"/>
            <a:chExt cx="1342363" cy="276999"/>
          </a:xfrm>
        </p:grpSpPr>
        <p:sp>
          <p:nvSpPr>
            <p:cNvPr id="107" name="矩形 106"/>
            <p:cNvSpPr/>
            <p:nvPr/>
          </p:nvSpPr>
          <p:spPr>
            <a:xfrm>
              <a:off x="1372656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80038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09" name="组 4"/>
          <p:cNvGrpSpPr/>
          <p:nvPr/>
        </p:nvGrpSpPr>
        <p:grpSpPr>
          <a:xfrm>
            <a:off x="1530502" y="3286563"/>
            <a:ext cx="1268439" cy="261738"/>
            <a:chOff x="1619701" y="2487359"/>
            <a:chExt cx="1342364" cy="276999"/>
          </a:xfrm>
        </p:grpSpPr>
        <p:sp>
          <p:nvSpPr>
            <p:cNvPr id="110" name="矩形 109"/>
            <p:cNvSpPr/>
            <p:nvPr/>
          </p:nvSpPr>
          <p:spPr>
            <a:xfrm>
              <a:off x="1619701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282708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12" name="组 5"/>
          <p:cNvGrpSpPr/>
          <p:nvPr/>
        </p:nvGrpSpPr>
        <p:grpSpPr>
          <a:xfrm>
            <a:off x="1763944" y="3548939"/>
            <a:ext cx="1268438" cy="261738"/>
            <a:chOff x="1866747" y="2765033"/>
            <a:chExt cx="1342363" cy="276999"/>
          </a:xfrm>
        </p:grpSpPr>
        <p:sp>
          <p:nvSpPr>
            <p:cNvPr id="113" name="矩形 112"/>
            <p:cNvSpPr/>
            <p:nvPr/>
          </p:nvSpPr>
          <p:spPr>
            <a:xfrm>
              <a:off x="1866747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3074129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15" name="直线连接符 160"/>
          <p:cNvCxnSpPr>
            <a:endCxn id="116" idx="5"/>
          </p:cNvCxnSpPr>
          <p:nvPr/>
        </p:nvCxnSpPr>
        <p:spPr>
          <a:xfrm flipH="1" flipV="1">
            <a:off x="3867695" y="2878006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16" name="椭圆 115"/>
          <p:cNvSpPr/>
          <p:nvPr/>
        </p:nvSpPr>
        <p:spPr>
          <a:xfrm>
            <a:off x="3581872" y="2592189"/>
            <a:ext cx="334863" cy="334855"/>
          </a:xfrm>
          <a:prstGeom prst="ellipse">
            <a:avLst/>
          </a:prstGeom>
          <a:solidFill>
            <a:srgbClr val="FFBD47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17" name="组 6"/>
          <p:cNvGrpSpPr/>
          <p:nvPr/>
        </p:nvGrpSpPr>
        <p:grpSpPr>
          <a:xfrm>
            <a:off x="2928902" y="3024186"/>
            <a:ext cx="1268438" cy="261738"/>
            <a:chOff x="3099600" y="2209685"/>
            <a:chExt cx="1342363" cy="276999"/>
          </a:xfrm>
        </p:grpSpPr>
        <p:sp>
          <p:nvSpPr>
            <p:cNvPr id="118" name="矩形 117"/>
            <p:cNvSpPr/>
            <p:nvPr/>
          </p:nvSpPr>
          <p:spPr>
            <a:xfrm>
              <a:off x="3099600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4306982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0" name="组 7"/>
          <p:cNvGrpSpPr/>
          <p:nvPr/>
        </p:nvGrpSpPr>
        <p:grpSpPr>
          <a:xfrm>
            <a:off x="3162342" y="3286563"/>
            <a:ext cx="1268439" cy="261738"/>
            <a:chOff x="3346645" y="2487359"/>
            <a:chExt cx="1342364" cy="276999"/>
          </a:xfrm>
        </p:grpSpPr>
        <p:sp>
          <p:nvSpPr>
            <p:cNvPr id="121" name="矩形 120"/>
            <p:cNvSpPr/>
            <p:nvPr/>
          </p:nvSpPr>
          <p:spPr>
            <a:xfrm>
              <a:off x="3346645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4554028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23" name="组 9"/>
          <p:cNvGrpSpPr/>
          <p:nvPr/>
        </p:nvGrpSpPr>
        <p:grpSpPr>
          <a:xfrm>
            <a:off x="3395783" y="3548939"/>
            <a:ext cx="1268438" cy="261738"/>
            <a:chOff x="3593691" y="2765033"/>
            <a:chExt cx="1342363" cy="276999"/>
          </a:xfrm>
        </p:grpSpPr>
        <p:sp>
          <p:nvSpPr>
            <p:cNvPr id="124" name="矩形 123"/>
            <p:cNvSpPr/>
            <p:nvPr/>
          </p:nvSpPr>
          <p:spPr>
            <a:xfrm>
              <a:off x="3593691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4801073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26" name="直线连接符 172"/>
          <p:cNvCxnSpPr>
            <a:endCxn id="127" idx="5"/>
          </p:cNvCxnSpPr>
          <p:nvPr/>
        </p:nvCxnSpPr>
        <p:spPr>
          <a:xfrm flipH="1" flipV="1">
            <a:off x="5499534" y="2878006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27" name="椭圆 126"/>
          <p:cNvSpPr/>
          <p:nvPr/>
        </p:nvSpPr>
        <p:spPr>
          <a:xfrm>
            <a:off x="5213711" y="2592189"/>
            <a:ext cx="334863" cy="334855"/>
          </a:xfrm>
          <a:prstGeom prst="ellipse">
            <a:avLst/>
          </a:prstGeom>
          <a:solidFill>
            <a:srgbClr val="B6492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28" name="组 10"/>
          <p:cNvGrpSpPr/>
          <p:nvPr/>
        </p:nvGrpSpPr>
        <p:grpSpPr>
          <a:xfrm>
            <a:off x="4560742" y="3024186"/>
            <a:ext cx="1268438" cy="261738"/>
            <a:chOff x="4826544" y="2209685"/>
            <a:chExt cx="1342363" cy="276999"/>
          </a:xfrm>
        </p:grpSpPr>
        <p:sp>
          <p:nvSpPr>
            <p:cNvPr id="129" name="矩形 128"/>
            <p:cNvSpPr/>
            <p:nvPr/>
          </p:nvSpPr>
          <p:spPr>
            <a:xfrm>
              <a:off x="4826544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6033926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1" name="组 11"/>
          <p:cNvGrpSpPr/>
          <p:nvPr/>
        </p:nvGrpSpPr>
        <p:grpSpPr>
          <a:xfrm>
            <a:off x="4794181" y="3286563"/>
            <a:ext cx="1268439" cy="261738"/>
            <a:chOff x="5073589" y="2487359"/>
            <a:chExt cx="1342364" cy="276999"/>
          </a:xfrm>
        </p:grpSpPr>
        <p:sp>
          <p:nvSpPr>
            <p:cNvPr id="132" name="矩形 131"/>
            <p:cNvSpPr/>
            <p:nvPr/>
          </p:nvSpPr>
          <p:spPr>
            <a:xfrm>
              <a:off x="5073589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6280972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34" name="组 12"/>
          <p:cNvGrpSpPr/>
          <p:nvPr/>
        </p:nvGrpSpPr>
        <p:grpSpPr>
          <a:xfrm>
            <a:off x="5027623" y="3548939"/>
            <a:ext cx="1268438" cy="261738"/>
            <a:chOff x="5320635" y="2765033"/>
            <a:chExt cx="1342363" cy="276999"/>
          </a:xfrm>
        </p:grpSpPr>
        <p:sp>
          <p:nvSpPr>
            <p:cNvPr id="135" name="矩形 134"/>
            <p:cNvSpPr/>
            <p:nvPr/>
          </p:nvSpPr>
          <p:spPr>
            <a:xfrm>
              <a:off x="5320635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6528017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37" name="直线连接符 184"/>
          <p:cNvCxnSpPr>
            <a:stCxn id="103" idx="1"/>
            <a:endCxn id="138" idx="5"/>
          </p:cNvCxnSpPr>
          <p:nvPr/>
        </p:nvCxnSpPr>
        <p:spPr>
          <a:xfrm flipH="1" flipV="1">
            <a:off x="7131373" y="2878005"/>
            <a:ext cx="1247038" cy="140423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38" name="椭圆 137"/>
          <p:cNvSpPr/>
          <p:nvPr/>
        </p:nvSpPr>
        <p:spPr>
          <a:xfrm>
            <a:off x="6845549" y="2592189"/>
            <a:ext cx="334863" cy="334855"/>
          </a:xfrm>
          <a:prstGeom prst="ellipse">
            <a:avLst/>
          </a:prstGeom>
          <a:solidFill>
            <a:srgbClr val="B22600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39" name="组 13"/>
          <p:cNvGrpSpPr/>
          <p:nvPr/>
        </p:nvGrpSpPr>
        <p:grpSpPr>
          <a:xfrm>
            <a:off x="6192580" y="3024186"/>
            <a:ext cx="1268438" cy="261738"/>
            <a:chOff x="6553487" y="2209685"/>
            <a:chExt cx="1342363" cy="276999"/>
          </a:xfrm>
        </p:grpSpPr>
        <p:sp>
          <p:nvSpPr>
            <p:cNvPr id="140" name="矩形 139"/>
            <p:cNvSpPr/>
            <p:nvPr/>
          </p:nvSpPr>
          <p:spPr>
            <a:xfrm>
              <a:off x="6553487" y="220968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7760869" y="229330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2" name="组 14"/>
          <p:cNvGrpSpPr/>
          <p:nvPr/>
        </p:nvGrpSpPr>
        <p:grpSpPr>
          <a:xfrm>
            <a:off x="6426020" y="3286563"/>
            <a:ext cx="1268438" cy="261738"/>
            <a:chOff x="6800532" y="2487359"/>
            <a:chExt cx="1342363" cy="276999"/>
          </a:xfrm>
        </p:grpSpPr>
        <p:sp>
          <p:nvSpPr>
            <p:cNvPr id="143" name="矩形 142"/>
            <p:cNvSpPr/>
            <p:nvPr/>
          </p:nvSpPr>
          <p:spPr>
            <a:xfrm>
              <a:off x="6800532" y="2487359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8007914" y="2570980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45" name="组 15"/>
          <p:cNvGrpSpPr/>
          <p:nvPr/>
        </p:nvGrpSpPr>
        <p:grpSpPr>
          <a:xfrm>
            <a:off x="6659460" y="3548939"/>
            <a:ext cx="1268439" cy="261738"/>
            <a:chOff x="7047577" y="2765033"/>
            <a:chExt cx="1342364" cy="276999"/>
          </a:xfrm>
        </p:grpSpPr>
        <p:sp>
          <p:nvSpPr>
            <p:cNvPr id="146" name="矩形 145"/>
            <p:cNvSpPr/>
            <p:nvPr/>
          </p:nvSpPr>
          <p:spPr>
            <a:xfrm>
              <a:off x="7047577" y="2765033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8254960" y="2848654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48" name="直线连接符 196"/>
          <p:cNvCxnSpPr>
            <a:endCxn id="149" idx="5"/>
          </p:cNvCxnSpPr>
          <p:nvPr/>
        </p:nvCxnSpPr>
        <p:spPr>
          <a:xfrm flipH="1">
            <a:off x="2263027" y="4560784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49" name="椭圆 148"/>
          <p:cNvSpPr/>
          <p:nvPr/>
        </p:nvSpPr>
        <p:spPr>
          <a:xfrm flipV="1">
            <a:off x="1977203" y="5894671"/>
            <a:ext cx="334863" cy="334855"/>
          </a:xfrm>
          <a:prstGeom prst="ellipse">
            <a:avLst/>
          </a:prstGeom>
          <a:solidFill>
            <a:srgbClr val="E84C22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50" name="组 25"/>
          <p:cNvGrpSpPr/>
          <p:nvPr/>
        </p:nvGrpSpPr>
        <p:grpSpPr>
          <a:xfrm>
            <a:off x="1324234" y="5526098"/>
            <a:ext cx="1268438" cy="261738"/>
            <a:chOff x="1401411" y="4857470"/>
            <a:chExt cx="1342363" cy="276999"/>
          </a:xfrm>
        </p:grpSpPr>
        <p:sp>
          <p:nvSpPr>
            <p:cNvPr id="151" name="矩形 150"/>
            <p:cNvSpPr/>
            <p:nvPr/>
          </p:nvSpPr>
          <p:spPr>
            <a:xfrm>
              <a:off x="1401411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 flipV="1">
              <a:off x="2608793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3" name="组 26"/>
          <p:cNvGrpSpPr/>
          <p:nvPr/>
        </p:nvGrpSpPr>
        <p:grpSpPr>
          <a:xfrm>
            <a:off x="1557674" y="5263721"/>
            <a:ext cx="1268438" cy="261738"/>
            <a:chOff x="1648456" y="4579795"/>
            <a:chExt cx="1342363" cy="276999"/>
          </a:xfrm>
        </p:grpSpPr>
        <p:sp>
          <p:nvSpPr>
            <p:cNvPr id="154" name="矩形 153"/>
            <p:cNvSpPr/>
            <p:nvPr/>
          </p:nvSpPr>
          <p:spPr>
            <a:xfrm>
              <a:off x="1648456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 flipV="1">
              <a:off x="2855838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56" name="组 27"/>
          <p:cNvGrpSpPr/>
          <p:nvPr/>
        </p:nvGrpSpPr>
        <p:grpSpPr>
          <a:xfrm>
            <a:off x="1791114" y="5001346"/>
            <a:ext cx="1268439" cy="261738"/>
            <a:chOff x="1895501" y="4302122"/>
            <a:chExt cx="1342364" cy="276999"/>
          </a:xfrm>
        </p:grpSpPr>
        <p:sp>
          <p:nvSpPr>
            <p:cNvPr id="157" name="矩形 156"/>
            <p:cNvSpPr/>
            <p:nvPr/>
          </p:nvSpPr>
          <p:spPr>
            <a:xfrm>
              <a:off x="1895501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 flipV="1">
              <a:off x="310288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59" name="直线连接符 208"/>
          <p:cNvCxnSpPr>
            <a:endCxn id="160" idx="5"/>
          </p:cNvCxnSpPr>
          <p:nvPr/>
        </p:nvCxnSpPr>
        <p:spPr>
          <a:xfrm flipH="1">
            <a:off x="3894866" y="4560784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60" name="椭圆 159"/>
          <p:cNvSpPr/>
          <p:nvPr/>
        </p:nvSpPr>
        <p:spPr>
          <a:xfrm flipV="1">
            <a:off x="3609042" y="5894671"/>
            <a:ext cx="334863" cy="334855"/>
          </a:xfrm>
          <a:prstGeom prst="ellipse">
            <a:avLst/>
          </a:prstGeom>
          <a:solidFill>
            <a:srgbClr val="FFBD47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61" name="组 24"/>
          <p:cNvGrpSpPr/>
          <p:nvPr/>
        </p:nvGrpSpPr>
        <p:grpSpPr>
          <a:xfrm>
            <a:off x="2956074" y="5526098"/>
            <a:ext cx="1268438" cy="261738"/>
            <a:chOff x="3128355" y="4857470"/>
            <a:chExt cx="1342363" cy="276999"/>
          </a:xfrm>
        </p:grpSpPr>
        <p:sp>
          <p:nvSpPr>
            <p:cNvPr id="162" name="矩形 161"/>
            <p:cNvSpPr/>
            <p:nvPr/>
          </p:nvSpPr>
          <p:spPr>
            <a:xfrm>
              <a:off x="3128355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 flipV="1">
              <a:off x="4335737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4" name="组 23"/>
          <p:cNvGrpSpPr/>
          <p:nvPr/>
        </p:nvGrpSpPr>
        <p:grpSpPr>
          <a:xfrm>
            <a:off x="3189514" y="5263721"/>
            <a:ext cx="1268438" cy="261738"/>
            <a:chOff x="3375400" y="4579795"/>
            <a:chExt cx="1342363" cy="276999"/>
          </a:xfrm>
        </p:grpSpPr>
        <p:sp>
          <p:nvSpPr>
            <p:cNvPr id="165" name="矩形 164"/>
            <p:cNvSpPr/>
            <p:nvPr/>
          </p:nvSpPr>
          <p:spPr>
            <a:xfrm>
              <a:off x="3375400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 flipV="1">
              <a:off x="4582782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67" name="组 22"/>
          <p:cNvGrpSpPr/>
          <p:nvPr/>
        </p:nvGrpSpPr>
        <p:grpSpPr>
          <a:xfrm>
            <a:off x="3422953" y="5001346"/>
            <a:ext cx="1268439" cy="261738"/>
            <a:chOff x="3622445" y="4302122"/>
            <a:chExt cx="1342364" cy="276999"/>
          </a:xfrm>
        </p:grpSpPr>
        <p:sp>
          <p:nvSpPr>
            <p:cNvPr id="168" name="矩形 167"/>
            <p:cNvSpPr/>
            <p:nvPr/>
          </p:nvSpPr>
          <p:spPr>
            <a:xfrm>
              <a:off x="3622445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 flipV="1">
              <a:off x="4829828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70" name="直线连接符 220"/>
          <p:cNvCxnSpPr>
            <a:endCxn id="171" idx="5"/>
          </p:cNvCxnSpPr>
          <p:nvPr/>
        </p:nvCxnSpPr>
        <p:spPr>
          <a:xfrm flipH="1">
            <a:off x="5526706" y="4560784"/>
            <a:ext cx="1234413" cy="1382926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71" name="椭圆 170"/>
          <p:cNvSpPr/>
          <p:nvPr/>
        </p:nvSpPr>
        <p:spPr>
          <a:xfrm flipV="1">
            <a:off x="5240882" y="5894671"/>
            <a:ext cx="334863" cy="334855"/>
          </a:xfrm>
          <a:prstGeom prst="ellipse">
            <a:avLst/>
          </a:prstGeom>
          <a:solidFill>
            <a:srgbClr val="B64926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72" name="组 19"/>
          <p:cNvGrpSpPr/>
          <p:nvPr/>
        </p:nvGrpSpPr>
        <p:grpSpPr>
          <a:xfrm>
            <a:off x="4587913" y="5526098"/>
            <a:ext cx="1268438" cy="261738"/>
            <a:chOff x="4855299" y="4857470"/>
            <a:chExt cx="1342363" cy="276999"/>
          </a:xfrm>
        </p:grpSpPr>
        <p:sp>
          <p:nvSpPr>
            <p:cNvPr id="173" name="矩形 172"/>
            <p:cNvSpPr/>
            <p:nvPr/>
          </p:nvSpPr>
          <p:spPr>
            <a:xfrm>
              <a:off x="4855299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4" name="椭圆 173"/>
            <p:cNvSpPr/>
            <p:nvPr/>
          </p:nvSpPr>
          <p:spPr>
            <a:xfrm flipV="1">
              <a:off x="6062681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5" name="组 20"/>
          <p:cNvGrpSpPr/>
          <p:nvPr/>
        </p:nvGrpSpPr>
        <p:grpSpPr>
          <a:xfrm>
            <a:off x="4821353" y="5263721"/>
            <a:ext cx="1268438" cy="261738"/>
            <a:chOff x="5102344" y="4579795"/>
            <a:chExt cx="1342363" cy="276999"/>
          </a:xfrm>
        </p:grpSpPr>
        <p:sp>
          <p:nvSpPr>
            <p:cNvPr id="176" name="矩形 175"/>
            <p:cNvSpPr/>
            <p:nvPr/>
          </p:nvSpPr>
          <p:spPr>
            <a:xfrm>
              <a:off x="5102344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7" name="椭圆 176"/>
            <p:cNvSpPr/>
            <p:nvPr/>
          </p:nvSpPr>
          <p:spPr>
            <a:xfrm flipV="1">
              <a:off x="6309726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78" name="组 21"/>
          <p:cNvGrpSpPr/>
          <p:nvPr/>
        </p:nvGrpSpPr>
        <p:grpSpPr>
          <a:xfrm>
            <a:off x="5054793" y="5001346"/>
            <a:ext cx="1268439" cy="261738"/>
            <a:chOff x="5349389" y="4302122"/>
            <a:chExt cx="1342364" cy="276999"/>
          </a:xfrm>
        </p:grpSpPr>
        <p:sp>
          <p:nvSpPr>
            <p:cNvPr id="179" name="矩形 178"/>
            <p:cNvSpPr/>
            <p:nvPr/>
          </p:nvSpPr>
          <p:spPr>
            <a:xfrm>
              <a:off x="5349389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0" name="椭圆 179"/>
            <p:cNvSpPr/>
            <p:nvPr/>
          </p:nvSpPr>
          <p:spPr>
            <a:xfrm flipV="1">
              <a:off x="6556772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81" name="直线连接符 232"/>
          <p:cNvCxnSpPr>
            <a:endCxn id="182" idx="5"/>
          </p:cNvCxnSpPr>
          <p:nvPr/>
        </p:nvCxnSpPr>
        <p:spPr>
          <a:xfrm flipH="1">
            <a:off x="7158544" y="4539479"/>
            <a:ext cx="1247038" cy="140423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82" name="椭圆 181"/>
          <p:cNvSpPr/>
          <p:nvPr/>
        </p:nvSpPr>
        <p:spPr>
          <a:xfrm flipV="1">
            <a:off x="6872720" y="5894671"/>
            <a:ext cx="334863" cy="334855"/>
          </a:xfrm>
          <a:prstGeom prst="ellipse">
            <a:avLst/>
          </a:prstGeom>
          <a:solidFill>
            <a:srgbClr val="B22600"/>
          </a:solidFill>
          <a:ln w="381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000" kern="0" smtClea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grpSp>
        <p:nvGrpSpPr>
          <p:cNvPr id="183" name="组 18"/>
          <p:cNvGrpSpPr/>
          <p:nvPr/>
        </p:nvGrpSpPr>
        <p:grpSpPr>
          <a:xfrm>
            <a:off x="6219750" y="5526098"/>
            <a:ext cx="1268439" cy="261738"/>
            <a:chOff x="6582241" y="4857470"/>
            <a:chExt cx="1342364" cy="276999"/>
          </a:xfrm>
        </p:grpSpPr>
        <p:sp>
          <p:nvSpPr>
            <p:cNvPr id="184" name="矩形 183"/>
            <p:cNvSpPr/>
            <p:nvPr/>
          </p:nvSpPr>
          <p:spPr>
            <a:xfrm>
              <a:off x="6582241" y="4857470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 flipV="1">
              <a:off x="7789624" y="4926126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6" name="组 17"/>
          <p:cNvGrpSpPr/>
          <p:nvPr/>
        </p:nvGrpSpPr>
        <p:grpSpPr>
          <a:xfrm>
            <a:off x="6453192" y="5263721"/>
            <a:ext cx="1268438" cy="261738"/>
            <a:chOff x="6829287" y="4579795"/>
            <a:chExt cx="1342363" cy="276999"/>
          </a:xfrm>
        </p:grpSpPr>
        <p:sp>
          <p:nvSpPr>
            <p:cNvPr id="187" name="矩形 186"/>
            <p:cNvSpPr/>
            <p:nvPr/>
          </p:nvSpPr>
          <p:spPr>
            <a:xfrm>
              <a:off x="6829287" y="4579795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 flipV="1">
              <a:off x="8036669" y="4648451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9" name="组 16"/>
          <p:cNvGrpSpPr/>
          <p:nvPr/>
        </p:nvGrpSpPr>
        <p:grpSpPr>
          <a:xfrm>
            <a:off x="6686632" y="5001346"/>
            <a:ext cx="1268438" cy="261738"/>
            <a:chOff x="7076332" y="4302122"/>
            <a:chExt cx="1342363" cy="276999"/>
          </a:xfrm>
        </p:grpSpPr>
        <p:sp>
          <p:nvSpPr>
            <p:cNvPr id="190" name="矩形 189"/>
            <p:cNvSpPr/>
            <p:nvPr/>
          </p:nvSpPr>
          <p:spPr>
            <a:xfrm>
              <a:off x="7076332" y="4302122"/>
              <a:ext cx="120738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100" kern="0" dirty="0" smtClean="0">
                  <a:solidFill>
                    <a:prstClr val="black"/>
                  </a:solidFill>
                  <a:latin typeface="Century Gothic"/>
                  <a:ea typeface="微软雅黑"/>
                </a:rPr>
                <a:t>TEXT</a:t>
              </a:r>
              <a:endParaRPr kumimoji="1" lang="zh-CN" altLang="en-US" sz="1100" kern="0" dirty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 flipV="1">
              <a:off x="8283714" y="4370778"/>
              <a:ext cx="134981" cy="134981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100" kern="0" smtClean="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350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380</Words>
  <Application>Microsoft Office PowerPoint</Application>
  <PresentationFormat>自定义</PresentationFormat>
  <Paragraphs>89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2019-08-28T01:57:25Z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