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arallelogram 40"/>
          <p:cNvSpPr/>
          <p:nvPr/>
        </p:nvSpPr>
        <p:spPr bwMode="auto">
          <a:xfrm flipH="1">
            <a:off x="1597451" y="2235236"/>
            <a:ext cx="3033709" cy="1956833"/>
          </a:xfrm>
          <a:prstGeom prst="parallelogram">
            <a:avLst>
              <a:gd name="adj" fmla="val 81249"/>
            </a:avLst>
          </a:prstGeom>
          <a:gradFill flip="none" rotWithShape="1">
            <a:gsLst>
              <a:gs pos="0">
                <a:srgbClr val="D8E5FE"/>
              </a:gs>
              <a:gs pos="59000">
                <a:srgbClr val="FFFFFF">
                  <a:alpha val="0"/>
                </a:srgbClr>
              </a:gs>
            </a:gsLst>
            <a:lin ang="22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40018" indent="-140018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buFontTx/>
              <a:buChar char="•"/>
              <a:defRPr/>
            </a:pPr>
            <a:endParaRPr lang="en-US" dirty="0">
              <a:solidFill>
                <a:srgbClr val="595959"/>
              </a:solidFill>
              <a:latin typeface="Arial Narrow" pitchFamily="112" charset="0"/>
            </a:endParaRPr>
          </a:p>
        </p:txBody>
      </p:sp>
      <p:sp>
        <p:nvSpPr>
          <p:cNvPr id="50" name="Parallelogram 41"/>
          <p:cNvSpPr/>
          <p:nvPr/>
        </p:nvSpPr>
        <p:spPr bwMode="auto">
          <a:xfrm flipH="1">
            <a:off x="3756185" y="2235236"/>
            <a:ext cx="3033709" cy="1956833"/>
          </a:xfrm>
          <a:prstGeom prst="parallelogram">
            <a:avLst>
              <a:gd name="adj" fmla="val 81249"/>
            </a:avLst>
          </a:prstGeom>
          <a:gradFill flip="none" rotWithShape="1">
            <a:gsLst>
              <a:gs pos="0">
                <a:srgbClr val="D8E5FE"/>
              </a:gs>
              <a:gs pos="59000">
                <a:srgbClr val="FFFFFF">
                  <a:alpha val="0"/>
                </a:srgbClr>
              </a:gs>
            </a:gsLst>
            <a:lin ang="22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40018" indent="-140018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buFontTx/>
              <a:buChar char="•"/>
              <a:defRPr/>
            </a:pPr>
            <a:endParaRPr lang="en-US" dirty="0">
              <a:solidFill>
                <a:srgbClr val="595959"/>
              </a:solidFill>
              <a:latin typeface="Arial Narrow" pitchFamily="112" charset="0"/>
            </a:endParaRPr>
          </a:p>
        </p:txBody>
      </p:sp>
      <p:sp>
        <p:nvSpPr>
          <p:cNvPr id="51" name="Parallelogram 42"/>
          <p:cNvSpPr/>
          <p:nvPr/>
        </p:nvSpPr>
        <p:spPr bwMode="auto">
          <a:xfrm flipH="1">
            <a:off x="5751550" y="2235236"/>
            <a:ext cx="3033709" cy="1956833"/>
          </a:xfrm>
          <a:prstGeom prst="parallelogram">
            <a:avLst>
              <a:gd name="adj" fmla="val 81249"/>
            </a:avLst>
          </a:prstGeom>
          <a:gradFill flip="none" rotWithShape="1">
            <a:gsLst>
              <a:gs pos="0">
                <a:srgbClr val="D8E5FE"/>
              </a:gs>
              <a:gs pos="59000">
                <a:srgbClr val="FFFFFF">
                  <a:alpha val="0"/>
                </a:srgbClr>
              </a:gs>
            </a:gsLst>
            <a:lin ang="22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40018" indent="-140018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buFontTx/>
              <a:buChar char="•"/>
              <a:defRPr/>
            </a:pPr>
            <a:endParaRPr lang="en-US" dirty="0">
              <a:solidFill>
                <a:srgbClr val="595959"/>
              </a:solidFill>
              <a:latin typeface="Arial Narrow" pitchFamily="112" charset="0"/>
            </a:endParaRPr>
          </a:p>
        </p:txBody>
      </p:sp>
      <p:sp>
        <p:nvSpPr>
          <p:cNvPr id="52" name="Parallelogram 47"/>
          <p:cNvSpPr/>
          <p:nvPr/>
        </p:nvSpPr>
        <p:spPr bwMode="auto">
          <a:xfrm flipH="1" flipV="1">
            <a:off x="1584573" y="4255913"/>
            <a:ext cx="3033709" cy="1956833"/>
          </a:xfrm>
          <a:prstGeom prst="parallelogram">
            <a:avLst>
              <a:gd name="adj" fmla="val 81249"/>
            </a:avLst>
          </a:prstGeom>
          <a:gradFill flip="none" rotWithShape="1">
            <a:gsLst>
              <a:gs pos="0">
                <a:srgbClr val="D8E5FE"/>
              </a:gs>
              <a:gs pos="59000">
                <a:srgbClr val="FFFFFF">
                  <a:alpha val="0"/>
                </a:srgbClr>
              </a:gs>
            </a:gsLst>
            <a:lin ang="22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40018" indent="-140018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buFontTx/>
              <a:buChar char="•"/>
              <a:defRPr/>
            </a:pPr>
            <a:endParaRPr lang="en-US" dirty="0">
              <a:solidFill>
                <a:srgbClr val="595959"/>
              </a:solidFill>
              <a:latin typeface="Arial Narrow" pitchFamily="112" charset="0"/>
            </a:endParaRPr>
          </a:p>
        </p:txBody>
      </p:sp>
      <p:sp>
        <p:nvSpPr>
          <p:cNvPr id="53" name="Parallelogram 52"/>
          <p:cNvSpPr/>
          <p:nvPr/>
        </p:nvSpPr>
        <p:spPr bwMode="auto">
          <a:xfrm flipH="1" flipV="1">
            <a:off x="3743307" y="4255913"/>
            <a:ext cx="3033709" cy="1956833"/>
          </a:xfrm>
          <a:prstGeom prst="parallelogram">
            <a:avLst>
              <a:gd name="adj" fmla="val 81249"/>
            </a:avLst>
          </a:prstGeom>
          <a:gradFill flip="none" rotWithShape="1">
            <a:gsLst>
              <a:gs pos="0">
                <a:srgbClr val="D8E5FE"/>
              </a:gs>
              <a:gs pos="59000">
                <a:srgbClr val="FFFFFF">
                  <a:alpha val="0"/>
                </a:srgbClr>
              </a:gs>
            </a:gsLst>
            <a:lin ang="22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40018" indent="-140018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buFontTx/>
              <a:buChar char="•"/>
              <a:defRPr/>
            </a:pPr>
            <a:endParaRPr lang="en-US" dirty="0">
              <a:solidFill>
                <a:srgbClr val="595959"/>
              </a:solidFill>
              <a:latin typeface="Arial Narrow" pitchFamily="112" charset="0"/>
            </a:endParaRPr>
          </a:p>
        </p:txBody>
      </p:sp>
      <p:sp>
        <p:nvSpPr>
          <p:cNvPr id="54" name="Parallelogram 53"/>
          <p:cNvSpPr/>
          <p:nvPr/>
        </p:nvSpPr>
        <p:spPr bwMode="auto">
          <a:xfrm flipH="1" flipV="1">
            <a:off x="5738672" y="4255913"/>
            <a:ext cx="3033709" cy="1956833"/>
          </a:xfrm>
          <a:prstGeom prst="parallelogram">
            <a:avLst>
              <a:gd name="adj" fmla="val 81249"/>
            </a:avLst>
          </a:prstGeom>
          <a:gradFill flip="none" rotWithShape="1">
            <a:gsLst>
              <a:gs pos="0">
                <a:srgbClr val="D8E5FE"/>
              </a:gs>
              <a:gs pos="59000">
                <a:srgbClr val="FFFFFF">
                  <a:alpha val="0"/>
                </a:srgbClr>
              </a:gs>
            </a:gsLst>
            <a:lin ang="222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40018" indent="-140018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buFontTx/>
              <a:buChar char="•"/>
              <a:defRPr/>
            </a:pPr>
            <a:endParaRPr lang="en-US" dirty="0">
              <a:solidFill>
                <a:srgbClr val="595959"/>
              </a:solidFill>
              <a:latin typeface="Arial Narrow" pitchFamily="112" charset="0"/>
            </a:endParaRPr>
          </a:p>
        </p:txBody>
      </p:sp>
      <p:cxnSp>
        <p:nvCxnSpPr>
          <p:cNvPr id="55" name="Straight Connector 6"/>
          <p:cNvCxnSpPr/>
          <p:nvPr/>
        </p:nvCxnSpPr>
        <p:spPr bwMode="auto">
          <a:xfrm rot="16200000" flipH="1">
            <a:off x="2825950" y="2401393"/>
            <a:ext cx="2012054" cy="1622291"/>
          </a:xfrm>
          <a:prstGeom prst="line">
            <a:avLst/>
          </a:prstGeom>
          <a:ln w="28575" cap="flat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37"/>
          <p:cNvSpPr>
            <a:spLocks noChangeArrowheads="1"/>
          </p:cNvSpPr>
          <p:nvPr/>
        </p:nvSpPr>
        <p:spPr bwMode="auto">
          <a:xfrm>
            <a:off x="1919402" y="1936504"/>
            <a:ext cx="1525117" cy="324484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A</a:t>
            </a:r>
          </a:p>
        </p:txBody>
      </p:sp>
      <p:cxnSp>
        <p:nvCxnSpPr>
          <p:cNvPr id="57" name="Straight Connector 38"/>
          <p:cNvCxnSpPr/>
          <p:nvPr/>
        </p:nvCxnSpPr>
        <p:spPr bwMode="auto">
          <a:xfrm rot="16200000" flipH="1">
            <a:off x="4972337" y="2401391"/>
            <a:ext cx="2012054" cy="1622292"/>
          </a:xfrm>
          <a:prstGeom prst="line">
            <a:avLst/>
          </a:prstGeom>
          <a:ln w="28575" cap="flat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37"/>
          <p:cNvSpPr>
            <a:spLocks noChangeArrowheads="1"/>
          </p:cNvSpPr>
          <p:nvPr/>
        </p:nvSpPr>
        <p:spPr bwMode="auto">
          <a:xfrm>
            <a:off x="4064527" y="1936504"/>
            <a:ext cx="1525117" cy="324484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B</a:t>
            </a:r>
          </a:p>
        </p:txBody>
      </p:sp>
      <p:cxnSp>
        <p:nvCxnSpPr>
          <p:cNvPr id="59" name="Straight Connector 43"/>
          <p:cNvCxnSpPr/>
          <p:nvPr/>
        </p:nvCxnSpPr>
        <p:spPr bwMode="auto">
          <a:xfrm rot="5400000" flipH="1" flipV="1">
            <a:off x="2826950" y="4412447"/>
            <a:ext cx="2010055" cy="1622291"/>
          </a:xfrm>
          <a:prstGeom prst="line">
            <a:avLst/>
          </a:prstGeom>
          <a:ln w="28575" cap="flat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44"/>
          <p:cNvCxnSpPr/>
          <p:nvPr/>
        </p:nvCxnSpPr>
        <p:spPr bwMode="auto">
          <a:xfrm rot="5400000" flipH="1" flipV="1">
            <a:off x="4973337" y="4412446"/>
            <a:ext cx="2010055" cy="1622292"/>
          </a:xfrm>
          <a:prstGeom prst="line">
            <a:avLst/>
          </a:prstGeom>
          <a:ln w="28575" cap="flat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37"/>
          <p:cNvSpPr>
            <a:spLocks noChangeArrowheads="1"/>
          </p:cNvSpPr>
          <p:nvPr/>
        </p:nvSpPr>
        <p:spPr bwMode="auto">
          <a:xfrm>
            <a:off x="1919402" y="6228145"/>
            <a:ext cx="1525117" cy="324484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D</a:t>
            </a:r>
          </a:p>
        </p:txBody>
      </p:sp>
      <p:sp>
        <p:nvSpPr>
          <p:cNvPr id="62" name="Rectangle 37"/>
          <p:cNvSpPr>
            <a:spLocks noChangeArrowheads="1"/>
          </p:cNvSpPr>
          <p:nvPr/>
        </p:nvSpPr>
        <p:spPr bwMode="auto">
          <a:xfrm>
            <a:off x="4064527" y="6228145"/>
            <a:ext cx="1525117" cy="324484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E</a:t>
            </a:r>
          </a:p>
        </p:txBody>
      </p:sp>
      <p:cxnSp>
        <p:nvCxnSpPr>
          <p:cNvPr id="63" name="Straight Connector 48"/>
          <p:cNvCxnSpPr/>
          <p:nvPr/>
        </p:nvCxnSpPr>
        <p:spPr bwMode="auto">
          <a:xfrm rot="16200000" flipH="1">
            <a:off x="6980698" y="2401391"/>
            <a:ext cx="2012054" cy="1622292"/>
          </a:xfrm>
          <a:prstGeom prst="line">
            <a:avLst/>
          </a:prstGeom>
          <a:ln w="28575" cap="flat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7"/>
          <p:cNvSpPr>
            <a:spLocks noChangeArrowheads="1"/>
          </p:cNvSpPr>
          <p:nvPr/>
        </p:nvSpPr>
        <p:spPr bwMode="auto">
          <a:xfrm>
            <a:off x="6073501" y="1936504"/>
            <a:ext cx="1525117" cy="324484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C</a:t>
            </a:r>
          </a:p>
        </p:txBody>
      </p:sp>
      <p:cxnSp>
        <p:nvCxnSpPr>
          <p:cNvPr id="65" name="Straight Connector 50"/>
          <p:cNvCxnSpPr/>
          <p:nvPr/>
        </p:nvCxnSpPr>
        <p:spPr bwMode="auto">
          <a:xfrm rot="5400000" flipH="1" flipV="1">
            <a:off x="6981698" y="4412446"/>
            <a:ext cx="2010055" cy="1622292"/>
          </a:xfrm>
          <a:prstGeom prst="line">
            <a:avLst/>
          </a:prstGeom>
          <a:ln w="28575" cap="flat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37"/>
          <p:cNvSpPr>
            <a:spLocks noChangeArrowheads="1"/>
          </p:cNvSpPr>
          <p:nvPr/>
        </p:nvSpPr>
        <p:spPr bwMode="auto">
          <a:xfrm>
            <a:off x="6073501" y="6228145"/>
            <a:ext cx="1525117" cy="324484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F</a:t>
            </a:r>
          </a:p>
        </p:txBody>
      </p:sp>
      <p:cxnSp>
        <p:nvCxnSpPr>
          <p:cNvPr id="67" name="Straight Connector 55"/>
          <p:cNvCxnSpPr/>
          <p:nvPr/>
        </p:nvCxnSpPr>
        <p:spPr bwMode="auto">
          <a:xfrm rot="10800000">
            <a:off x="2980824" y="2826527"/>
            <a:ext cx="540097" cy="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70"/>
          <p:cNvSpPr>
            <a:spLocks noChangeArrowheads="1"/>
          </p:cNvSpPr>
          <p:nvPr/>
        </p:nvSpPr>
        <p:spPr bwMode="auto">
          <a:xfrm>
            <a:off x="1842134" y="2685536"/>
            <a:ext cx="1081755" cy="23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 dirty="0">
                <a:solidFill>
                  <a:srgbClr val="89A4F1"/>
                </a:solidFill>
                <a:latin typeface="Arial Narrow" pitchFamily="34" charset="0"/>
                <a:cs typeface="Arial" charset="0"/>
              </a:rPr>
              <a:t>Cause</a:t>
            </a:r>
          </a:p>
        </p:txBody>
      </p:sp>
      <p:cxnSp>
        <p:nvCxnSpPr>
          <p:cNvPr id="69" name="Straight Connector 57"/>
          <p:cNvCxnSpPr/>
          <p:nvPr/>
        </p:nvCxnSpPr>
        <p:spPr bwMode="auto">
          <a:xfrm rot="10800000">
            <a:off x="3484915" y="3444545"/>
            <a:ext cx="540097" cy="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2346568" y="3303602"/>
            <a:ext cx="1081755" cy="23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 dirty="0">
                <a:solidFill>
                  <a:srgbClr val="89A4F1"/>
                </a:solidFill>
                <a:latin typeface="Arial Narrow" pitchFamily="34" charset="0"/>
                <a:cs typeface="Arial" charset="0"/>
              </a:rPr>
              <a:t>Cause</a:t>
            </a:r>
          </a:p>
        </p:txBody>
      </p:sp>
      <p:cxnSp>
        <p:nvCxnSpPr>
          <p:cNvPr id="71" name="Straight Connector 63"/>
          <p:cNvCxnSpPr/>
          <p:nvPr/>
        </p:nvCxnSpPr>
        <p:spPr bwMode="auto">
          <a:xfrm rot="10800000">
            <a:off x="2980824" y="5606603"/>
            <a:ext cx="540097" cy="200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1842134" y="5454561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73" name="Straight Connector 65"/>
          <p:cNvCxnSpPr/>
          <p:nvPr/>
        </p:nvCxnSpPr>
        <p:spPr bwMode="auto">
          <a:xfrm rot="10800000">
            <a:off x="3484915" y="4986586"/>
            <a:ext cx="540097" cy="200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0"/>
          <p:cNvSpPr>
            <a:spLocks noChangeArrowheads="1"/>
          </p:cNvSpPr>
          <p:nvPr/>
        </p:nvSpPr>
        <p:spPr bwMode="auto">
          <a:xfrm>
            <a:off x="2346710" y="4832582"/>
            <a:ext cx="1082195" cy="310008"/>
          </a:xfrm>
          <a:prstGeom prst="rect">
            <a:avLst/>
          </a:prstGeom>
          <a:ln w="6350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20" tIns="18288" rIns="27432" bIns="18288"/>
          <a:lstStyle/>
          <a:p>
            <a:pPr algn="r" fontAlgn="auto">
              <a:lnSpc>
                <a:spcPct val="85000"/>
              </a:lnSpc>
              <a:spcBef>
                <a:spcPts val="252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89A4F1"/>
                </a:solidFill>
                <a:latin typeface="Arial Narrow" pitchFamily="34" charset="0"/>
              </a:rPr>
              <a:t>Cause</a:t>
            </a:r>
            <a:endParaRPr lang="en-US" dirty="0">
              <a:solidFill>
                <a:srgbClr val="89A4F1"/>
              </a:solidFill>
              <a:latin typeface="Arial Narrow" pitchFamily="112" charset="0"/>
            </a:endParaRPr>
          </a:p>
        </p:txBody>
      </p:sp>
      <p:cxnSp>
        <p:nvCxnSpPr>
          <p:cNvPr id="75" name="Straight Connector 67"/>
          <p:cNvCxnSpPr/>
          <p:nvPr/>
        </p:nvCxnSpPr>
        <p:spPr bwMode="auto">
          <a:xfrm rot="10800000">
            <a:off x="5119209" y="2826527"/>
            <a:ext cx="540097" cy="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0"/>
          <p:cNvSpPr>
            <a:spLocks noChangeArrowheads="1"/>
          </p:cNvSpPr>
          <p:nvPr/>
        </p:nvSpPr>
        <p:spPr bwMode="auto">
          <a:xfrm>
            <a:off x="3980235" y="2672660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77" name="Straight Connector 69"/>
          <p:cNvCxnSpPr/>
          <p:nvPr/>
        </p:nvCxnSpPr>
        <p:spPr bwMode="auto">
          <a:xfrm rot="10800000">
            <a:off x="5623300" y="3444545"/>
            <a:ext cx="540097" cy="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0"/>
          <p:cNvSpPr>
            <a:spLocks noChangeArrowheads="1"/>
          </p:cNvSpPr>
          <p:nvPr/>
        </p:nvSpPr>
        <p:spPr bwMode="auto">
          <a:xfrm>
            <a:off x="4484669" y="3290725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79" name="Straight Connector 71"/>
          <p:cNvCxnSpPr/>
          <p:nvPr/>
        </p:nvCxnSpPr>
        <p:spPr bwMode="auto">
          <a:xfrm rot="10800000">
            <a:off x="5119209" y="5606603"/>
            <a:ext cx="540097" cy="200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0"/>
          <p:cNvSpPr>
            <a:spLocks noChangeArrowheads="1"/>
          </p:cNvSpPr>
          <p:nvPr/>
        </p:nvSpPr>
        <p:spPr bwMode="auto">
          <a:xfrm>
            <a:off x="3980235" y="5454561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81" name="Straight Connector 73"/>
          <p:cNvCxnSpPr/>
          <p:nvPr/>
        </p:nvCxnSpPr>
        <p:spPr bwMode="auto">
          <a:xfrm rot="10800000">
            <a:off x="5623300" y="4986586"/>
            <a:ext cx="540097" cy="200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70"/>
          <p:cNvSpPr>
            <a:spLocks noChangeArrowheads="1"/>
          </p:cNvSpPr>
          <p:nvPr/>
        </p:nvSpPr>
        <p:spPr bwMode="auto">
          <a:xfrm>
            <a:off x="4484669" y="4833526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83" name="Straight Connector 75"/>
          <p:cNvCxnSpPr/>
          <p:nvPr/>
        </p:nvCxnSpPr>
        <p:spPr bwMode="auto">
          <a:xfrm rot="10800000">
            <a:off x="7119569" y="2826527"/>
            <a:ext cx="540097" cy="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70"/>
          <p:cNvSpPr>
            <a:spLocks noChangeArrowheads="1"/>
          </p:cNvSpPr>
          <p:nvPr/>
        </p:nvSpPr>
        <p:spPr bwMode="auto">
          <a:xfrm>
            <a:off x="5981018" y="2672660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85" name="Straight Connector 77"/>
          <p:cNvCxnSpPr/>
          <p:nvPr/>
        </p:nvCxnSpPr>
        <p:spPr bwMode="auto">
          <a:xfrm rot="10800000">
            <a:off x="7623660" y="3444545"/>
            <a:ext cx="542099" cy="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78"/>
          <p:cNvSpPr>
            <a:spLocks noChangeArrowheads="1"/>
          </p:cNvSpPr>
          <p:nvPr/>
        </p:nvSpPr>
        <p:spPr bwMode="auto">
          <a:xfrm>
            <a:off x="6485452" y="3290725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87" name="Straight Connector 79"/>
          <p:cNvCxnSpPr/>
          <p:nvPr/>
        </p:nvCxnSpPr>
        <p:spPr bwMode="auto">
          <a:xfrm rot="10800000">
            <a:off x="7119569" y="5606603"/>
            <a:ext cx="540097" cy="200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70"/>
          <p:cNvSpPr>
            <a:spLocks noChangeArrowheads="1"/>
          </p:cNvSpPr>
          <p:nvPr/>
        </p:nvSpPr>
        <p:spPr bwMode="auto">
          <a:xfrm>
            <a:off x="5981018" y="5454561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89" name="Straight Connector 81"/>
          <p:cNvCxnSpPr/>
          <p:nvPr/>
        </p:nvCxnSpPr>
        <p:spPr bwMode="auto">
          <a:xfrm rot="10800000">
            <a:off x="7623660" y="4986586"/>
            <a:ext cx="542099" cy="2000"/>
          </a:xfrm>
          <a:prstGeom prst="line">
            <a:avLst/>
          </a:prstGeom>
          <a:ln w="6350" cap="rnd" cmpd="sng" algn="ctr">
            <a:solidFill>
              <a:srgbClr val="6BA4F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70"/>
          <p:cNvSpPr>
            <a:spLocks noChangeArrowheads="1"/>
          </p:cNvSpPr>
          <p:nvPr/>
        </p:nvSpPr>
        <p:spPr bwMode="auto">
          <a:xfrm>
            <a:off x="6485452" y="4833526"/>
            <a:ext cx="1081755" cy="3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CN">
                <a:solidFill>
                  <a:srgbClr val="89A4F1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91" name="Straight Connector 4"/>
          <p:cNvCxnSpPr/>
          <p:nvPr/>
        </p:nvCxnSpPr>
        <p:spPr bwMode="auto">
          <a:xfrm flipV="1">
            <a:off x="3520921" y="4218565"/>
            <a:ext cx="5681023" cy="12000"/>
          </a:xfrm>
          <a:prstGeom prst="line">
            <a:avLst/>
          </a:prstGeom>
          <a:ln w="57150" cap="rnd" cmpd="sng" algn="ctr">
            <a:solidFill>
              <a:srgbClr val="5A76D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43"/>
          <p:cNvSpPr>
            <a:spLocks noChangeArrowheads="1"/>
          </p:cNvSpPr>
          <p:nvPr/>
        </p:nvSpPr>
        <p:spPr bwMode="auto">
          <a:xfrm>
            <a:off x="8950812" y="3721129"/>
            <a:ext cx="1545365" cy="993384"/>
          </a:xfrm>
          <a:prstGeom prst="rect">
            <a:avLst/>
          </a:prstGeom>
          <a:gradFill flip="none" rotWithShape="1">
            <a:gsLst>
              <a:gs pos="0">
                <a:srgbClr val="CFE7F5"/>
              </a:gs>
              <a:gs pos="100000">
                <a:srgbClr val="A5D2ED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18288" tIns="18288" rIns="18288" bIns="18288" anchor="ctr" anchorCtr="1"/>
          <a:lstStyle/>
          <a:p>
            <a:pPr algn="ctr" fontAlgn="auto">
              <a:lnSpc>
                <a:spcPct val="85000"/>
              </a:lnSpc>
              <a:spcBef>
                <a:spcPts val="25"/>
              </a:spcBef>
              <a:spcAft>
                <a:spcPts val="0"/>
              </a:spcAft>
              <a:defRPr/>
            </a:pPr>
            <a:endParaRPr lang="en-US" sz="2000" dirty="0">
              <a:solidFill>
                <a:srgbClr val="000000"/>
              </a:solidFill>
              <a:latin typeface="Arial Narrow" pitchFamily="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7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260</Words>
  <Application>Microsoft Office PowerPoint</Application>
  <PresentationFormat>自定义</PresentationFormat>
  <Paragraphs>35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2019-08-28T01:56:47Z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