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燕尾形 39"/>
          <p:cNvSpPr/>
          <p:nvPr/>
        </p:nvSpPr>
        <p:spPr>
          <a:xfrm>
            <a:off x="7873868" y="3721144"/>
            <a:ext cx="935770" cy="935627"/>
          </a:xfrm>
          <a:prstGeom prst="chevron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cxnSp>
        <p:nvCxnSpPr>
          <p:cNvPr id="41" name="直接连接符 40"/>
          <p:cNvCxnSpPr/>
          <p:nvPr/>
        </p:nvCxnSpPr>
        <p:spPr>
          <a:xfrm flipH="1">
            <a:off x="1603358" y="4188958"/>
            <a:ext cx="6619237" cy="0"/>
          </a:xfrm>
          <a:prstGeom prst="line">
            <a:avLst/>
          </a:prstGeom>
          <a:noFill/>
          <a:ln w="34925" cap="flat" cmpd="sng" algn="ctr">
            <a:solidFill>
              <a:srgbClr val="5B9BD5"/>
            </a:solidFill>
            <a:prstDash val="solid"/>
            <a:miter lim="800000"/>
            <a:headEnd type="oval"/>
            <a:tailEnd type="none" w="lg" len="lg"/>
          </a:ln>
          <a:effectLst/>
        </p:spPr>
      </p:cxnSp>
      <p:sp>
        <p:nvSpPr>
          <p:cNvPr id="42" name="椭圆 41"/>
          <p:cNvSpPr/>
          <p:nvPr/>
        </p:nvSpPr>
        <p:spPr>
          <a:xfrm>
            <a:off x="6905734" y="4089860"/>
            <a:ext cx="198227" cy="198196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alibri" panose="020F0502020204030204"/>
              <a:ea typeface="宋体"/>
            </a:endParaRPr>
          </a:p>
        </p:txBody>
      </p:sp>
      <p:cxnSp>
        <p:nvCxnSpPr>
          <p:cNvPr id="43" name="直接连接符 42"/>
          <p:cNvCxnSpPr>
            <a:stCxn id="42" idx="0"/>
          </p:cNvCxnSpPr>
          <p:nvPr/>
        </p:nvCxnSpPr>
        <p:spPr>
          <a:xfrm flipV="1">
            <a:off x="7004848" y="2545367"/>
            <a:ext cx="0" cy="1544493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44" name="等腰三角形 43"/>
          <p:cNvSpPr/>
          <p:nvPr/>
        </p:nvSpPr>
        <p:spPr>
          <a:xfrm>
            <a:off x="6758806" y="2545368"/>
            <a:ext cx="213568" cy="184082"/>
          </a:xfrm>
          <a:prstGeom prst="triangle">
            <a:avLst>
              <a:gd name="adj" fmla="val 100000"/>
            </a:avLst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5" name="文本框 11"/>
          <p:cNvSpPr txBox="1"/>
          <p:nvPr/>
        </p:nvSpPr>
        <p:spPr>
          <a:xfrm>
            <a:off x="4966309" y="2387998"/>
            <a:ext cx="2038539" cy="35366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7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zh-CN" altLang="en-US" sz="17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等腰三角形 45"/>
          <p:cNvSpPr/>
          <p:nvPr/>
        </p:nvSpPr>
        <p:spPr>
          <a:xfrm>
            <a:off x="6753394" y="2989520"/>
            <a:ext cx="213568" cy="184082"/>
          </a:xfrm>
          <a:prstGeom prst="triangle">
            <a:avLst>
              <a:gd name="adj" fmla="val 100000"/>
            </a:avLst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7" name="文本框 13"/>
          <p:cNvSpPr txBox="1"/>
          <p:nvPr/>
        </p:nvSpPr>
        <p:spPr>
          <a:xfrm>
            <a:off x="4960897" y="2832151"/>
            <a:ext cx="2038539" cy="35366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7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zh-CN" altLang="en-US" sz="17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等腰三角形 47"/>
          <p:cNvSpPr/>
          <p:nvPr/>
        </p:nvSpPr>
        <p:spPr>
          <a:xfrm>
            <a:off x="6758806" y="3411457"/>
            <a:ext cx="213568" cy="184082"/>
          </a:xfrm>
          <a:prstGeom prst="triangle">
            <a:avLst>
              <a:gd name="adj" fmla="val 100000"/>
            </a:avLst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9" name="文本框 15"/>
          <p:cNvSpPr txBox="1"/>
          <p:nvPr/>
        </p:nvSpPr>
        <p:spPr>
          <a:xfrm>
            <a:off x="4966308" y="3254088"/>
            <a:ext cx="2038539" cy="35366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7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zh-CN" altLang="en-US" sz="17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5568828" y="4089860"/>
            <a:ext cx="198227" cy="198196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alibri" panose="020F0502020204030204"/>
              <a:ea typeface="宋体"/>
            </a:endParaRPr>
          </a:p>
        </p:txBody>
      </p:sp>
      <p:cxnSp>
        <p:nvCxnSpPr>
          <p:cNvPr id="51" name="直接连接符 50"/>
          <p:cNvCxnSpPr/>
          <p:nvPr/>
        </p:nvCxnSpPr>
        <p:spPr>
          <a:xfrm flipV="1">
            <a:off x="5673455" y="4288056"/>
            <a:ext cx="0" cy="1544493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52" name="等腰三角形 51"/>
          <p:cNvSpPr/>
          <p:nvPr/>
        </p:nvSpPr>
        <p:spPr>
          <a:xfrm>
            <a:off x="5414744" y="4768264"/>
            <a:ext cx="213568" cy="184082"/>
          </a:xfrm>
          <a:prstGeom prst="triangle">
            <a:avLst>
              <a:gd name="adj" fmla="val 100000"/>
            </a:avLst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53" name="文本框 19"/>
          <p:cNvSpPr txBox="1"/>
          <p:nvPr/>
        </p:nvSpPr>
        <p:spPr>
          <a:xfrm>
            <a:off x="3622247" y="4610895"/>
            <a:ext cx="2038539" cy="35366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7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zh-CN" altLang="en-US" sz="17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等腰三角形 53"/>
          <p:cNvSpPr/>
          <p:nvPr/>
        </p:nvSpPr>
        <p:spPr>
          <a:xfrm>
            <a:off x="5409333" y="5212417"/>
            <a:ext cx="213568" cy="184082"/>
          </a:xfrm>
          <a:prstGeom prst="triangle">
            <a:avLst>
              <a:gd name="adj" fmla="val 100000"/>
            </a:avLst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55" name="文本框 21"/>
          <p:cNvSpPr txBox="1"/>
          <p:nvPr/>
        </p:nvSpPr>
        <p:spPr>
          <a:xfrm>
            <a:off x="3616834" y="5055048"/>
            <a:ext cx="2038539" cy="35366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7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zh-CN" altLang="en-US" sz="17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等腰三角形 55"/>
          <p:cNvSpPr/>
          <p:nvPr/>
        </p:nvSpPr>
        <p:spPr>
          <a:xfrm>
            <a:off x="5414744" y="5634354"/>
            <a:ext cx="213568" cy="184082"/>
          </a:xfrm>
          <a:prstGeom prst="triangle">
            <a:avLst>
              <a:gd name="adj" fmla="val 100000"/>
            </a:avLst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57" name="文本框 23"/>
          <p:cNvSpPr txBox="1"/>
          <p:nvPr/>
        </p:nvSpPr>
        <p:spPr>
          <a:xfrm>
            <a:off x="3622246" y="5476985"/>
            <a:ext cx="2038539" cy="35366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7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zh-CN" altLang="en-US" sz="17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4215265" y="4089860"/>
            <a:ext cx="198227" cy="198196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alibri" panose="020F0502020204030204"/>
              <a:ea typeface="宋体"/>
            </a:endParaRPr>
          </a:p>
        </p:txBody>
      </p:sp>
      <p:cxnSp>
        <p:nvCxnSpPr>
          <p:cNvPr id="59" name="直接连接符 58"/>
          <p:cNvCxnSpPr/>
          <p:nvPr/>
        </p:nvCxnSpPr>
        <p:spPr>
          <a:xfrm flipV="1">
            <a:off x="4278217" y="2545367"/>
            <a:ext cx="0" cy="1544493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60" name="等腰三角形 59"/>
          <p:cNvSpPr/>
          <p:nvPr/>
        </p:nvSpPr>
        <p:spPr>
          <a:xfrm>
            <a:off x="4032176" y="2545368"/>
            <a:ext cx="213568" cy="184082"/>
          </a:xfrm>
          <a:prstGeom prst="triangle">
            <a:avLst>
              <a:gd name="adj" fmla="val 100000"/>
            </a:avLst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61" name="文本框 27"/>
          <p:cNvSpPr txBox="1"/>
          <p:nvPr/>
        </p:nvSpPr>
        <p:spPr>
          <a:xfrm>
            <a:off x="2239679" y="2387998"/>
            <a:ext cx="2038539" cy="35366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7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zh-CN" altLang="en-US" sz="17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等腰三角形 61"/>
          <p:cNvSpPr/>
          <p:nvPr/>
        </p:nvSpPr>
        <p:spPr>
          <a:xfrm>
            <a:off x="4026765" y="2989520"/>
            <a:ext cx="213568" cy="184082"/>
          </a:xfrm>
          <a:prstGeom prst="triangle">
            <a:avLst>
              <a:gd name="adj" fmla="val 100000"/>
            </a:avLst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63" name="文本框 29"/>
          <p:cNvSpPr txBox="1"/>
          <p:nvPr/>
        </p:nvSpPr>
        <p:spPr>
          <a:xfrm>
            <a:off x="2234267" y="2832151"/>
            <a:ext cx="2038539" cy="35366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7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zh-CN" altLang="en-US" sz="17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等腰三角形 63"/>
          <p:cNvSpPr/>
          <p:nvPr/>
        </p:nvSpPr>
        <p:spPr>
          <a:xfrm>
            <a:off x="4032175" y="3411457"/>
            <a:ext cx="213568" cy="184082"/>
          </a:xfrm>
          <a:prstGeom prst="triangle">
            <a:avLst>
              <a:gd name="adj" fmla="val 100000"/>
            </a:avLst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65" name="文本框 31"/>
          <p:cNvSpPr txBox="1"/>
          <p:nvPr/>
        </p:nvSpPr>
        <p:spPr>
          <a:xfrm>
            <a:off x="2239678" y="3254088"/>
            <a:ext cx="2038539" cy="35366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7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zh-CN" altLang="en-US" sz="17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椭圆 65"/>
          <p:cNvSpPr/>
          <p:nvPr/>
        </p:nvSpPr>
        <p:spPr>
          <a:xfrm>
            <a:off x="2888495" y="4089860"/>
            <a:ext cx="198227" cy="198196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alibri" panose="020F0502020204030204"/>
              <a:ea typeface="宋体"/>
            </a:endParaRPr>
          </a:p>
        </p:txBody>
      </p:sp>
      <p:cxnSp>
        <p:nvCxnSpPr>
          <p:cNvPr id="67" name="直接连接符 66"/>
          <p:cNvCxnSpPr/>
          <p:nvPr/>
        </p:nvCxnSpPr>
        <p:spPr>
          <a:xfrm flipV="1">
            <a:off x="2993121" y="4288056"/>
            <a:ext cx="0" cy="1544493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68" name="等腰三角形 67"/>
          <p:cNvSpPr/>
          <p:nvPr/>
        </p:nvSpPr>
        <p:spPr>
          <a:xfrm>
            <a:off x="2734411" y="4768264"/>
            <a:ext cx="213568" cy="184082"/>
          </a:xfrm>
          <a:prstGeom prst="triangle">
            <a:avLst>
              <a:gd name="adj" fmla="val 100000"/>
            </a:avLst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69" name="文本框 35"/>
          <p:cNvSpPr txBox="1"/>
          <p:nvPr/>
        </p:nvSpPr>
        <p:spPr>
          <a:xfrm>
            <a:off x="941914" y="4610895"/>
            <a:ext cx="2038539" cy="35366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7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zh-CN" altLang="en-US" sz="17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等腰三角形 69"/>
          <p:cNvSpPr/>
          <p:nvPr/>
        </p:nvSpPr>
        <p:spPr>
          <a:xfrm>
            <a:off x="2728999" y="5212417"/>
            <a:ext cx="213568" cy="184082"/>
          </a:xfrm>
          <a:prstGeom prst="triangle">
            <a:avLst>
              <a:gd name="adj" fmla="val 100000"/>
            </a:avLst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71" name="文本框 37"/>
          <p:cNvSpPr txBox="1"/>
          <p:nvPr/>
        </p:nvSpPr>
        <p:spPr>
          <a:xfrm>
            <a:off x="936501" y="5055048"/>
            <a:ext cx="2038539" cy="35366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7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zh-CN" altLang="en-US" sz="17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等腰三角形 71"/>
          <p:cNvSpPr/>
          <p:nvPr/>
        </p:nvSpPr>
        <p:spPr>
          <a:xfrm>
            <a:off x="2734410" y="5634354"/>
            <a:ext cx="213568" cy="184082"/>
          </a:xfrm>
          <a:prstGeom prst="triangle">
            <a:avLst>
              <a:gd name="adj" fmla="val 100000"/>
            </a:avLst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73" name="文本框 39"/>
          <p:cNvSpPr txBox="1"/>
          <p:nvPr/>
        </p:nvSpPr>
        <p:spPr>
          <a:xfrm>
            <a:off x="941913" y="5476985"/>
            <a:ext cx="2038539" cy="35366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7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zh-CN" altLang="en-US" sz="17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文本框 50"/>
          <p:cNvSpPr txBox="1"/>
          <p:nvPr/>
        </p:nvSpPr>
        <p:spPr>
          <a:xfrm>
            <a:off x="8864389" y="4031588"/>
            <a:ext cx="2038539" cy="35366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7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</a:t>
            </a:r>
            <a:r>
              <a:rPr lang="zh-CN" altLang="en-US" sz="17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grpSp>
        <p:nvGrpSpPr>
          <p:cNvPr id="75" name="组合 74"/>
          <p:cNvGrpSpPr/>
          <p:nvPr/>
        </p:nvGrpSpPr>
        <p:grpSpPr>
          <a:xfrm rot="20806723">
            <a:off x="1219166" y="3979379"/>
            <a:ext cx="453470" cy="440016"/>
            <a:chOff x="841006" y="3250301"/>
            <a:chExt cx="532049" cy="516342"/>
          </a:xfrm>
        </p:grpSpPr>
        <p:sp>
          <p:nvSpPr>
            <p:cNvPr id="76" name="等腰三角形 75"/>
            <p:cNvSpPr/>
            <p:nvPr/>
          </p:nvSpPr>
          <p:spPr>
            <a:xfrm rot="18835401">
              <a:off x="974240" y="3159726"/>
              <a:ext cx="308240" cy="489390"/>
            </a:xfrm>
            <a:prstGeom prst="triangle">
              <a:avLst/>
            </a:prstGeom>
            <a:solidFill>
              <a:srgbClr val="5B9B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86410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00" kern="0" smtClean="0">
                <a:solidFill>
                  <a:prstClr val="white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77" name="等腰三角形 76"/>
            <p:cNvSpPr/>
            <p:nvPr/>
          </p:nvSpPr>
          <p:spPr>
            <a:xfrm rot="15137465">
              <a:off x="931581" y="3367828"/>
              <a:ext cx="308240" cy="489390"/>
            </a:xfrm>
            <a:prstGeom prst="triangle">
              <a:avLst/>
            </a:prstGeom>
            <a:solidFill>
              <a:srgbClr val="5B9B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86410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00" kern="0" smtClean="0">
                <a:solidFill>
                  <a:prstClr val="white"/>
                </a:solidFill>
                <a:latin typeface="Calibri" panose="020F0502020204030204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050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340</Words>
  <Application>Microsoft Office PowerPoint</Application>
  <PresentationFormat>自定义</PresentationFormat>
  <Paragraphs>30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2019-08-28T01:56:29Z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