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4"/>
          <p:cNvCxnSpPr/>
          <p:nvPr/>
        </p:nvCxnSpPr>
        <p:spPr>
          <a:xfrm>
            <a:off x="3987081" y="4371253"/>
            <a:ext cx="5665020" cy="2000"/>
          </a:xfrm>
          <a:prstGeom prst="line">
            <a:avLst/>
          </a:prstGeom>
          <a:ln w="571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6"/>
          <p:cNvCxnSpPr/>
          <p:nvPr/>
        </p:nvCxnSpPr>
        <p:spPr>
          <a:xfrm rot="16200000" flipH="1">
            <a:off x="1729789" y="2113960"/>
            <a:ext cx="2498221" cy="2016363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7"/>
          <p:cNvSpPr>
            <a:spLocks noChangeArrowheads="1"/>
          </p:cNvSpPr>
          <p:nvPr/>
        </p:nvSpPr>
        <p:spPr bwMode="auto">
          <a:xfrm>
            <a:off x="600470" y="1536265"/>
            <a:ext cx="1895185" cy="403236"/>
          </a:xfrm>
          <a:prstGeom prst="rect">
            <a:avLst/>
          </a:prstGeom>
          <a:gradFill flip="none" rotWithShape="1">
            <a:gsLst>
              <a:gs pos="0">
                <a:srgbClr val="A5D2ED"/>
              </a:gs>
              <a:gs pos="100000">
                <a:srgbClr val="88ADE4"/>
              </a:gs>
            </a:gsLst>
            <a:lin ang="2700000" scaled="1"/>
            <a:tileRect/>
          </a:gradFill>
          <a:ln w="9525">
            <a:solidFill>
              <a:srgbClr val="6B98C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A</a:t>
            </a:r>
          </a:p>
        </p:txBody>
      </p:sp>
      <p:cxnSp>
        <p:nvCxnSpPr>
          <p:cNvPr id="5" name="Straight Connector 38"/>
          <p:cNvCxnSpPr/>
          <p:nvPr/>
        </p:nvCxnSpPr>
        <p:spPr>
          <a:xfrm rot="16200000" flipH="1">
            <a:off x="4394268" y="2113960"/>
            <a:ext cx="2498221" cy="2016363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3266107" y="1536265"/>
            <a:ext cx="1895185" cy="403236"/>
          </a:xfrm>
          <a:prstGeom prst="rect">
            <a:avLst/>
          </a:prstGeom>
          <a:gradFill flip="none" rotWithShape="1">
            <a:gsLst>
              <a:gs pos="0">
                <a:srgbClr val="A8D0B8"/>
              </a:gs>
              <a:gs pos="100000">
                <a:srgbClr val="69AF85"/>
              </a:gs>
            </a:gsLst>
            <a:lin ang="2700000" scaled="1"/>
            <a:tileRect/>
          </a:gradFill>
          <a:ln w="12700">
            <a:solidFill>
              <a:srgbClr val="488862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  <a:extrusionClr>
              <a:schemeClr val="tx2">
                <a:lumMod val="60000"/>
                <a:lumOff val="40000"/>
              </a:schemeClr>
            </a:extrusionClr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B</a:t>
            </a:r>
          </a:p>
        </p:txBody>
      </p:sp>
      <p:cxnSp>
        <p:nvCxnSpPr>
          <p:cNvPr id="7" name="Straight Connector 43"/>
          <p:cNvCxnSpPr/>
          <p:nvPr/>
        </p:nvCxnSpPr>
        <p:spPr>
          <a:xfrm rot="5400000" flipH="1" flipV="1">
            <a:off x="1729789" y="4612181"/>
            <a:ext cx="2498220" cy="2016363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4"/>
          <p:cNvCxnSpPr/>
          <p:nvPr/>
        </p:nvCxnSpPr>
        <p:spPr>
          <a:xfrm rot="5400000" flipH="1" flipV="1">
            <a:off x="4394269" y="4612181"/>
            <a:ext cx="2498220" cy="2016363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600470" y="6869473"/>
            <a:ext cx="1895185" cy="403236"/>
          </a:xfrm>
          <a:prstGeom prst="rect">
            <a:avLst/>
          </a:prstGeom>
          <a:gradFill flip="none" rotWithShape="1">
            <a:gsLst>
              <a:gs pos="0">
                <a:srgbClr val="DDC667"/>
              </a:gs>
              <a:gs pos="100000">
                <a:srgbClr val="D1B84F"/>
              </a:gs>
            </a:gsLst>
            <a:lin ang="2700000" scaled="1"/>
            <a:tileRect/>
          </a:gradFill>
          <a:ln w="12700">
            <a:solidFill>
              <a:srgbClr val="8A6021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  <a:extrusionClr>
              <a:schemeClr val="tx2">
                <a:lumMod val="60000"/>
                <a:lumOff val="40000"/>
              </a:schemeClr>
            </a:extrusionClr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D</a:t>
            </a: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3266107" y="6869473"/>
            <a:ext cx="1895185" cy="403236"/>
          </a:xfrm>
          <a:prstGeom prst="rect">
            <a:avLst/>
          </a:prstGeom>
          <a:gradFill flip="none" rotWithShape="1">
            <a:gsLst>
              <a:gs pos="0">
                <a:srgbClr val="DF9391"/>
              </a:gs>
              <a:gs pos="100000">
                <a:srgbClr val="D67D77"/>
              </a:gs>
            </a:gsLst>
            <a:lin ang="2700000" scaled="1"/>
            <a:tileRect/>
          </a:gradFill>
          <a:ln w="12700">
            <a:solidFill>
              <a:srgbClr val="AC5356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  <a:extrusionClr>
              <a:schemeClr val="tx2">
                <a:lumMod val="60000"/>
                <a:lumOff val="40000"/>
              </a:schemeClr>
            </a:extrusionClr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E</a:t>
            </a:r>
          </a:p>
        </p:txBody>
      </p:sp>
      <p:cxnSp>
        <p:nvCxnSpPr>
          <p:cNvPr id="11" name="Straight Connector 48"/>
          <p:cNvCxnSpPr/>
          <p:nvPr/>
        </p:nvCxnSpPr>
        <p:spPr>
          <a:xfrm rot="16200000" flipH="1">
            <a:off x="6890718" y="2113960"/>
            <a:ext cx="2498221" cy="2016363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5762556" y="1536265"/>
            <a:ext cx="1895185" cy="403236"/>
          </a:xfrm>
          <a:prstGeom prst="rect">
            <a:avLst/>
          </a:prstGeom>
          <a:gradFill flip="none" rotWithShape="1">
            <a:gsLst>
              <a:gs pos="0">
                <a:srgbClr val="BFBFBF"/>
              </a:gs>
              <a:gs pos="100000">
                <a:srgbClr val="A6A6A6"/>
              </a:gs>
            </a:gsLst>
            <a:lin ang="2700000" scaled="1"/>
            <a:tileRect/>
          </a:gradFill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C</a:t>
            </a:r>
          </a:p>
        </p:txBody>
      </p:sp>
      <p:cxnSp>
        <p:nvCxnSpPr>
          <p:cNvPr id="13" name="Straight Connector 50"/>
          <p:cNvCxnSpPr/>
          <p:nvPr/>
        </p:nvCxnSpPr>
        <p:spPr>
          <a:xfrm rot="5400000" flipH="1" flipV="1">
            <a:off x="6890719" y="4612181"/>
            <a:ext cx="2498220" cy="2016363"/>
          </a:xfrm>
          <a:prstGeom prst="line">
            <a:avLst/>
          </a:prstGeom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37"/>
          <p:cNvSpPr>
            <a:spLocks noChangeArrowheads="1"/>
          </p:cNvSpPr>
          <p:nvPr/>
        </p:nvSpPr>
        <p:spPr bwMode="auto">
          <a:xfrm>
            <a:off x="5762556" y="6869473"/>
            <a:ext cx="1895185" cy="403236"/>
          </a:xfrm>
          <a:prstGeom prst="rect">
            <a:avLst/>
          </a:prstGeom>
          <a:gradFill flip="none" rotWithShape="1">
            <a:gsLst>
              <a:gs pos="0">
                <a:srgbClr val="BEC1F9"/>
              </a:gs>
              <a:gs pos="100000">
                <a:srgbClr val="959BEC"/>
              </a:gs>
            </a:gsLst>
            <a:lin ang="2700000" scaled="1"/>
            <a:tileRect/>
          </a:gradFill>
          <a:ln w="12700">
            <a:solidFill>
              <a:srgbClr val="6B6CCE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  <a:extrusionClr>
              <a:schemeClr val="tx2">
                <a:lumMod val="60000"/>
                <a:lumOff val="40000"/>
              </a:schemeClr>
            </a:extrusionClr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F</a:t>
            </a:r>
          </a:p>
        </p:txBody>
      </p:sp>
      <p:cxnSp>
        <p:nvCxnSpPr>
          <p:cNvPr id="15" name="Straight Connector 55"/>
          <p:cNvCxnSpPr/>
          <p:nvPr/>
        </p:nvCxnSpPr>
        <p:spPr>
          <a:xfrm rot="10800000">
            <a:off x="1918708" y="2641099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70"/>
          <p:cNvSpPr>
            <a:spLocks noChangeArrowheads="1"/>
          </p:cNvSpPr>
          <p:nvPr/>
        </p:nvSpPr>
        <p:spPr bwMode="auto">
          <a:xfrm>
            <a:off x="504453" y="24510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17" name="Straight Connector 57"/>
          <p:cNvCxnSpPr/>
          <p:nvPr/>
        </p:nvCxnSpPr>
        <p:spPr>
          <a:xfrm rot="10800000">
            <a:off x="2546821" y="3409167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70"/>
          <p:cNvSpPr>
            <a:spLocks noChangeArrowheads="1"/>
          </p:cNvSpPr>
          <p:nvPr/>
        </p:nvSpPr>
        <p:spPr bwMode="auto">
          <a:xfrm>
            <a:off x="1130566" y="3219151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19" name="Straight Connector 63"/>
          <p:cNvCxnSpPr/>
          <p:nvPr/>
        </p:nvCxnSpPr>
        <p:spPr>
          <a:xfrm rot="10800000">
            <a:off x="1918708" y="6097404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70"/>
          <p:cNvSpPr>
            <a:spLocks noChangeArrowheads="1"/>
          </p:cNvSpPr>
          <p:nvPr/>
        </p:nvSpPr>
        <p:spPr bwMode="auto">
          <a:xfrm>
            <a:off x="504453" y="5907388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21" name="Straight Connector 65"/>
          <p:cNvCxnSpPr/>
          <p:nvPr/>
        </p:nvCxnSpPr>
        <p:spPr>
          <a:xfrm rot="10800000">
            <a:off x="2546821" y="5327337"/>
            <a:ext cx="672121" cy="2000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70"/>
          <p:cNvSpPr>
            <a:spLocks noChangeArrowheads="1"/>
          </p:cNvSpPr>
          <p:nvPr/>
        </p:nvSpPr>
        <p:spPr bwMode="auto">
          <a:xfrm>
            <a:off x="1130566" y="513731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23" name="Straight Connector 67"/>
          <p:cNvCxnSpPr/>
          <p:nvPr/>
        </p:nvCxnSpPr>
        <p:spPr>
          <a:xfrm rot="10800000">
            <a:off x="4575187" y="2641099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70"/>
          <p:cNvSpPr>
            <a:spLocks noChangeArrowheads="1"/>
          </p:cNvSpPr>
          <p:nvPr/>
        </p:nvSpPr>
        <p:spPr bwMode="auto">
          <a:xfrm>
            <a:off x="3160931" y="24510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25" name="Straight Connector 69"/>
          <p:cNvCxnSpPr/>
          <p:nvPr/>
        </p:nvCxnSpPr>
        <p:spPr>
          <a:xfrm rot="10800000">
            <a:off x="5203300" y="3409167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70"/>
          <p:cNvSpPr>
            <a:spLocks noChangeArrowheads="1"/>
          </p:cNvSpPr>
          <p:nvPr/>
        </p:nvSpPr>
        <p:spPr bwMode="auto">
          <a:xfrm>
            <a:off x="3789044" y="3219151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27" name="Straight Connector 71"/>
          <p:cNvCxnSpPr/>
          <p:nvPr/>
        </p:nvCxnSpPr>
        <p:spPr>
          <a:xfrm rot="10800000">
            <a:off x="4575187" y="6097404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70"/>
          <p:cNvSpPr>
            <a:spLocks noChangeArrowheads="1"/>
          </p:cNvSpPr>
          <p:nvPr/>
        </p:nvSpPr>
        <p:spPr bwMode="auto">
          <a:xfrm>
            <a:off x="3160931" y="5907388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29" name="Straight Connector 73"/>
          <p:cNvCxnSpPr/>
          <p:nvPr/>
        </p:nvCxnSpPr>
        <p:spPr>
          <a:xfrm rot="10800000">
            <a:off x="5203300" y="5327337"/>
            <a:ext cx="672121" cy="2000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3789044" y="513731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31" name="Straight Connector 75"/>
          <p:cNvCxnSpPr/>
          <p:nvPr/>
        </p:nvCxnSpPr>
        <p:spPr>
          <a:xfrm rot="10800000">
            <a:off x="7061634" y="2641099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70"/>
          <p:cNvSpPr>
            <a:spLocks noChangeArrowheads="1"/>
          </p:cNvSpPr>
          <p:nvPr/>
        </p:nvSpPr>
        <p:spPr bwMode="auto">
          <a:xfrm>
            <a:off x="5647380" y="24510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33" name="Straight Connector 77"/>
          <p:cNvCxnSpPr/>
          <p:nvPr/>
        </p:nvCxnSpPr>
        <p:spPr>
          <a:xfrm rot="10800000">
            <a:off x="7689747" y="3409167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78"/>
          <p:cNvSpPr>
            <a:spLocks noChangeArrowheads="1"/>
          </p:cNvSpPr>
          <p:nvPr/>
        </p:nvSpPr>
        <p:spPr bwMode="auto">
          <a:xfrm>
            <a:off x="6273492" y="3219151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35" name="Straight Connector 79"/>
          <p:cNvCxnSpPr/>
          <p:nvPr/>
        </p:nvCxnSpPr>
        <p:spPr>
          <a:xfrm rot="10800000">
            <a:off x="7061634" y="6097404"/>
            <a:ext cx="672121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70"/>
          <p:cNvSpPr>
            <a:spLocks noChangeArrowheads="1"/>
          </p:cNvSpPr>
          <p:nvPr/>
        </p:nvSpPr>
        <p:spPr bwMode="auto">
          <a:xfrm>
            <a:off x="5647380" y="5907388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cxnSp>
        <p:nvCxnSpPr>
          <p:cNvPr id="37" name="Straight Connector 81"/>
          <p:cNvCxnSpPr/>
          <p:nvPr/>
        </p:nvCxnSpPr>
        <p:spPr>
          <a:xfrm rot="10800000">
            <a:off x="7689747" y="5327337"/>
            <a:ext cx="672121" cy="2000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70"/>
          <p:cNvSpPr>
            <a:spLocks noChangeArrowheads="1"/>
          </p:cNvSpPr>
          <p:nvPr/>
        </p:nvSpPr>
        <p:spPr bwMode="auto">
          <a:xfrm>
            <a:off x="6273492" y="513731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altLang="zh-TW">
                <a:solidFill>
                  <a:srgbClr val="000000"/>
                </a:solidFill>
                <a:latin typeface="Arial Narrow" pitchFamily="34" charset="0"/>
              </a:rPr>
              <a:t>Cause</a:t>
            </a:r>
          </a:p>
        </p:txBody>
      </p:sp>
      <p:sp>
        <p:nvSpPr>
          <p:cNvPr id="39" name="Rectangle 43"/>
          <p:cNvSpPr>
            <a:spLocks noChangeArrowheads="1"/>
          </p:cNvSpPr>
          <p:nvPr/>
        </p:nvSpPr>
        <p:spPr bwMode="auto">
          <a:xfrm>
            <a:off x="9338044" y="3754014"/>
            <a:ext cx="1920346" cy="1234475"/>
          </a:xfrm>
          <a:prstGeom prst="rect">
            <a:avLst/>
          </a:prstGeom>
          <a:gradFill flip="none" rotWithShape="1">
            <a:gsLst>
              <a:gs pos="0">
                <a:srgbClr val="FFEB79"/>
              </a:gs>
              <a:gs pos="100000">
                <a:srgbClr val="FFE032"/>
              </a:gs>
            </a:gsLst>
            <a:lin ang="2700000" scaled="1"/>
            <a:tileRect/>
          </a:gradFill>
          <a:ln w="9525">
            <a:solidFill>
              <a:srgbClr val="FFC000"/>
            </a:solidFill>
            <a:miter lim="800000"/>
            <a:headEnd/>
            <a:tailEnd/>
          </a:ln>
          <a:effectLst>
            <a:outerShdw blurRad="25400" dist="12700" dir="54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  <a:defRPr/>
            </a:pPr>
            <a:r>
              <a:rPr lang="en-US" sz="3500" dirty="0">
                <a:solidFill>
                  <a:srgbClr val="000000"/>
                </a:solidFill>
                <a:latin typeface="Arial Narrow" pitchFamily="112" charset="0"/>
              </a:rPr>
              <a:t>Effect</a:t>
            </a:r>
            <a:r>
              <a:rPr lang="en-US" sz="3000" dirty="0">
                <a:solidFill>
                  <a:srgbClr val="000000"/>
                </a:solidFill>
                <a:latin typeface="Arial Narrow" pitchFamily="112" charset="0"/>
              </a:rPr>
              <a:t/>
            </a:r>
            <a:br>
              <a:rPr lang="en-US" sz="3000" dirty="0">
                <a:solidFill>
                  <a:srgbClr val="000000"/>
                </a:solidFill>
                <a:latin typeface="Arial Narrow" pitchFamily="112" charset="0"/>
              </a:rPr>
            </a:br>
            <a:r>
              <a:rPr lang="en-US" sz="2000" dirty="0">
                <a:solidFill>
                  <a:srgbClr val="000000"/>
                </a:solidFill>
                <a:latin typeface="Arial Narrow" pitchFamily="112" charset="0"/>
              </a:rPr>
              <a:t>More information placed here.</a:t>
            </a:r>
            <a:endParaRPr lang="en-US" sz="2500" dirty="0">
              <a:solidFill>
                <a:srgbClr val="000000"/>
              </a:solidFill>
              <a:latin typeface="Arial Narrow" pitchFamily="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60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261</Words>
  <Application>Microsoft Office PowerPoint</Application>
  <PresentationFormat>自定义</PresentationFormat>
  <Paragraphs>36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2019-08-28T01:55:51Z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