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10253749" y="4032308"/>
            <a:ext cx="638213" cy="638115"/>
          </a:xfrm>
          <a:prstGeom prst="ellipse">
            <a:avLst/>
          </a:prstGeom>
          <a:noFill/>
          <a:ln w="12700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cxnSp>
        <p:nvCxnSpPr>
          <p:cNvPr id="20" name="直接连接符 18"/>
          <p:cNvCxnSpPr>
            <a:stCxn id="31" idx="2"/>
          </p:cNvCxnSpPr>
          <p:nvPr/>
        </p:nvCxnSpPr>
        <p:spPr>
          <a:xfrm flipH="1">
            <a:off x="2430438" y="4351366"/>
            <a:ext cx="7823311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21" name="直接箭头连接符 21"/>
          <p:cNvCxnSpPr/>
          <p:nvPr/>
        </p:nvCxnSpPr>
        <p:spPr>
          <a:xfrm>
            <a:off x="8520678" y="2893992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2" name="圆角矩形 21"/>
          <p:cNvSpPr/>
          <p:nvPr/>
        </p:nvSpPr>
        <p:spPr>
          <a:xfrm>
            <a:off x="7875990" y="2551126"/>
            <a:ext cx="1352902" cy="361337"/>
          </a:xfrm>
          <a:prstGeom prst="roundRect">
            <a:avLst/>
          </a:prstGeom>
          <a:solidFill>
            <a:srgbClr val="F6AA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srgbClr val="FFFFFF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cxnSp>
        <p:nvCxnSpPr>
          <p:cNvPr id="23" name="直接箭头连接符 28"/>
          <p:cNvCxnSpPr/>
          <p:nvPr/>
        </p:nvCxnSpPr>
        <p:spPr>
          <a:xfrm flipV="1">
            <a:off x="7022331" y="4351366"/>
            <a:ext cx="668777" cy="1119846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4" name="圆角矩形 23"/>
          <p:cNvSpPr/>
          <p:nvPr/>
        </p:nvSpPr>
        <p:spPr>
          <a:xfrm>
            <a:off x="6338206" y="5471212"/>
            <a:ext cx="1352902" cy="361337"/>
          </a:xfrm>
          <a:prstGeom prst="roundRect">
            <a:avLst/>
          </a:prstGeom>
          <a:solidFill>
            <a:srgbClr val="238AC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srgbClr val="FFFFFF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cxnSp>
        <p:nvCxnSpPr>
          <p:cNvPr id="25" name="直接箭头连接符 32"/>
          <p:cNvCxnSpPr/>
          <p:nvPr/>
        </p:nvCxnSpPr>
        <p:spPr>
          <a:xfrm>
            <a:off x="5778582" y="2893992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6" name="圆角矩形 25"/>
          <p:cNvSpPr/>
          <p:nvPr/>
        </p:nvSpPr>
        <p:spPr>
          <a:xfrm>
            <a:off x="5133894" y="2551126"/>
            <a:ext cx="1352902" cy="361337"/>
          </a:xfrm>
          <a:prstGeom prst="roundRect">
            <a:avLst/>
          </a:prstGeom>
          <a:solidFill>
            <a:srgbClr val="238AC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srgbClr val="FFFFFF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cxnSp>
        <p:nvCxnSpPr>
          <p:cNvPr id="27" name="直接箭头连接符 35"/>
          <p:cNvCxnSpPr/>
          <p:nvPr/>
        </p:nvCxnSpPr>
        <p:spPr>
          <a:xfrm flipV="1">
            <a:off x="3993604" y="4351366"/>
            <a:ext cx="668777" cy="1119846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8" name="圆角矩形 27"/>
          <p:cNvSpPr/>
          <p:nvPr/>
        </p:nvSpPr>
        <p:spPr>
          <a:xfrm>
            <a:off x="3309479" y="5471212"/>
            <a:ext cx="1352902" cy="361337"/>
          </a:xfrm>
          <a:prstGeom prst="roundRect">
            <a:avLst/>
          </a:prstGeom>
          <a:solidFill>
            <a:srgbClr val="238AC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srgbClr val="FFFFFF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1743684" y="4694232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箭头连接符 41"/>
          <p:cNvCxnSpPr/>
          <p:nvPr/>
        </p:nvCxnSpPr>
        <p:spPr>
          <a:xfrm>
            <a:off x="2887896" y="2893992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31" name="圆角矩形 30"/>
          <p:cNvSpPr/>
          <p:nvPr/>
        </p:nvSpPr>
        <p:spPr>
          <a:xfrm>
            <a:off x="2243208" y="2551126"/>
            <a:ext cx="1352902" cy="361337"/>
          </a:xfrm>
          <a:prstGeom prst="roundRect">
            <a:avLst/>
          </a:prstGeom>
          <a:solidFill>
            <a:srgbClr val="F6AA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srgbClr val="FFFFFF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552287" y="3105101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3444314" y="3101447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6186680" y="3096746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4795016" y="4694232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5110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10253749" y="3960300"/>
            <a:ext cx="638213" cy="638115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0" name="直接连接符 18"/>
          <p:cNvCxnSpPr>
            <a:stCxn id="31" idx="2"/>
          </p:cNvCxnSpPr>
          <p:nvPr/>
        </p:nvCxnSpPr>
        <p:spPr>
          <a:xfrm flipH="1">
            <a:off x="2430438" y="4279358"/>
            <a:ext cx="782331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21" name="直接箭头连接符 21"/>
          <p:cNvCxnSpPr/>
          <p:nvPr/>
        </p:nvCxnSpPr>
        <p:spPr>
          <a:xfrm>
            <a:off x="8520678" y="2821984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2" name="圆角矩形 21"/>
          <p:cNvSpPr/>
          <p:nvPr/>
        </p:nvSpPr>
        <p:spPr>
          <a:xfrm>
            <a:off x="7875990" y="2479118"/>
            <a:ext cx="1352902" cy="361337"/>
          </a:xfrm>
          <a:prstGeom prst="roundRect">
            <a:avLst/>
          </a:prstGeom>
          <a:solidFill>
            <a:srgbClr val="B19C7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3" name="直接箭头连接符 28"/>
          <p:cNvCxnSpPr/>
          <p:nvPr/>
        </p:nvCxnSpPr>
        <p:spPr>
          <a:xfrm flipV="1">
            <a:off x="7022331" y="4279358"/>
            <a:ext cx="668777" cy="1119846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4" name="圆角矩形 23"/>
          <p:cNvSpPr/>
          <p:nvPr/>
        </p:nvSpPr>
        <p:spPr>
          <a:xfrm>
            <a:off x="6338206" y="5399204"/>
            <a:ext cx="1352902" cy="361337"/>
          </a:xfrm>
          <a:prstGeom prst="roundRect">
            <a:avLst/>
          </a:prstGeom>
          <a:solidFill>
            <a:srgbClr val="A530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5" name="直接箭头连接符 32"/>
          <p:cNvCxnSpPr/>
          <p:nvPr/>
        </p:nvCxnSpPr>
        <p:spPr>
          <a:xfrm>
            <a:off x="5778582" y="2821984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6" name="圆角矩形 25"/>
          <p:cNvSpPr/>
          <p:nvPr/>
        </p:nvSpPr>
        <p:spPr>
          <a:xfrm>
            <a:off x="5133894" y="2479118"/>
            <a:ext cx="1352902" cy="361337"/>
          </a:xfrm>
          <a:prstGeom prst="roundRect">
            <a:avLst/>
          </a:prstGeom>
          <a:solidFill>
            <a:srgbClr val="A530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7" name="直接箭头连接符 35"/>
          <p:cNvCxnSpPr/>
          <p:nvPr/>
        </p:nvCxnSpPr>
        <p:spPr>
          <a:xfrm flipV="1">
            <a:off x="3993604" y="4279358"/>
            <a:ext cx="668777" cy="1119846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8" name="圆角矩形 27"/>
          <p:cNvSpPr/>
          <p:nvPr/>
        </p:nvSpPr>
        <p:spPr>
          <a:xfrm>
            <a:off x="3309479" y="5399204"/>
            <a:ext cx="1352902" cy="361337"/>
          </a:xfrm>
          <a:prstGeom prst="roundRect">
            <a:avLst/>
          </a:prstGeom>
          <a:solidFill>
            <a:srgbClr val="A530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1743684" y="4622224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箭头连接符 41"/>
          <p:cNvCxnSpPr/>
          <p:nvPr/>
        </p:nvCxnSpPr>
        <p:spPr>
          <a:xfrm>
            <a:off x="2887896" y="2821984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31" name="圆角矩形 30"/>
          <p:cNvSpPr/>
          <p:nvPr/>
        </p:nvSpPr>
        <p:spPr>
          <a:xfrm>
            <a:off x="2243208" y="2479118"/>
            <a:ext cx="1352902" cy="361337"/>
          </a:xfrm>
          <a:prstGeom prst="roundRect">
            <a:avLst/>
          </a:prstGeom>
          <a:solidFill>
            <a:srgbClr val="B19C7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552287" y="3033093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3444314" y="3029439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6186680" y="3024738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4795016" y="4622224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318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10253749" y="4104316"/>
            <a:ext cx="638213" cy="638115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0" name="直接连接符 18"/>
          <p:cNvCxnSpPr>
            <a:stCxn id="31" idx="2"/>
          </p:cNvCxnSpPr>
          <p:nvPr/>
        </p:nvCxnSpPr>
        <p:spPr>
          <a:xfrm flipH="1">
            <a:off x="2430438" y="4423374"/>
            <a:ext cx="782331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21" name="直接箭头连接符 21"/>
          <p:cNvCxnSpPr/>
          <p:nvPr/>
        </p:nvCxnSpPr>
        <p:spPr>
          <a:xfrm>
            <a:off x="8520678" y="2966000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2" name="圆角矩形 21"/>
          <p:cNvSpPr/>
          <p:nvPr/>
        </p:nvSpPr>
        <p:spPr>
          <a:xfrm>
            <a:off x="7875990" y="2623134"/>
            <a:ext cx="1352902" cy="361337"/>
          </a:xfrm>
          <a:prstGeom prst="round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3" name="直接箭头连接符 28"/>
          <p:cNvCxnSpPr/>
          <p:nvPr/>
        </p:nvCxnSpPr>
        <p:spPr>
          <a:xfrm flipV="1">
            <a:off x="7022331" y="4423374"/>
            <a:ext cx="668777" cy="1119846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4" name="圆角矩形 23"/>
          <p:cNvSpPr/>
          <p:nvPr/>
        </p:nvSpPr>
        <p:spPr>
          <a:xfrm>
            <a:off x="6338206" y="5543220"/>
            <a:ext cx="1352902" cy="361337"/>
          </a:xfrm>
          <a:prstGeom prst="roundRect">
            <a:avLst/>
          </a:prstGeom>
          <a:solidFill>
            <a:srgbClr val="DDDD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5" name="直接箭头连接符 32"/>
          <p:cNvCxnSpPr/>
          <p:nvPr/>
        </p:nvCxnSpPr>
        <p:spPr>
          <a:xfrm>
            <a:off x="5778582" y="2966000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6" name="圆角矩形 25"/>
          <p:cNvSpPr/>
          <p:nvPr/>
        </p:nvSpPr>
        <p:spPr>
          <a:xfrm>
            <a:off x="5133894" y="2623134"/>
            <a:ext cx="1352902" cy="361337"/>
          </a:xfrm>
          <a:prstGeom prst="roundRect">
            <a:avLst/>
          </a:prstGeom>
          <a:solidFill>
            <a:srgbClr val="DDDD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27" name="直接箭头连接符 35"/>
          <p:cNvCxnSpPr/>
          <p:nvPr/>
        </p:nvCxnSpPr>
        <p:spPr>
          <a:xfrm flipV="1">
            <a:off x="3993604" y="4423374"/>
            <a:ext cx="668777" cy="1119846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28" name="圆角矩形 27"/>
          <p:cNvSpPr/>
          <p:nvPr/>
        </p:nvSpPr>
        <p:spPr>
          <a:xfrm>
            <a:off x="3309479" y="5543220"/>
            <a:ext cx="1352902" cy="361337"/>
          </a:xfrm>
          <a:prstGeom prst="roundRect">
            <a:avLst/>
          </a:prstGeom>
          <a:solidFill>
            <a:srgbClr val="DDDD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1743684" y="4766240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箭头连接符 41"/>
          <p:cNvCxnSpPr/>
          <p:nvPr/>
        </p:nvCxnSpPr>
        <p:spPr>
          <a:xfrm>
            <a:off x="2887896" y="2966000"/>
            <a:ext cx="406487" cy="1457374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31" name="圆角矩形 30"/>
          <p:cNvSpPr/>
          <p:nvPr/>
        </p:nvSpPr>
        <p:spPr>
          <a:xfrm>
            <a:off x="2243208" y="2623134"/>
            <a:ext cx="1352902" cy="361337"/>
          </a:xfrm>
          <a:prstGeom prst="round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 smtClean="0">
                <a:solidFill>
                  <a:prstClr val="white"/>
                </a:solidFill>
                <a:latin typeface="Calibri"/>
                <a:ea typeface="微软雅黑"/>
              </a:rPr>
              <a:t>TEXT</a:t>
            </a:r>
            <a:endParaRPr lang="zh-CN" altLang="en-US" sz="1900" b="1" kern="0" dirty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552287" y="3177109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3444314" y="3173455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6186680" y="3168754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4795016" y="4766240"/>
            <a:ext cx="2229179" cy="62740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9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修改。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65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1016</Words>
  <Application>Microsoft Office PowerPoint</Application>
  <PresentationFormat>自定义</PresentationFormat>
  <Paragraphs>47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2019-08-28T01:55:35Z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