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1"/>
          <p:cNvSpPr>
            <a:spLocks/>
          </p:cNvSpPr>
          <p:nvPr/>
        </p:nvSpPr>
        <p:spPr bwMode="auto">
          <a:xfrm>
            <a:off x="2687988" y="1224037"/>
            <a:ext cx="61491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3400" b="1">
                <a:solidFill>
                  <a:srgbClr val="445469"/>
                </a:solidFill>
                <a:latin typeface="Lato Regular"/>
                <a:ea typeface="ＭＳ Ｐゴシック" charset="0"/>
                <a:cs typeface="Lato Regular"/>
                <a:sym typeface="Bebas Neue" charset="0"/>
              </a:rPr>
              <a:t>Five Steps To Launch an Idea</a:t>
            </a:r>
          </a:p>
        </p:txBody>
      </p:sp>
      <p:sp>
        <p:nvSpPr>
          <p:cNvPr id="93" name="Rectangle 2"/>
          <p:cNvSpPr>
            <a:spLocks/>
          </p:cNvSpPr>
          <p:nvPr/>
        </p:nvSpPr>
        <p:spPr bwMode="auto">
          <a:xfrm>
            <a:off x="4556892" y="1733079"/>
            <a:ext cx="241732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srgbClr val="445469"/>
                </a:solidFill>
                <a:latin typeface="Lato Light"/>
                <a:ea typeface="ＭＳ Ｐゴシック" charset="0"/>
                <a:cs typeface="Lato Light"/>
                <a:sym typeface="Montserrat-Regular" charset="0"/>
              </a:rPr>
              <a:t>Your great subtitle </a:t>
            </a:r>
            <a:r>
              <a:rPr lang="en-US" sz="1300">
                <a:solidFill>
                  <a:srgbClr val="7EB739"/>
                </a:solidFill>
                <a:latin typeface="Lato Light"/>
                <a:ea typeface="ＭＳ Ｐゴシック" charset="0"/>
                <a:cs typeface="Lato Light"/>
                <a:sym typeface="Montserrat-Regular" charset="0"/>
              </a:rPr>
              <a:t>goes here</a:t>
            </a:r>
          </a:p>
        </p:txBody>
      </p:sp>
      <p:grpSp>
        <p:nvGrpSpPr>
          <p:cNvPr id="94" name="Group 44"/>
          <p:cNvGrpSpPr/>
          <p:nvPr/>
        </p:nvGrpSpPr>
        <p:grpSpPr>
          <a:xfrm>
            <a:off x="5573504" y="2026558"/>
            <a:ext cx="378068" cy="90002"/>
            <a:chOff x="1942594" y="2781300"/>
            <a:chExt cx="799891" cy="190500"/>
          </a:xfrm>
          <a:solidFill>
            <a:sysClr val="window" lastClr="FFFFFF">
              <a:lumMod val="85000"/>
            </a:sysClr>
          </a:solidFill>
        </p:grpSpPr>
        <p:sp>
          <p:nvSpPr>
            <p:cNvPr id="95" name="Oval 3"/>
            <p:cNvSpPr>
              <a:spLocks/>
            </p:cNvSpPr>
            <p:nvPr/>
          </p:nvSpPr>
          <p:spPr bwMode="auto">
            <a:xfrm>
              <a:off x="1942594" y="2781300"/>
              <a:ext cx="190450" cy="190500"/>
            </a:xfrm>
            <a:prstGeom prst="ellipse">
              <a:avLst/>
            </a:prstGeom>
            <a:grpFill/>
            <a:ln w="25400">
              <a:solidFill>
                <a:srgbClr val="445469">
                  <a:alpha val="0"/>
                </a:srgb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96" name="Oval 4"/>
            <p:cNvSpPr>
              <a:spLocks/>
            </p:cNvSpPr>
            <p:nvPr/>
          </p:nvSpPr>
          <p:spPr bwMode="auto">
            <a:xfrm>
              <a:off x="2247315" y="2781300"/>
              <a:ext cx="190450" cy="190500"/>
            </a:xfrm>
            <a:prstGeom prst="ellipse">
              <a:avLst/>
            </a:prstGeom>
            <a:grpFill/>
            <a:ln w="25400">
              <a:solidFill>
                <a:srgbClr val="445469">
                  <a:alpha val="0"/>
                </a:srgb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97" name="Oval 5"/>
            <p:cNvSpPr>
              <a:spLocks/>
            </p:cNvSpPr>
            <p:nvPr/>
          </p:nvSpPr>
          <p:spPr bwMode="auto">
            <a:xfrm>
              <a:off x="2552035" y="2781300"/>
              <a:ext cx="190450" cy="190500"/>
            </a:xfrm>
            <a:prstGeom prst="ellipse">
              <a:avLst/>
            </a:prstGeom>
            <a:grpFill/>
            <a:ln w="25400">
              <a:solidFill>
                <a:srgbClr val="445469">
                  <a:alpha val="0"/>
                </a:srgbClr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</p:grpSp>
      <p:sp>
        <p:nvSpPr>
          <p:cNvPr id="98" name="Freeform 85"/>
          <p:cNvSpPr/>
          <p:nvPr/>
        </p:nvSpPr>
        <p:spPr>
          <a:xfrm>
            <a:off x="1175788" y="3144655"/>
            <a:ext cx="7998848" cy="2489326"/>
          </a:xfrm>
          <a:custGeom>
            <a:avLst/>
            <a:gdLst>
              <a:gd name="connsiteX0" fmla="*/ 4581582 w 4684528"/>
              <a:gd name="connsiteY0" fmla="*/ 0 h 1458098"/>
              <a:gd name="connsiteX1" fmla="*/ 4684528 w 4684528"/>
              <a:gd name="connsiteY1" fmla="*/ 84779 h 1458098"/>
              <a:gd name="connsiteX2" fmla="*/ 3394679 w 4684528"/>
              <a:gd name="connsiteY2" fmla="*/ 1332239 h 1458098"/>
              <a:gd name="connsiteX3" fmla="*/ 2716448 w 4684528"/>
              <a:gd name="connsiteY3" fmla="*/ 641897 h 1458098"/>
              <a:gd name="connsiteX4" fmla="*/ 1929217 w 4684528"/>
              <a:gd name="connsiteY4" fmla="*/ 1417018 h 1458098"/>
              <a:gd name="connsiteX5" fmla="*/ 1014817 w 4684528"/>
              <a:gd name="connsiteY5" fmla="*/ 490506 h 1458098"/>
              <a:gd name="connsiteX6" fmla="*/ 16577 w 4684528"/>
              <a:gd name="connsiteY6" fmla="*/ 1458098 h 1458098"/>
              <a:gd name="connsiteX7" fmla="*/ 0 w 4684528"/>
              <a:gd name="connsiteY7" fmla="*/ 1458098 h 1458098"/>
              <a:gd name="connsiteX8" fmla="*/ 1008761 w 4684528"/>
              <a:gd name="connsiteY8" fmla="*/ 436006 h 1458098"/>
              <a:gd name="connsiteX9" fmla="*/ 1929217 w 4684528"/>
              <a:gd name="connsiteY9" fmla="*/ 1344350 h 1458098"/>
              <a:gd name="connsiteX10" fmla="*/ 2716448 w 4684528"/>
              <a:gd name="connsiteY10" fmla="*/ 545007 h 1458098"/>
              <a:gd name="connsiteX11" fmla="*/ 3388623 w 4684528"/>
              <a:gd name="connsiteY11" fmla="*/ 1211126 h 1458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84528" h="1458098">
                <a:moveTo>
                  <a:pt x="4581582" y="0"/>
                </a:moveTo>
                <a:lnTo>
                  <a:pt x="4684528" y="84779"/>
                </a:lnTo>
                <a:lnTo>
                  <a:pt x="3394679" y="1332239"/>
                </a:lnTo>
                <a:lnTo>
                  <a:pt x="2716448" y="641897"/>
                </a:lnTo>
                <a:lnTo>
                  <a:pt x="1929217" y="1417018"/>
                </a:lnTo>
                <a:lnTo>
                  <a:pt x="1014817" y="490506"/>
                </a:lnTo>
                <a:lnTo>
                  <a:pt x="16577" y="1458098"/>
                </a:lnTo>
                <a:lnTo>
                  <a:pt x="0" y="1458098"/>
                </a:lnTo>
                <a:lnTo>
                  <a:pt x="1008761" y="436006"/>
                </a:lnTo>
                <a:lnTo>
                  <a:pt x="1929217" y="1344350"/>
                </a:lnTo>
                <a:lnTo>
                  <a:pt x="2716448" y="545007"/>
                </a:lnTo>
                <a:lnTo>
                  <a:pt x="3388623" y="1211126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15194" tIns="57597" rIns="115194" bIns="57597" rtlCol="0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Lato Light"/>
            </a:endParaRPr>
          </a:p>
        </p:txBody>
      </p:sp>
      <p:grpSp>
        <p:nvGrpSpPr>
          <p:cNvPr id="99" name="Group 86"/>
          <p:cNvGrpSpPr/>
          <p:nvPr/>
        </p:nvGrpSpPr>
        <p:grpSpPr>
          <a:xfrm>
            <a:off x="8594038" y="1579556"/>
            <a:ext cx="2139577" cy="2149292"/>
            <a:chOff x="6135613" y="614704"/>
            <a:chExt cx="1889929" cy="1898801"/>
          </a:xfrm>
        </p:grpSpPr>
        <p:sp>
          <p:nvSpPr>
            <p:cNvPr id="100" name="Freeform 905"/>
            <p:cNvSpPr>
              <a:spLocks noEditPoints="1"/>
            </p:cNvSpPr>
            <p:nvPr/>
          </p:nvSpPr>
          <p:spPr bwMode="auto">
            <a:xfrm>
              <a:off x="6135613" y="1916063"/>
              <a:ext cx="595963" cy="597442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rgbClr val="FFD6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1" name="Freeform 906"/>
            <p:cNvSpPr>
              <a:spLocks/>
            </p:cNvSpPr>
            <p:nvPr/>
          </p:nvSpPr>
          <p:spPr bwMode="auto">
            <a:xfrm>
              <a:off x="6311593" y="1948597"/>
              <a:ext cx="387450" cy="385971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rgbClr val="FF5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2" name="Freeform 907"/>
            <p:cNvSpPr>
              <a:spLocks/>
            </p:cNvSpPr>
            <p:nvPr/>
          </p:nvSpPr>
          <p:spPr bwMode="auto">
            <a:xfrm>
              <a:off x="6713831" y="1710508"/>
              <a:ext cx="489489" cy="653637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3" name="Freeform 908"/>
            <p:cNvSpPr>
              <a:spLocks/>
            </p:cNvSpPr>
            <p:nvPr/>
          </p:nvSpPr>
          <p:spPr bwMode="auto">
            <a:xfrm>
              <a:off x="6276101" y="1432490"/>
              <a:ext cx="652158" cy="492446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4" name="Freeform 909"/>
            <p:cNvSpPr>
              <a:spLocks/>
            </p:cNvSpPr>
            <p:nvPr/>
          </p:nvSpPr>
          <p:spPr bwMode="auto">
            <a:xfrm>
              <a:off x="6901641" y="907510"/>
              <a:ext cx="832574" cy="832574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rgbClr val="445469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5" name="Freeform 910"/>
            <p:cNvSpPr>
              <a:spLocks/>
            </p:cNvSpPr>
            <p:nvPr/>
          </p:nvSpPr>
          <p:spPr bwMode="auto">
            <a:xfrm>
              <a:off x="7534575" y="755192"/>
              <a:ext cx="351959" cy="351959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rgbClr val="445469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6" name="Freeform 911"/>
            <p:cNvSpPr>
              <a:spLocks/>
            </p:cNvSpPr>
            <p:nvPr/>
          </p:nvSpPr>
          <p:spPr bwMode="auto">
            <a:xfrm>
              <a:off x="6446165" y="1321579"/>
              <a:ext cx="869545" cy="875460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rgbClr val="445469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7" name="Freeform 912"/>
            <p:cNvSpPr>
              <a:spLocks/>
            </p:cNvSpPr>
            <p:nvPr/>
          </p:nvSpPr>
          <p:spPr bwMode="auto">
            <a:xfrm>
              <a:off x="7504998" y="892722"/>
              <a:ext cx="244005" cy="246963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8" name="Freeform 913"/>
            <p:cNvSpPr>
              <a:spLocks/>
            </p:cNvSpPr>
            <p:nvPr/>
          </p:nvSpPr>
          <p:spPr bwMode="auto">
            <a:xfrm>
              <a:off x="6875022" y="1297918"/>
              <a:ext cx="468785" cy="468785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09" name="Freeform 914"/>
            <p:cNvSpPr>
              <a:spLocks/>
            </p:cNvSpPr>
            <p:nvPr/>
          </p:nvSpPr>
          <p:spPr bwMode="auto">
            <a:xfrm>
              <a:off x="6493487" y="1608469"/>
              <a:ext cx="533853" cy="535332"/>
            </a:xfrm>
            <a:custGeom>
              <a:avLst/>
              <a:gdLst>
                <a:gd name="T0" fmla="*/ 302 w 361"/>
                <a:gd name="T1" fmla="*/ 0 h 362"/>
                <a:gd name="T2" fmla="*/ 361 w 361"/>
                <a:gd name="T3" fmla="*/ 61 h 362"/>
                <a:gd name="T4" fmla="*/ 0 w 361"/>
                <a:gd name="T5" fmla="*/ 362 h 362"/>
                <a:gd name="T6" fmla="*/ 302 w 361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" h="362">
                  <a:moveTo>
                    <a:pt x="302" y="0"/>
                  </a:moveTo>
                  <a:lnTo>
                    <a:pt x="361" y="61"/>
                  </a:lnTo>
                  <a:lnTo>
                    <a:pt x="0" y="36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0" name="Freeform 915"/>
            <p:cNvSpPr>
              <a:spLocks/>
            </p:cNvSpPr>
            <p:nvPr/>
          </p:nvSpPr>
          <p:spPr bwMode="auto">
            <a:xfrm>
              <a:off x="7799283" y="614704"/>
              <a:ext cx="226259" cy="226259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1" name="Freeform 916"/>
            <p:cNvSpPr>
              <a:spLocks/>
            </p:cNvSpPr>
            <p:nvPr/>
          </p:nvSpPr>
          <p:spPr bwMode="auto">
            <a:xfrm>
              <a:off x="7799283" y="614704"/>
              <a:ext cx="226259" cy="226259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2" name="Freeform 917"/>
            <p:cNvSpPr>
              <a:spLocks/>
            </p:cNvSpPr>
            <p:nvPr/>
          </p:nvSpPr>
          <p:spPr bwMode="auto">
            <a:xfrm>
              <a:off x="7241769" y="1113065"/>
              <a:ext cx="286891" cy="286891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3" name="Freeform 918"/>
            <p:cNvSpPr>
              <a:spLocks noEditPoints="1"/>
            </p:cNvSpPr>
            <p:nvPr/>
          </p:nvSpPr>
          <p:spPr bwMode="auto">
            <a:xfrm>
              <a:off x="7241769" y="1113065"/>
              <a:ext cx="286891" cy="286891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rgbClr val="163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4" name="Freeform 919"/>
            <p:cNvSpPr>
              <a:spLocks/>
            </p:cNvSpPr>
            <p:nvPr/>
          </p:nvSpPr>
          <p:spPr bwMode="auto">
            <a:xfrm>
              <a:off x="7886533" y="755192"/>
              <a:ext cx="0" cy="2958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5" name="Freeform 920"/>
            <p:cNvSpPr>
              <a:spLocks noEditPoints="1"/>
            </p:cNvSpPr>
            <p:nvPr/>
          </p:nvSpPr>
          <p:spPr bwMode="auto">
            <a:xfrm>
              <a:off x="6728619" y="1830292"/>
              <a:ext cx="530895" cy="369704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6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6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6" name="Freeform 921"/>
            <p:cNvSpPr>
              <a:spLocks/>
            </p:cNvSpPr>
            <p:nvPr/>
          </p:nvSpPr>
          <p:spPr bwMode="auto">
            <a:xfrm>
              <a:off x="6713831" y="2191123"/>
              <a:ext cx="14788" cy="5915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7" name="Freeform 922"/>
            <p:cNvSpPr>
              <a:spLocks/>
            </p:cNvSpPr>
            <p:nvPr/>
          </p:nvSpPr>
          <p:spPr bwMode="auto">
            <a:xfrm>
              <a:off x="6863191" y="1886487"/>
              <a:ext cx="337170" cy="246963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8" name="Freeform 923"/>
            <p:cNvSpPr>
              <a:spLocks/>
            </p:cNvSpPr>
            <p:nvPr/>
          </p:nvSpPr>
          <p:spPr bwMode="auto">
            <a:xfrm>
              <a:off x="7212192" y="1107150"/>
              <a:ext cx="519065" cy="632934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2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rgbClr val="FFFFFF">
                <a:lumMod val="25000"/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19" name="Freeform 924"/>
            <p:cNvSpPr>
              <a:spLocks/>
            </p:cNvSpPr>
            <p:nvPr/>
          </p:nvSpPr>
          <p:spPr bwMode="auto">
            <a:xfrm>
              <a:off x="7686893" y="829133"/>
              <a:ext cx="173022" cy="278018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rgbClr val="FFFFFF">
                <a:lumMod val="25000"/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20" name="Freeform 925"/>
            <p:cNvSpPr>
              <a:spLocks/>
            </p:cNvSpPr>
            <p:nvPr/>
          </p:nvSpPr>
          <p:spPr bwMode="auto">
            <a:xfrm>
              <a:off x="6628059" y="1698677"/>
              <a:ext cx="687650" cy="498361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0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rgbClr val="FFFFFF">
                <a:lumMod val="25000"/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21" name="Freeform 926"/>
            <p:cNvSpPr>
              <a:spLocks/>
            </p:cNvSpPr>
            <p:nvPr/>
          </p:nvSpPr>
          <p:spPr bwMode="auto">
            <a:xfrm>
              <a:off x="7667668" y="1077574"/>
              <a:ext cx="78377" cy="62110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22" name="Freeform 927"/>
            <p:cNvSpPr>
              <a:spLocks/>
            </p:cNvSpPr>
            <p:nvPr/>
          </p:nvSpPr>
          <p:spPr bwMode="auto">
            <a:xfrm>
              <a:off x="7188531" y="1672058"/>
              <a:ext cx="155276" cy="94644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23" name="Freeform 928"/>
            <p:cNvSpPr>
              <a:spLocks/>
            </p:cNvSpPr>
            <p:nvPr/>
          </p:nvSpPr>
          <p:spPr bwMode="auto">
            <a:xfrm>
              <a:off x="7840690" y="761107"/>
              <a:ext cx="42886" cy="70983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  <p:sp>
          <p:nvSpPr>
            <p:cNvPr id="124" name="Freeform 929"/>
            <p:cNvSpPr>
              <a:spLocks/>
            </p:cNvSpPr>
            <p:nvPr/>
          </p:nvSpPr>
          <p:spPr bwMode="auto">
            <a:xfrm>
              <a:off x="7476901" y="1318621"/>
              <a:ext cx="36970" cy="48801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445469"/>
                </a:solidFill>
                <a:latin typeface="Lato Light"/>
              </a:endParaRPr>
            </a:p>
          </p:txBody>
        </p:sp>
      </p:grpSp>
      <p:sp>
        <p:nvSpPr>
          <p:cNvPr id="125" name="Oval 113"/>
          <p:cNvSpPr/>
          <p:nvPr/>
        </p:nvSpPr>
        <p:spPr>
          <a:xfrm>
            <a:off x="1050339" y="5081918"/>
            <a:ext cx="672121" cy="672018"/>
          </a:xfrm>
          <a:prstGeom prst="ellipse">
            <a:avLst/>
          </a:prstGeom>
          <a:solidFill>
            <a:srgbClr val="2090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3205" tIns="21603" rIns="43205" bIns="21603" rtlCol="1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700" kern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126" name="Oval 116"/>
          <p:cNvSpPr/>
          <p:nvPr/>
        </p:nvSpPr>
        <p:spPr>
          <a:xfrm>
            <a:off x="2568139" y="3601889"/>
            <a:ext cx="672121" cy="672018"/>
          </a:xfrm>
          <a:prstGeom prst="ellipse">
            <a:avLst/>
          </a:prstGeom>
          <a:solidFill>
            <a:srgbClr val="7EB73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3205" tIns="21603" rIns="43205" bIns="21603" rtlCol="1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700" kern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127" name="Oval 119"/>
          <p:cNvSpPr/>
          <p:nvPr/>
        </p:nvSpPr>
        <p:spPr>
          <a:xfrm>
            <a:off x="6610227" y="4999859"/>
            <a:ext cx="672121" cy="672018"/>
          </a:xfrm>
          <a:prstGeom prst="ellipse">
            <a:avLst/>
          </a:prstGeom>
          <a:solidFill>
            <a:srgbClr val="AE272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3205" tIns="21603" rIns="43205" bIns="21603" rtlCol="1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700" kern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128" name="Oval 122"/>
          <p:cNvSpPr/>
          <p:nvPr/>
        </p:nvSpPr>
        <p:spPr>
          <a:xfrm>
            <a:off x="4184585" y="5138502"/>
            <a:ext cx="672121" cy="672018"/>
          </a:xfrm>
          <a:prstGeom prst="ellipse">
            <a:avLst/>
          </a:prstGeom>
          <a:solidFill>
            <a:srgbClr val="202D3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3205" tIns="21603" rIns="43205" bIns="21603" rtlCol="1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700" kern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129" name="Oval 125"/>
          <p:cNvSpPr/>
          <p:nvPr/>
        </p:nvSpPr>
        <p:spPr>
          <a:xfrm>
            <a:off x="5499235" y="3915021"/>
            <a:ext cx="672121" cy="672018"/>
          </a:xfrm>
          <a:prstGeom prst="ellipse">
            <a:avLst/>
          </a:prstGeom>
          <a:solidFill>
            <a:srgbClr val="EC89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3205" tIns="21603" rIns="43205" bIns="21603" rtlCol="1" anchor="ctr"/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x-none" sz="1700" kern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055220" y="2704057"/>
            <a:ext cx="1635054" cy="65515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252"/>
              </a:spcAft>
            </a:pPr>
            <a:r>
              <a:rPr lang="en-US" sz="1300" b="1" dirty="0">
                <a:solidFill>
                  <a:srgbClr val="445469"/>
                </a:solidFill>
                <a:latin typeface="Lato Regular"/>
                <a:ea typeface="Open Sans" pitchFamily="34" charset="0"/>
                <a:cs typeface="Lato Regular"/>
              </a:rPr>
              <a:t>Design</a:t>
            </a:r>
          </a:p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445469"/>
                </a:solidFill>
                <a:latin typeface="Lato Light"/>
                <a:ea typeface="Open Sans" panose="020B0606030504020204" pitchFamily="34" charset="0"/>
                <a:cs typeface="Lato Light"/>
              </a:rPr>
              <a:t>Selling and delivering products to people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132174" y="5969545"/>
            <a:ext cx="1635054" cy="65515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252"/>
              </a:spcAft>
            </a:pPr>
            <a:r>
              <a:rPr lang="en-US" sz="1300" b="1" dirty="0">
                <a:solidFill>
                  <a:srgbClr val="445469"/>
                </a:solidFill>
                <a:latin typeface="Lato Regular"/>
                <a:ea typeface="Open Sans" pitchFamily="34" charset="0"/>
                <a:cs typeface="Lato Regular"/>
              </a:rPr>
              <a:t>Target</a:t>
            </a:r>
          </a:p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9"/>
                </a:solidFill>
                <a:latin typeface="Lato Light"/>
                <a:ea typeface="Open Sans" panose="020B0606030504020204" pitchFamily="34" charset="0"/>
                <a:cs typeface="Lato Light"/>
              </a:rPr>
              <a:t>Selling and delivering products to people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01906" y="2976557"/>
            <a:ext cx="1635054" cy="65515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252"/>
              </a:spcAft>
            </a:pPr>
            <a:r>
              <a:rPr lang="en-US" sz="1300" b="1" dirty="0">
                <a:solidFill>
                  <a:srgbClr val="445469"/>
                </a:solidFill>
                <a:latin typeface="Lato Regular"/>
                <a:ea typeface="Open Sans" pitchFamily="34" charset="0"/>
                <a:cs typeface="Lato Regular"/>
              </a:rPr>
              <a:t>Portfolio</a:t>
            </a:r>
          </a:p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9"/>
                </a:solidFill>
                <a:latin typeface="Lato Light"/>
                <a:ea typeface="Open Sans" panose="020B0606030504020204" pitchFamily="34" charset="0"/>
                <a:cs typeface="Lato Light"/>
              </a:rPr>
              <a:t>Selling and delivering products to people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67595" y="5933082"/>
            <a:ext cx="1635054" cy="65515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252"/>
              </a:spcAft>
            </a:pPr>
            <a:r>
              <a:rPr lang="en-US" sz="1300" b="1" dirty="0">
                <a:solidFill>
                  <a:srgbClr val="445469"/>
                </a:solidFill>
                <a:latin typeface="Lato Regular"/>
                <a:ea typeface="Open Sans" pitchFamily="34" charset="0"/>
                <a:cs typeface="Lato Regular"/>
              </a:rPr>
              <a:t>Research</a:t>
            </a:r>
          </a:p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9"/>
                </a:solidFill>
                <a:latin typeface="Lato Light"/>
                <a:ea typeface="Open Sans" panose="020B0606030504020204" pitchFamily="34" charset="0"/>
                <a:cs typeface="Lato Light"/>
              </a:rPr>
              <a:t>Selling and delivering products to people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721866" y="5969545"/>
            <a:ext cx="1635054" cy="65515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252"/>
              </a:spcAft>
            </a:pPr>
            <a:r>
              <a:rPr lang="en-US" sz="1300" b="1" dirty="0">
                <a:solidFill>
                  <a:srgbClr val="445469"/>
                </a:solidFill>
                <a:latin typeface="Lato Regular"/>
                <a:ea typeface="Open Sans" pitchFamily="34" charset="0"/>
                <a:cs typeface="Lato Regular"/>
              </a:rPr>
              <a:t>Layouts</a:t>
            </a:r>
          </a:p>
          <a:p>
            <a:pPr algn="ctr" defTabSz="863935" fontAlgn="auto">
              <a:lnSpc>
                <a:spcPts val="1638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9"/>
                </a:solidFill>
                <a:latin typeface="Lato Light"/>
                <a:ea typeface="Open Sans" panose="020B0606030504020204" pitchFamily="34" charset="0"/>
                <a:cs typeface="Lato Light"/>
              </a:rPr>
              <a:t>Selling and delivering products to people</a:t>
            </a:r>
          </a:p>
        </p:txBody>
      </p:sp>
      <p:sp>
        <p:nvSpPr>
          <p:cNvPr id="135" name="Freeform 106"/>
          <p:cNvSpPr>
            <a:spLocks noChangeArrowheads="1"/>
          </p:cNvSpPr>
          <p:nvPr/>
        </p:nvSpPr>
        <p:spPr bwMode="auto">
          <a:xfrm>
            <a:off x="5684581" y="4091803"/>
            <a:ext cx="319047" cy="288726"/>
          </a:xfrm>
          <a:custGeom>
            <a:avLst/>
            <a:gdLst>
              <a:gd name="T0" fmla="*/ 573 w 602"/>
              <a:gd name="T1" fmla="*/ 544 h 545"/>
              <a:gd name="T2" fmla="*/ 573 w 602"/>
              <a:gd name="T3" fmla="*/ 544 h 545"/>
              <a:gd name="T4" fmla="*/ 523 w 602"/>
              <a:gd name="T5" fmla="*/ 544 h 545"/>
              <a:gd name="T6" fmla="*/ 523 w 602"/>
              <a:gd name="T7" fmla="*/ 318 h 545"/>
              <a:gd name="T8" fmla="*/ 523 w 602"/>
              <a:gd name="T9" fmla="*/ 141 h 545"/>
              <a:gd name="T10" fmla="*/ 573 w 602"/>
              <a:gd name="T11" fmla="*/ 141 h 545"/>
              <a:gd name="T12" fmla="*/ 601 w 602"/>
              <a:gd name="T13" fmla="*/ 170 h 545"/>
              <a:gd name="T14" fmla="*/ 601 w 602"/>
              <a:gd name="T15" fmla="*/ 346 h 545"/>
              <a:gd name="T16" fmla="*/ 601 w 602"/>
              <a:gd name="T17" fmla="*/ 459 h 545"/>
              <a:gd name="T18" fmla="*/ 601 w 602"/>
              <a:gd name="T19" fmla="*/ 516 h 545"/>
              <a:gd name="T20" fmla="*/ 573 w 602"/>
              <a:gd name="T21" fmla="*/ 544 h 545"/>
              <a:gd name="T22" fmla="*/ 99 w 602"/>
              <a:gd name="T23" fmla="*/ 544 h 545"/>
              <a:gd name="T24" fmla="*/ 99 w 602"/>
              <a:gd name="T25" fmla="*/ 544 h 545"/>
              <a:gd name="T26" fmla="*/ 99 w 602"/>
              <a:gd name="T27" fmla="*/ 318 h 545"/>
              <a:gd name="T28" fmla="*/ 99 w 602"/>
              <a:gd name="T29" fmla="*/ 311 h 545"/>
              <a:gd name="T30" fmla="*/ 99 w 602"/>
              <a:gd name="T31" fmla="*/ 141 h 545"/>
              <a:gd name="T32" fmla="*/ 156 w 602"/>
              <a:gd name="T33" fmla="*/ 141 h 545"/>
              <a:gd name="T34" fmla="*/ 297 w 602"/>
              <a:gd name="T35" fmla="*/ 0 h 545"/>
              <a:gd name="T36" fmla="*/ 438 w 602"/>
              <a:gd name="T37" fmla="*/ 141 h 545"/>
              <a:gd name="T38" fmla="*/ 495 w 602"/>
              <a:gd name="T39" fmla="*/ 141 h 545"/>
              <a:gd name="T40" fmla="*/ 495 w 602"/>
              <a:gd name="T41" fmla="*/ 318 h 545"/>
              <a:gd name="T42" fmla="*/ 495 w 602"/>
              <a:gd name="T43" fmla="*/ 544 h 545"/>
              <a:gd name="T44" fmla="*/ 99 w 602"/>
              <a:gd name="T45" fmla="*/ 544 h 545"/>
              <a:gd name="T46" fmla="*/ 297 w 602"/>
              <a:gd name="T47" fmla="*/ 57 h 545"/>
              <a:gd name="T48" fmla="*/ 297 w 602"/>
              <a:gd name="T49" fmla="*/ 57 h 545"/>
              <a:gd name="T50" fmla="*/ 212 w 602"/>
              <a:gd name="T51" fmla="*/ 141 h 545"/>
              <a:gd name="T52" fmla="*/ 382 w 602"/>
              <a:gd name="T53" fmla="*/ 141 h 545"/>
              <a:gd name="T54" fmla="*/ 297 w 602"/>
              <a:gd name="T55" fmla="*/ 57 h 545"/>
              <a:gd name="T56" fmla="*/ 0 w 602"/>
              <a:gd name="T57" fmla="*/ 516 h 545"/>
              <a:gd name="T58" fmla="*/ 0 w 602"/>
              <a:gd name="T59" fmla="*/ 516 h 545"/>
              <a:gd name="T60" fmla="*/ 0 w 602"/>
              <a:gd name="T61" fmla="*/ 459 h 545"/>
              <a:gd name="T62" fmla="*/ 0 w 602"/>
              <a:gd name="T63" fmla="*/ 346 h 545"/>
              <a:gd name="T64" fmla="*/ 0 w 602"/>
              <a:gd name="T65" fmla="*/ 170 h 545"/>
              <a:gd name="T66" fmla="*/ 29 w 602"/>
              <a:gd name="T67" fmla="*/ 141 h 545"/>
              <a:gd name="T68" fmla="*/ 71 w 602"/>
              <a:gd name="T69" fmla="*/ 141 h 545"/>
              <a:gd name="T70" fmla="*/ 71 w 602"/>
              <a:gd name="T71" fmla="*/ 311 h 545"/>
              <a:gd name="T72" fmla="*/ 71 w 602"/>
              <a:gd name="T73" fmla="*/ 318 h 545"/>
              <a:gd name="T74" fmla="*/ 71 w 602"/>
              <a:gd name="T75" fmla="*/ 544 h 545"/>
              <a:gd name="T76" fmla="*/ 29 w 602"/>
              <a:gd name="T77" fmla="*/ 544 h 545"/>
              <a:gd name="T78" fmla="*/ 0 w 602"/>
              <a:gd name="T79" fmla="*/ 51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2" h="545">
                <a:moveTo>
                  <a:pt x="573" y="544"/>
                </a:moveTo>
                <a:lnTo>
                  <a:pt x="573" y="544"/>
                </a:lnTo>
                <a:cubicBezTo>
                  <a:pt x="523" y="544"/>
                  <a:pt x="523" y="544"/>
                  <a:pt x="523" y="544"/>
                </a:cubicBezTo>
                <a:cubicBezTo>
                  <a:pt x="523" y="318"/>
                  <a:pt x="523" y="318"/>
                  <a:pt x="523" y="318"/>
                </a:cubicBezTo>
                <a:cubicBezTo>
                  <a:pt x="523" y="141"/>
                  <a:pt x="523" y="141"/>
                  <a:pt x="523" y="141"/>
                </a:cubicBezTo>
                <a:cubicBezTo>
                  <a:pt x="573" y="141"/>
                  <a:pt x="573" y="141"/>
                  <a:pt x="573" y="141"/>
                </a:cubicBezTo>
                <a:cubicBezTo>
                  <a:pt x="587" y="141"/>
                  <a:pt x="601" y="148"/>
                  <a:pt x="601" y="170"/>
                </a:cubicBezTo>
                <a:cubicBezTo>
                  <a:pt x="601" y="346"/>
                  <a:pt x="601" y="346"/>
                  <a:pt x="601" y="346"/>
                </a:cubicBezTo>
                <a:cubicBezTo>
                  <a:pt x="601" y="459"/>
                  <a:pt x="601" y="459"/>
                  <a:pt x="601" y="459"/>
                </a:cubicBezTo>
                <a:cubicBezTo>
                  <a:pt x="601" y="516"/>
                  <a:pt x="601" y="516"/>
                  <a:pt x="601" y="516"/>
                </a:cubicBezTo>
                <a:cubicBezTo>
                  <a:pt x="601" y="530"/>
                  <a:pt x="587" y="544"/>
                  <a:pt x="573" y="544"/>
                </a:cubicBezTo>
                <a:close/>
                <a:moveTo>
                  <a:pt x="99" y="544"/>
                </a:moveTo>
                <a:lnTo>
                  <a:pt x="99" y="544"/>
                </a:lnTo>
                <a:cubicBezTo>
                  <a:pt x="99" y="318"/>
                  <a:pt x="99" y="318"/>
                  <a:pt x="99" y="318"/>
                </a:cubicBezTo>
                <a:cubicBezTo>
                  <a:pt x="99" y="311"/>
                  <a:pt x="99" y="311"/>
                  <a:pt x="99" y="311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6" y="64"/>
                  <a:pt x="219" y="0"/>
                  <a:pt x="297" y="0"/>
                </a:cubicBezTo>
                <a:cubicBezTo>
                  <a:pt x="375" y="0"/>
                  <a:pt x="438" y="64"/>
                  <a:pt x="438" y="141"/>
                </a:cubicBezTo>
                <a:cubicBezTo>
                  <a:pt x="495" y="141"/>
                  <a:pt x="495" y="141"/>
                  <a:pt x="495" y="141"/>
                </a:cubicBezTo>
                <a:cubicBezTo>
                  <a:pt x="495" y="318"/>
                  <a:pt x="495" y="318"/>
                  <a:pt x="495" y="318"/>
                </a:cubicBezTo>
                <a:cubicBezTo>
                  <a:pt x="495" y="544"/>
                  <a:pt x="495" y="544"/>
                  <a:pt x="495" y="544"/>
                </a:cubicBezTo>
                <a:lnTo>
                  <a:pt x="99" y="544"/>
                </a:lnTo>
                <a:close/>
                <a:moveTo>
                  <a:pt x="297" y="57"/>
                </a:moveTo>
                <a:lnTo>
                  <a:pt x="297" y="57"/>
                </a:lnTo>
                <a:cubicBezTo>
                  <a:pt x="255" y="57"/>
                  <a:pt x="212" y="92"/>
                  <a:pt x="212" y="141"/>
                </a:cubicBezTo>
                <a:cubicBezTo>
                  <a:pt x="382" y="141"/>
                  <a:pt x="382" y="141"/>
                  <a:pt x="382" y="141"/>
                </a:cubicBezTo>
                <a:cubicBezTo>
                  <a:pt x="382" y="92"/>
                  <a:pt x="347" y="57"/>
                  <a:pt x="297" y="57"/>
                </a:cubicBezTo>
                <a:close/>
                <a:moveTo>
                  <a:pt x="0" y="516"/>
                </a:moveTo>
                <a:lnTo>
                  <a:pt x="0" y="516"/>
                </a:lnTo>
                <a:cubicBezTo>
                  <a:pt x="0" y="459"/>
                  <a:pt x="0" y="459"/>
                  <a:pt x="0" y="459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48"/>
                  <a:pt x="7" y="141"/>
                  <a:pt x="29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71" y="311"/>
                  <a:pt x="71" y="311"/>
                  <a:pt x="71" y="311"/>
                </a:cubicBezTo>
                <a:cubicBezTo>
                  <a:pt x="71" y="318"/>
                  <a:pt x="71" y="318"/>
                  <a:pt x="71" y="318"/>
                </a:cubicBezTo>
                <a:cubicBezTo>
                  <a:pt x="71" y="544"/>
                  <a:pt x="71" y="544"/>
                  <a:pt x="71" y="544"/>
                </a:cubicBezTo>
                <a:cubicBezTo>
                  <a:pt x="29" y="544"/>
                  <a:pt x="29" y="544"/>
                  <a:pt x="29" y="544"/>
                </a:cubicBezTo>
                <a:cubicBezTo>
                  <a:pt x="7" y="544"/>
                  <a:pt x="0" y="530"/>
                  <a:pt x="0" y="5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6" name="Freeform 162"/>
          <p:cNvSpPr>
            <a:spLocks noChangeArrowheads="1"/>
          </p:cNvSpPr>
          <p:nvPr/>
        </p:nvSpPr>
        <p:spPr bwMode="auto">
          <a:xfrm>
            <a:off x="2757908" y="3791338"/>
            <a:ext cx="316717" cy="279413"/>
          </a:xfrm>
          <a:custGeom>
            <a:avLst/>
            <a:gdLst>
              <a:gd name="T0" fmla="*/ 572 w 601"/>
              <a:gd name="T1" fmla="*/ 530 h 531"/>
              <a:gd name="T2" fmla="*/ 572 w 601"/>
              <a:gd name="T3" fmla="*/ 530 h 531"/>
              <a:gd name="T4" fmla="*/ 28 w 601"/>
              <a:gd name="T5" fmla="*/ 530 h 531"/>
              <a:gd name="T6" fmla="*/ 0 w 601"/>
              <a:gd name="T7" fmla="*/ 502 h 531"/>
              <a:gd name="T8" fmla="*/ 0 w 601"/>
              <a:gd name="T9" fmla="*/ 28 h 531"/>
              <a:gd name="T10" fmla="*/ 28 w 601"/>
              <a:gd name="T11" fmla="*/ 0 h 531"/>
              <a:gd name="T12" fmla="*/ 572 w 601"/>
              <a:gd name="T13" fmla="*/ 0 h 531"/>
              <a:gd name="T14" fmla="*/ 600 w 601"/>
              <a:gd name="T15" fmla="*/ 28 h 531"/>
              <a:gd name="T16" fmla="*/ 600 w 601"/>
              <a:gd name="T17" fmla="*/ 502 h 531"/>
              <a:gd name="T18" fmla="*/ 572 w 601"/>
              <a:gd name="T19" fmla="*/ 530 h 531"/>
              <a:gd name="T20" fmla="*/ 56 w 601"/>
              <a:gd name="T21" fmla="*/ 28 h 531"/>
              <a:gd name="T22" fmla="*/ 56 w 601"/>
              <a:gd name="T23" fmla="*/ 28 h 531"/>
              <a:gd name="T24" fmla="*/ 28 w 601"/>
              <a:gd name="T25" fmla="*/ 57 h 531"/>
              <a:gd name="T26" fmla="*/ 56 w 601"/>
              <a:gd name="T27" fmla="*/ 85 h 531"/>
              <a:gd name="T28" fmla="*/ 84 w 601"/>
              <a:gd name="T29" fmla="*/ 57 h 531"/>
              <a:gd name="T30" fmla="*/ 56 w 601"/>
              <a:gd name="T31" fmla="*/ 28 h 531"/>
              <a:gd name="T32" fmla="*/ 141 w 601"/>
              <a:gd name="T33" fmla="*/ 28 h 531"/>
              <a:gd name="T34" fmla="*/ 141 w 601"/>
              <a:gd name="T35" fmla="*/ 28 h 531"/>
              <a:gd name="T36" fmla="*/ 113 w 601"/>
              <a:gd name="T37" fmla="*/ 57 h 531"/>
              <a:gd name="T38" fmla="*/ 141 w 601"/>
              <a:gd name="T39" fmla="*/ 85 h 531"/>
              <a:gd name="T40" fmla="*/ 169 w 601"/>
              <a:gd name="T41" fmla="*/ 57 h 531"/>
              <a:gd name="T42" fmla="*/ 141 w 601"/>
              <a:gd name="T43" fmla="*/ 28 h 531"/>
              <a:gd name="T44" fmla="*/ 226 w 601"/>
              <a:gd name="T45" fmla="*/ 28 h 531"/>
              <a:gd name="T46" fmla="*/ 226 w 601"/>
              <a:gd name="T47" fmla="*/ 28 h 531"/>
              <a:gd name="T48" fmla="*/ 197 w 601"/>
              <a:gd name="T49" fmla="*/ 57 h 531"/>
              <a:gd name="T50" fmla="*/ 226 w 601"/>
              <a:gd name="T51" fmla="*/ 85 h 531"/>
              <a:gd name="T52" fmla="*/ 254 w 601"/>
              <a:gd name="T53" fmla="*/ 57 h 531"/>
              <a:gd name="T54" fmla="*/ 226 w 601"/>
              <a:gd name="T55" fmla="*/ 28 h 531"/>
              <a:gd name="T56" fmla="*/ 572 w 601"/>
              <a:gd name="T57" fmla="*/ 113 h 531"/>
              <a:gd name="T58" fmla="*/ 572 w 601"/>
              <a:gd name="T59" fmla="*/ 113 h 531"/>
              <a:gd name="T60" fmla="*/ 544 w 601"/>
              <a:gd name="T61" fmla="*/ 113 h 531"/>
              <a:gd name="T62" fmla="*/ 56 w 601"/>
              <a:gd name="T63" fmla="*/ 113 h 531"/>
              <a:gd name="T64" fmla="*/ 28 w 601"/>
              <a:gd name="T65" fmla="*/ 113 h 531"/>
              <a:gd name="T66" fmla="*/ 28 w 601"/>
              <a:gd name="T67" fmla="*/ 502 h 531"/>
              <a:gd name="T68" fmla="*/ 572 w 601"/>
              <a:gd name="T69" fmla="*/ 502 h 531"/>
              <a:gd name="T70" fmla="*/ 572 w 601"/>
              <a:gd name="T71" fmla="*/ 113 h 531"/>
              <a:gd name="T72" fmla="*/ 219 w 601"/>
              <a:gd name="T73" fmla="*/ 283 h 531"/>
              <a:gd name="T74" fmla="*/ 219 w 601"/>
              <a:gd name="T75" fmla="*/ 283 h 531"/>
              <a:gd name="T76" fmla="*/ 233 w 601"/>
              <a:gd name="T77" fmla="*/ 297 h 531"/>
              <a:gd name="T78" fmla="*/ 233 w 601"/>
              <a:gd name="T79" fmla="*/ 297 h 531"/>
              <a:gd name="T80" fmla="*/ 275 w 601"/>
              <a:gd name="T81" fmla="*/ 332 h 531"/>
              <a:gd name="T82" fmla="*/ 367 w 601"/>
              <a:gd name="T83" fmla="*/ 241 h 531"/>
              <a:gd name="T84" fmla="*/ 367 w 601"/>
              <a:gd name="T85" fmla="*/ 241 h 531"/>
              <a:gd name="T86" fmla="*/ 388 w 601"/>
              <a:gd name="T87" fmla="*/ 226 h 531"/>
              <a:gd name="T88" fmla="*/ 417 w 601"/>
              <a:gd name="T89" fmla="*/ 255 h 531"/>
              <a:gd name="T90" fmla="*/ 402 w 601"/>
              <a:gd name="T91" fmla="*/ 276 h 531"/>
              <a:gd name="T92" fmla="*/ 402 w 601"/>
              <a:gd name="T93" fmla="*/ 276 h 531"/>
              <a:gd name="T94" fmla="*/ 289 w 601"/>
              <a:gd name="T95" fmla="*/ 389 h 531"/>
              <a:gd name="T96" fmla="*/ 289 w 601"/>
              <a:gd name="T97" fmla="*/ 389 h 531"/>
              <a:gd name="T98" fmla="*/ 275 w 601"/>
              <a:gd name="T99" fmla="*/ 396 h 531"/>
              <a:gd name="T100" fmla="*/ 254 w 601"/>
              <a:gd name="T101" fmla="*/ 389 h 531"/>
              <a:gd name="T102" fmla="*/ 254 w 601"/>
              <a:gd name="T103" fmla="*/ 389 h 531"/>
              <a:gd name="T104" fmla="*/ 197 w 601"/>
              <a:gd name="T105" fmla="*/ 332 h 531"/>
              <a:gd name="T106" fmla="*/ 197 w 601"/>
              <a:gd name="T107" fmla="*/ 332 h 531"/>
              <a:gd name="T108" fmla="*/ 190 w 601"/>
              <a:gd name="T109" fmla="*/ 311 h 531"/>
              <a:gd name="T110" fmla="*/ 219 w 601"/>
              <a:gd name="T111" fmla="*/ 283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1" h="531">
                <a:moveTo>
                  <a:pt x="572" y="530"/>
                </a:moveTo>
                <a:lnTo>
                  <a:pt x="572" y="530"/>
                </a:lnTo>
                <a:cubicBezTo>
                  <a:pt x="28" y="530"/>
                  <a:pt x="28" y="530"/>
                  <a:pt x="28" y="530"/>
                </a:cubicBezTo>
                <a:cubicBezTo>
                  <a:pt x="14" y="530"/>
                  <a:pt x="0" y="516"/>
                  <a:pt x="0" y="5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593" y="0"/>
                  <a:pt x="600" y="14"/>
                  <a:pt x="600" y="28"/>
                </a:cubicBezTo>
                <a:cubicBezTo>
                  <a:pt x="600" y="502"/>
                  <a:pt x="600" y="502"/>
                  <a:pt x="600" y="502"/>
                </a:cubicBezTo>
                <a:cubicBezTo>
                  <a:pt x="600" y="516"/>
                  <a:pt x="593" y="530"/>
                  <a:pt x="572" y="530"/>
                </a:cubicBezTo>
                <a:close/>
                <a:moveTo>
                  <a:pt x="56" y="28"/>
                </a:moveTo>
                <a:lnTo>
                  <a:pt x="56" y="28"/>
                </a:lnTo>
                <a:cubicBezTo>
                  <a:pt x="42" y="28"/>
                  <a:pt x="28" y="43"/>
                  <a:pt x="28" y="57"/>
                </a:cubicBezTo>
                <a:cubicBezTo>
                  <a:pt x="28" y="78"/>
                  <a:pt x="42" y="85"/>
                  <a:pt x="56" y="85"/>
                </a:cubicBezTo>
                <a:cubicBezTo>
                  <a:pt x="70" y="85"/>
                  <a:pt x="84" y="78"/>
                  <a:pt x="84" y="57"/>
                </a:cubicBezTo>
                <a:cubicBezTo>
                  <a:pt x="84" y="43"/>
                  <a:pt x="70" y="28"/>
                  <a:pt x="56" y="28"/>
                </a:cubicBezTo>
                <a:close/>
                <a:moveTo>
                  <a:pt x="141" y="28"/>
                </a:moveTo>
                <a:lnTo>
                  <a:pt x="141" y="28"/>
                </a:lnTo>
                <a:cubicBezTo>
                  <a:pt x="127" y="28"/>
                  <a:pt x="113" y="43"/>
                  <a:pt x="113" y="57"/>
                </a:cubicBezTo>
                <a:cubicBezTo>
                  <a:pt x="113" y="78"/>
                  <a:pt x="127" y="85"/>
                  <a:pt x="141" y="85"/>
                </a:cubicBezTo>
                <a:cubicBezTo>
                  <a:pt x="155" y="85"/>
                  <a:pt x="169" y="78"/>
                  <a:pt x="169" y="57"/>
                </a:cubicBezTo>
                <a:cubicBezTo>
                  <a:pt x="169" y="43"/>
                  <a:pt x="155" y="28"/>
                  <a:pt x="141" y="28"/>
                </a:cubicBezTo>
                <a:close/>
                <a:moveTo>
                  <a:pt x="226" y="28"/>
                </a:moveTo>
                <a:lnTo>
                  <a:pt x="226" y="28"/>
                </a:lnTo>
                <a:cubicBezTo>
                  <a:pt x="212" y="28"/>
                  <a:pt x="197" y="43"/>
                  <a:pt x="197" y="57"/>
                </a:cubicBezTo>
                <a:cubicBezTo>
                  <a:pt x="197" y="78"/>
                  <a:pt x="212" y="85"/>
                  <a:pt x="226" y="85"/>
                </a:cubicBezTo>
                <a:cubicBezTo>
                  <a:pt x="240" y="85"/>
                  <a:pt x="254" y="78"/>
                  <a:pt x="254" y="57"/>
                </a:cubicBezTo>
                <a:cubicBezTo>
                  <a:pt x="254" y="43"/>
                  <a:pt x="240" y="28"/>
                  <a:pt x="226" y="28"/>
                </a:cubicBezTo>
                <a:close/>
                <a:moveTo>
                  <a:pt x="572" y="113"/>
                </a:moveTo>
                <a:lnTo>
                  <a:pt x="572" y="113"/>
                </a:lnTo>
                <a:cubicBezTo>
                  <a:pt x="544" y="113"/>
                  <a:pt x="544" y="113"/>
                  <a:pt x="544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28" y="113"/>
                  <a:pt x="28" y="113"/>
                  <a:pt x="28" y="113"/>
                </a:cubicBezTo>
                <a:cubicBezTo>
                  <a:pt x="28" y="502"/>
                  <a:pt x="28" y="502"/>
                  <a:pt x="28" y="502"/>
                </a:cubicBezTo>
                <a:cubicBezTo>
                  <a:pt x="572" y="502"/>
                  <a:pt x="572" y="502"/>
                  <a:pt x="572" y="502"/>
                </a:cubicBezTo>
                <a:lnTo>
                  <a:pt x="572" y="113"/>
                </a:lnTo>
                <a:close/>
                <a:moveTo>
                  <a:pt x="219" y="283"/>
                </a:moveTo>
                <a:lnTo>
                  <a:pt x="219" y="283"/>
                </a:lnTo>
                <a:cubicBezTo>
                  <a:pt x="226" y="283"/>
                  <a:pt x="233" y="290"/>
                  <a:pt x="233" y="297"/>
                </a:cubicBezTo>
                <a:lnTo>
                  <a:pt x="233" y="297"/>
                </a:lnTo>
                <a:cubicBezTo>
                  <a:pt x="275" y="332"/>
                  <a:pt x="275" y="332"/>
                  <a:pt x="275" y="332"/>
                </a:cubicBezTo>
                <a:cubicBezTo>
                  <a:pt x="367" y="241"/>
                  <a:pt x="367" y="241"/>
                  <a:pt x="367" y="241"/>
                </a:cubicBezTo>
                <a:lnTo>
                  <a:pt x="367" y="241"/>
                </a:lnTo>
                <a:cubicBezTo>
                  <a:pt x="374" y="234"/>
                  <a:pt x="381" y="226"/>
                  <a:pt x="388" y="226"/>
                </a:cubicBezTo>
                <a:cubicBezTo>
                  <a:pt x="402" y="226"/>
                  <a:pt x="417" y="241"/>
                  <a:pt x="417" y="255"/>
                </a:cubicBezTo>
                <a:cubicBezTo>
                  <a:pt x="417" y="262"/>
                  <a:pt x="410" y="269"/>
                  <a:pt x="402" y="276"/>
                </a:cubicBezTo>
                <a:lnTo>
                  <a:pt x="402" y="276"/>
                </a:lnTo>
                <a:cubicBezTo>
                  <a:pt x="289" y="389"/>
                  <a:pt x="289" y="389"/>
                  <a:pt x="289" y="389"/>
                </a:cubicBezTo>
                <a:lnTo>
                  <a:pt x="289" y="389"/>
                </a:lnTo>
                <a:cubicBezTo>
                  <a:pt x="289" y="396"/>
                  <a:pt x="282" y="396"/>
                  <a:pt x="275" y="396"/>
                </a:cubicBezTo>
                <a:cubicBezTo>
                  <a:pt x="268" y="396"/>
                  <a:pt x="261" y="396"/>
                  <a:pt x="254" y="389"/>
                </a:cubicBezTo>
                <a:lnTo>
                  <a:pt x="254" y="389"/>
                </a:lnTo>
                <a:cubicBezTo>
                  <a:pt x="197" y="332"/>
                  <a:pt x="197" y="332"/>
                  <a:pt x="197" y="332"/>
                </a:cubicBezTo>
                <a:lnTo>
                  <a:pt x="197" y="332"/>
                </a:lnTo>
                <a:cubicBezTo>
                  <a:pt x="190" y="325"/>
                  <a:pt x="190" y="318"/>
                  <a:pt x="190" y="311"/>
                </a:cubicBezTo>
                <a:cubicBezTo>
                  <a:pt x="190" y="297"/>
                  <a:pt x="197" y="283"/>
                  <a:pt x="219" y="28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7" name="Freeform 57"/>
          <p:cNvSpPr>
            <a:spLocks noChangeArrowheads="1"/>
          </p:cNvSpPr>
          <p:nvPr/>
        </p:nvSpPr>
        <p:spPr bwMode="auto">
          <a:xfrm>
            <a:off x="4370127" y="5344042"/>
            <a:ext cx="319045" cy="279413"/>
          </a:xfrm>
          <a:custGeom>
            <a:avLst/>
            <a:gdLst>
              <a:gd name="T0" fmla="*/ 587 w 602"/>
              <a:gd name="T1" fmla="*/ 289 h 531"/>
              <a:gd name="T2" fmla="*/ 311 w 602"/>
              <a:gd name="T3" fmla="*/ 403 h 531"/>
              <a:gd name="T4" fmla="*/ 311 w 602"/>
              <a:gd name="T5" fmla="*/ 403 h 531"/>
              <a:gd name="T6" fmla="*/ 304 w 602"/>
              <a:gd name="T7" fmla="*/ 410 h 531"/>
              <a:gd name="T8" fmla="*/ 290 w 602"/>
              <a:gd name="T9" fmla="*/ 403 h 531"/>
              <a:gd name="T10" fmla="*/ 290 w 602"/>
              <a:gd name="T11" fmla="*/ 403 h 531"/>
              <a:gd name="T12" fmla="*/ 15 w 602"/>
              <a:gd name="T13" fmla="*/ 289 h 531"/>
              <a:gd name="T14" fmla="*/ 29 w 602"/>
              <a:gd name="T15" fmla="*/ 240 h 531"/>
              <a:gd name="T16" fmla="*/ 43 w 602"/>
              <a:gd name="T17" fmla="*/ 240 h 531"/>
              <a:gd name="T18" fmla="*/ 43 w 602"/>
              <a:gd name="T19" fmla="*/ 240 h 531"/>
              <a:gd name="T20" fmla="*/ 566 w 602"/>
              <a:gd name="T21" fmla="*/ 240 h 531"/>
              <a:gd name="T22" fmla="*/ 566 w 602"/>
              <a:gd name="T23" fmla="*/ 240 h 531"/>
              <a:gd name="T24" fmla="*/ 573 w 602"/>
              <a:gd name="T25" fmla="*/ 240 h 531"/>
              <a:gd name="T26" fmla="*/ 587 w 602"/>
              <a:gd name="T27" fmla="*/ 289 h 531"/>
              <a:gd name="T28" fmla="*/ 587 w 602"/>
              <a:gd name="T29" fmla="*/ 169 h 531"/>
              <a:gd name="T30" fmla="*/ 311 w 602"/>
              <a:gd name="T31" fmla="*/ 282 h 531"/>
              <a:gd name="T32" fmla="*/ 311 w 602"/>
              <a:gd name="T33" fmla="*/ 282 h 531"/>
              <a:gd name="T34" fmla="*/ 304 w 602"/>
              <a:gd name="T35" fmla="*/ 282 h 531"/>
              <a:gd name="T36" fmla="*/ 290 w 602"/>
              <a:gd name="T37" fmla="*/ 282 h 531"/>
              <a:gd name="T38" fmla="*/ 290 w 602"/>
              <a:gd name="T39" fmla="*/ 282 h 531"/>
              <a:gd name="T40" fmla="*/ 15 w 602"/>
              <a:gd name="T41" fmla="*/ 169 h 531"/>
              <a:gd name="T42" fmla="*/ 15 w 602"/>
              <a:gd name="T43" fmla="*/ 120 h 531"/>
              <a:gd name="T44" fmla="*/ 290 w 602"/>
              <a:gd name="T45" fmla="*/ 7 h 531"/>
              <a:gd name="T46" fmla="*/ 290 w 602"/>
              <a:gd name="T47" fmla="*/ 7 h 531"/>
              <a:gd name="T48" fmla="*/ 304 w 602"/>
              <a:gd name="T49" fmla="*/ 0 h 531"/>
              <a:gd name="T50" fmla="*/ 311 w 602"/>
              <a:gd name="T51" fmla="*/ 7 h 531"/>
              <a:gd name="T52" fmla="*/ 311 w 602"/>
              <a:gd name="T53" fmla="*/ 7 h 531"/>
              <a:gd name="T54" fmla="*/ 587 w 602"/>
              <a:gd name="T55" fmla="*/ 120 h 531"/>
              <a:gd name="T56" fmla="*/ 587 w 602"/>
              <a:gd name="T57" fmla="*/ 169 h 531"/>
              <a:gd name="T58" fmla="*/ 29 w 602"/>
              <a:gd name="T59" fmla="*/ 360 h 531"/>
              <a:gd name="T60" fmla="*/ 43 w 602"/>
              <a:gd name="T61" fmla="*/ 360 h 531"/>
              <a:gd name="T62" fmla="*/ 43 w 602"/>
              <a:gd name="T63" fmla="*/ 360 h 531"/>
              <a:gd name="T64" fmla="*/ 566 w 602"/>
              <a:gd name="T65" fmla="*/ 360 h 531"/>
              <a:gd name="T66" fmla="*/ 566 w 602"/>
              <a:gd name="T67" fmla="*/ 360 h 531"/>
              <a:gd name="T68" fmla="*/ 573 w 602"/>
              <a:gd name="T69" fmla="*/ 360 h 531"/>
              <a:gd name="T70" fmla="*/ 587 w 602"/>
              <a:gd name="T71" fmla="*/ 417 h 531"/>
              <a:gd name="T72" fmla="*/ 311 w 602"/>
              <a:gd name="T73" fmla="*/ 530 h 531"/>
              <a:gd name="T74" fmla="*/ 311 w 602"/>
              <a:gd name="T75" fmla="*/ 530 h 531"/>
              <a:gd name="T76" fmla="*/ 304 w 602"/>
              <a:gd name="T77" fmla="*/ 530 h 531"/>
              <a:gd name="T78" fmla="*/ 290 w 602"/>
              <a:gd name="T79" fmla="*/ 530 h 531"/>
              <a:gd name="T80" fmla="*/ 290 w 602"/>
              <a:gd name="T81" fmla="*/ 530 h 531"/>
              <a:gd name="T82" fmla="*/ 15 w 602"/>
              <a:gd name="T83" fmla="*/ 417 h 531"/>
              <a:gd name="T84" fmla="*/ 29 w 602"/>
              <a:gd name="T85" fmla="*/ 36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2" h="531">
                <a:moveTo>
                  <a:pt x="587" y="289"/>
                </a:moveTo>
                <a:lnTo>
                  <a:pt x="587" y="289"/>
                </a:lnTo>
                <a:lnTo>
                  <a:pt x="587" y="289"/>
                </a:lnTo>
                <a:cubicBezTo>
                  <a:pt x="311" y="403"/>
                  <a:pt x="311" y="403"/>
                  <a:pt x="311" y="403"/>
                </a:cubicBezTo>
                <a:lnTo>
                  <a:pt x="311" y="403"/>
                </a:lnTo>
                <a:lnTo>
                  <a:pt x="311" y="403"/>
                </a:lnTo>
                <a:lnTo>
                  <a:pt x="311" y="403"/>
                </a:lnTo>
                <a:cubicBezTo>
                  <a:pt x="311" y="410"/>
                  <a:pt x="304" y="410"/>
                  <a:pt x="304" y="410"/>
                </a:cubicBezTo>
                <a:cubicBezTo>
                  <a:pt x="297" y="410"/>
                  <a:pt x="297" y="410"/>
                  <a:pt x="290" y="403"/>
                </a:cubicBezTo>
                <a:lnTo>
                  <a:pt x="290" y="403"/>
                </a:lnTo>
                <a:lnTo>
                  <a:pt x="290" y="403"/>
                </a:lnTo>
                <a:lnTo>
                  <a:pt x="290" y="403"/>
                </a:lnTo>
                <a:cubicBezTo>
                  <a:pt x="15" y="289"/>
                  <a:pt x="15" y="289"/>
                  <a:pt x="15" y="289"/>
                </a:cubicBezTo>
                <a:lnTo>
                  <a:pt x="15" y="289"/>
                </a:lnTo>
                <a:cubicBezTo>
                  <a:pt x="7" y="289"/>
                  <a:pt x="0" y="275"/>
                  <a:pt x="0" y="268"/>
                </a:cubicBezTo>
                <a:cubicBezTo>
                  <a:pt x="0" y="247"/>
                  <a:pt x="15" y="240"/>
                  <a:pt x="29" y="240"/>
                </a:cubicBezTo>
                <a:cubicBezTo>
                  <a:pt x="36" y="240"/>
                  <a:pt x="36" y="240"/>
                  <a:pt x="43" y="240"/>
                </a:cubicBezTo>
                <a:lnTo>
                  <a:pt x="43" y="240"/>
                </a:lnTo>
                <a:lnTo>
                  <a:pt x="43" y="240"/>
                </a:lnTo>
                <a:lnTo>
                  <a:pt x="43" y="240"/>
                </a:lnTo>
                <a:cubicBezTo>
                  <a:pt x="304" y="346"/>
                  <a:pt x="304" y="346"/>
                  <a:pt x="304" y="346"/>
                </a:cubicBezTo>
                <a:cubicBezTo>
                  <a:pt x="566" y="240"/>
                  <a:pt x="566" y="240"/>
                  <a:pt x="566" y="240"/>
                </a:cubicBezTo>
                <a:lnTo>
                  <a:pt x="566" y="240"/>
                </a:lnTo>
                <a:lnTo>
                  <a:pt x="566" y="240"/>
                </a:lnTo>
                <a:lnTo>
                  <a:pt x="566" y="240"/>
                </a:lnTo>
                <a:lnTo>
                  <a:pt x="573" y="240"/>
                </a:lnTo>
                <a:cubicBezTo>
                  <a:pt x="594" y="240"/>
                  <a:pt x="601" y="247"/>
                  <a:pt x="601" y="268"/>
                </a:cubicBezTo>
                <a:cubicBezTo>
                  <a:pt x="601" y="275"/>
                  <a:pt x="594" y="289"/>
                  <a:pt x="587" y="289"/>
                </a:cubicBezTo>
                <a:close/>
                <a:moveTo>
                  <a:pt x="587" y="169"/>
                </a:moveTo>
                <a:lnTo>
                  <a:pt x="587" y="169"/>
                </a:lnTo>
                <a:lnTo>
                  <a:pt x="587" y="169"/>
                </a:lnTo>
                <a:cubicBezTo>
                  <a:pt x="311" y="282"/>
                  <a:pt x="311" y="282"/>
                  <a:pt x="311" y="282"/>
                </a:cubicBezTo>
                <a:lnTo>
                  <a:pt x="311" y="282"/>
                </a:lnTo>
                <a:lnTo>
                  <a:pt x="311" y="282"/>
                </a:lnTo>
                <a:lnTo>
                  <a:pt x="311" y="282"/>
                </a:lnTo>
                <a:lnTo>
                  <a:pt x="304" y="282"/>
                </a:lnTo>
                <a:cubicBezTo>
                  <a:pt x="297" y="282"/>
                  <a:pt x="297" y="282"/>
                  <a:pt x="290" y="282"/>
                </a:cubicBez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cubicBezTo>
                  <a:pt x="15" y="169"/>
                  <a:pt x="15" y="169"/>
                  <a:pt x="15" y="169"/>
                </a:cubicBezTo>
                <a:lnTo>
                  <a:pt x="15" y="169"/>
                </a:lnTo>
                <a:cubicBezTo>
                  <a:pt x="7" y="162"/>
                  <a:pt x="0" y="155"/>
                  <a:pt x="0" y="141"/>
                </a:cubicBezTo>
                <a:cubicBezTo>
                  <a:pt x="0" y="134"/>
                  <a:pt x="7" y="120"/>
                  <a:pt x="15" y="120"/>
                </a:cubicBezTo>
                <a:lnTo>
                  <a:pt x="15" y="120"/>
                </a:lnTo>
                <a:cubicBezTo>
                  <a:pt x="290" y="7"/>
                  <a:pt x="290" y="7"/>
                  <a:pt x="290" y="7"/>
                </a:cubicBezTo>
                <a:lnTo>
                  <a:pt x="290" y="7"/>
                </a:lnTo>
                <a:lnTo>
                  <a:pt x="290" y="7"/>
                </a:lnTo>
                <a:lnTo>
                  <a:pt x="290" y="7"/>
                </a:lnTo>
                <a:cubicBezTo>
                  <a:pt x="297" y="0"/>
                  <a:pt x="297" y="0"/>
                  <a:pt x="304" y="0"/>
                </a:cubicBezTo>
                <a:cubicBezTo>
                  <a:pt x="304" y="0"/>
                  <a:pt x="311" y="0"/>
                  <a:pt x="311" y="7"/>
                </a:cubicBezTo>
                <a:lnTo>
                  <a:pt x="311" y="7"/>
                </a:lnTo>
                <a:lnTo>
                  <a:pt x="311" y="7"/>
                </a:lnTo>
                <a:lnTo>
                  <a:pt x="311" y="7"/>
                </a:lnTo>
                <a:cubicBezTo>
                  <a:pt x="587" y="120"/>
                  <a:pt x="587" y="120"/>
                  <a:pt x="587" y="120"/>
                </a:cubicBezTo>
                <a:lnTo>
                  <a:pt x="587" y="120"/>
                </a:lnTo>
                <a:cubicBezTo>
                  <a:pt x="594" y="120"/>
                  <a:pt x="601" y="134"/>
                  <a:pt x="601" y="141"/>
                </a:cubicBezTo>
                <a:cubicBezTo>
                  <a:pt x="601" y="155"/>
                  <a:pt x="594" y="162"/>
                  <a:pt x="587" y="169"/>
                </a:cubicBezTo>
                <a:close/>
                <a:moveTo>
                  <a:pt x="29" y="360"/>
                </a:moveTo>
                <a:lnTo>
                  <a:pt x="29" y="360"/>
                </a:lnTo>
                <a:cubicBezTo>
                  <a:pt x="36" y="360"/>
                  <a:pt x="36" y="360"/>
                  <a:pt x="43" y="360"/>
                </a:cubicBezTo>
                <a:lnTo>
                  <a:pt x="43" y="360"/>
                </a:lnTo>
                <a:lnTo>
                  <a:pt x="43" y="360"/>
                </a:lnTo>
                <a:lnTo>
                  <a:pt x="43" y="360"/>
                </a:lnTo>
                <a:cubicBezTo>
                  <a:pt x="304" y="473"/>
                  <a:pt x="304" y="473"/>
                  <a:pt x="304" y="473"/>
                </a:cubicBezTo>
                <a:cubicBezTo>
                  <a:pt x="566" y="360"/>
                  <a:pt x="566" y="360"/>
                  <a:pt x="566" y="360"/>
                </a:cubicBezTo>
                <a:lnTo>
                  <a:pt x="566" y="360"/>
                </a:lnTo>
                <a:lnTo>
                  <a:pt x="566" y="360"/>
                </a:lnTo>
                <a:lnTo>
                  <a:pt x="566" y="360"/>
                </a:lnTo>
                <a:lnTo>
                  <a:pt x="573" y="360"/>
                </a:lnTo>
                <a:cubicBezTo>
                  <a:pt x="594" y="360"/>
                  <a:pt x="601" y="374"/>
                  <a:pt x="601" y="388"/>
                </a:cubicBezTo>
                <a:cubicBezTo>
                  <a:pt x="601" y="403"/>
                  <a:pt x="594" y="410"/>
                  <a:pt x="587" y="417"/>
                </a:cubicBezTo>
                <a:lnTo>
                  <a:pt x="587" y="417"/>
                </a:lnTo>
                <a:cubicBezTo>
                  <a:pt x="311" y="530"/>
                  <a:pt x="311" y="530"/>
                  <a:pt x="311" y="530"/>
                </a:cubicBezTo>
                <a:lnTo>
                  <a:pt x="311" y="530"/>
                </a:lnTo>
                <a:lnTo>
                  <a:pt x="311" y="530"/>
                </a:lnTo>
                <a:lnTo>
                  <a:pt x="311" y="530"/>
                </a:lnTo>
                <a:lnTo>
                  <a:pt x="304" y="530"/>
                </a:lnTo>
                <a:cubicBezTo>
                  <a:pt x="297" y="530"/>
                  <a:pt x="297" y="530"/>
                  <a:pt x="290" y="530"/>
                </a:cubicBezTo>
                <a:lnTo>
                  <a:pt x="290" y="530"/>
                </a:lnTo>
                <a:lnTo>
                  <a:pt x="290" y="530"/>
                </a:lnTo>
                <a:lnTo>
                  <a:pt x="290" y="530"/>
                </a:lnTo>
                <a:cubicBezTo>
                  <a:pt x="15" y="417"/>
                  <a:pt x="15" y="417"/>
                  <a:pt x="15" y="417"/>
                </a:cubicBezTo>
                <a:lnTo>
                  <a:pt x="15" y="417"/>
                </a:lnTo>
                <a:cubicBezTo>
                  <a:pt x="7" y="410"/>
                  <a:pt x="0" y="403"/>
                  <a:pt x="0" y="388"/>
                </a:cubicBezTo>
                <a:cubicBezTo>
                  <a:pt x="0" y="374"/>
                  <a:pt x="15" y="360"/>
                  <a:pt x="29" y="36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8" name="Freeform 79"/>
          <p:cNvSpPr>
            <a:spLocks noChangeAspect="1" noChangeArrowheads="1"/>
          </p:cNvSpPr>
          <p:nvPr/>
        </p:nvSpPr>
        <p:spPr bwMode="auto">
          <a:xfrm>
            <a:off x="1253544" y="5281776"/>
            <a:ext cx="258832" cy="260879"/>
          </a:xfrm>
          <a:custGeom>
            <a:avLst/>
            <a:gdLst>
              <a:gd name="T0" fmla="*/ 516 w 545"/>
              <a:gd name="T1" fmla="*/ 552 h 553"/>
              <a:gd name="T2" fmla="*/ 374 w 545"/>
              <a:gd name="T3" fmla="*/ 523 h 553"/>
              <a:gd name="T4" fmla="*/ 445 w 545"/>
              <a:gd name="T5" fmla="*/ 495 h 553"/>
              <a:gd name="T6" fmla="*/ 304 w 545"/>
              <a:gd name="T7" fmla="*/ 354 h 553"/>
              <a:gd name="T8" fmla="*/ 325 w 545"/>
              <a:gd name="T9" fmla="*/ 304 h 553"/>
              <a:gd name="T10" fmla="*/ 346 w 545"/>
              <a:gd name="T11" fmla="*/ 311 h 553"/>
              <a:gd name="T12" fmla="*/ 487 w 545"/>
              <a:gd name="T13" fmla="*/ 410 h 553"/>
              <a:gd name="T14" fmla="*/ 544 w 545"/>
              <a:gd name="T15" fmla="*/ 410 h 553"/>
              <a:gd name="T16" fmla="*/ 516 w 545"/>
              <a:gd name="T17" fmla="*/ 552 h 553"/>
              <a:gd name="T18" fmla="*/ 516 w 545"/>
              <a:gd name="T19" fmla="*/ 170 h 553"/>
              <a:gd name="T20" fmla="*/ 487 w 545"/>
              <a:gd name="T21" fmla="*/ 99 h 553"/>
              <a:gd name="T22" fmla="*/ 346 w 545"/>
              <a:gd name="T23" fmla="*/ 241 h 553"/>
              <a:gd name="T24" fmla="*/ 297 w 545"/>
              <a:gd name="T25" fmla="*/ 219 h 553"/>
              <a:gd name="T26" fmla="*/ 304 w 545"/>
              <a:gd name="T27" fmla="*/ 198 h 553"/>
              <a:gd name="T28" fmla="*/ 403 w 545"/>
              <a:gd name="T29" fmla="*/ 57 h 553"/>
              <a:gd name="T30" fmla="*/ 403 w 545"/>
              <a:gd name="T31" fmla="*/ 0 h 553"/>
              <a:gd name="T32" fmla="*/ 544 w 545"/>
              <a:gd name="T33" fmla="*/ 28 h 553"/>
              <a:gd name="T34" fmla="*/ 516 w 545"/>
              <a:gd name="T35" fmla="*/ 170 h 553"/>
              <a:gd name="T36" fmla="*/ 233 w 545"/>
              <a:gd name="T37" fmla="*/ 354 h 553"/>
              <a:gd name="T38" fmla="*/ 141 w 545"/>
              <a:gd name="T39" fmla="*/ 495 h 553"/>
              <a:gd name="T40" fmla="*/ 141 w 545"/>
              <a:gd name="T41" fmla="*/ 552 h 553"/>
              <a:gd name="T42" fmla="*/ 0 w 545"/>
              <a:gd name="T43" fmla="*/ 523 h 553"/>
              <a:gd name="T44" fmla="*/ 28 w 545"/>
              <a:gd name="T45" fmla="*/ 382 h 553"/>
              <a:gd name="T46" fmla="*/ 56 w 545"/>
              <a:gd name="T47" fmla="*/ 452 h 553"/>
              <a:gd name="T48" fmla="*/ 198 w 545"/>
              <a:gd name="T49" fmla="*/ 311 h 553"/>
              <a:gd name="T50" fmla="*/ 240 w 545"/>
              <a:gd name="T51" fmla="*/ 332 h 553"/>
              <a:gd name="T52" fmla="*/ 212 w 545"/>
              <a:gd name="T53" fmla="*/ 248 h 553"/>
              <a:gd name="T54" fmla="*/ 198 w 545"/>
              <a:gd name="T55" fmla="*/ 241 h 553"/>
              <a:gd name="T56" fmla="*/ 56 w 545"/>
              <a:gd name="T57" fmla="*/ 99 h 553"/>
              <a:gd name="T58" fmla="*/ 28 w 545"/>
              <a:gd name="T59" fmla="*/ 170 h 553"/>
              <a:gd name="T60" fmla="*/ 0 w 545"/>
              <a:gd name="T61" fmla="*/ 28 h 553"/>
              <a:gd name="T62" fmla="*/ 141 w 545"/>
              <a:gd name="T63" fmla="*/ 0 h 553"/>
              <a:gd name="T64" fmla="*/ 141 w 545"/>
              <a:gd name="T65" fmla="*/ 57 h 553"/>
              <a:gd name="T66" fmla="*/ 233 w 545"/>
              <a:gd name="T67" fmla="*/ 198 h 553"/>
              <a:gd name="T68" fmla="*/ 240 w 545"/>
              <a:gd name="T69" fmla="*/ 219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5" h="553">
                <a:moveTo>
                  <a:pt x="516" y="552"/>
                </a:moveTo>
                <a:lnTo>
                  <a:pt x="516" y="552"/>
                </a:lnTo>
                <a:cubicBezTo>
                  <a:pt x="403" y="552"/>
                  <a:pt x="403" y="552"/>
                  <a:pt x="403" y="552"/>
                </a:cubicBezTo>
                <a:cubicBezTo>
                  <a:pt x="389" y="552"/>
                  <a:pt x="374" y="537"/>
                  <a:pt x="374" y="523"/>
                </a:cubicBezTo>
                <a:cubicBezTo>
                  <a:pt x="374" y="502"/>
                  <a:pt x="389" y="495"/>
                  <a:pt x="403" y="495"/>
                </a:cubicBezTo>
                <a:cubicBezTo>
                  <a:pt x="445" y="495"/>
                  <a:pt x="445" y="495"/>
                  <a:pt x="445" y="495"/>
                </a:cubicBezTo>
                <a:cubicBezTo>
                  <a:pt x="304" y="354"/>
                  <a:pt x="304" y="354"/>
                  <a:pt x="304" y="354"/>
                </a:cubicBezTo>
                <a:lnTo>
                  <a:pt x="304" y="354"/>
                </a:lnTo>
                <a:cubicBezTo>
                  <a:pt x="304" y="347"/>
                  <a:pt x="297" y="339"/>
                  <a:pt x="297" y="332"/>
                </a:cubicBezTo>
                <a:cubicBezTo>
                  <a:pt x="297" y="318"/>
                  <a:pt x="311" y="304"/>
                  <a:pt x="325" y="304"/>
                </a:cubicBezTo>
                <a:cubicBezTo>
                  <a:pt x="332" y="304"/>
                  <a:pt x="339" y="304"/>
                  <a:pt x="346" y="311"/>
                </a:cubicBezTo>
                <a:lnTo>
                  <a:pt x="346" y="311"/>
                </a:lnTo>
                <a:cubicBezTo>
                  <a:pt x="487" y="452"/>
                  <a:pt x="487" y="452"/>
                  <a:pt x="487" y="452"/>
                </a:cubicBezTo>
                <a:cubicBezTo>
                  <a:pt x="487" y="410"/>
                  <a:pt x="487" y="410"/>
                  <a:pt x="487" y="410"/>
                </a:cubicBezTo>
                <a:cubicBezTo>
                  <a:pt x="487" y="389"/>
                  <a:pt x="502" y="382"/>
                  <a:pt x="516" y="382"/>
                </a:cubicBezTo>
                <a:cubicBezTo>
                  <a:pt x="530" y="382"/>
                  <a:pt x="544" y="389"/>
                  <a:pt x="544" y="410"/>
                </a:cubicBezTo>
                <a:cubicBezTo>
                  <a:pt x="544" y="523"/>
                  <a:pt x="544" y="523"/>
                  <a:pt x="544" y="523"/>
                </a:cubicBezTo>
                <a:cubicBezTo>
                  <a:pt x="544" y="537"/>
                  <a:pt x="530" y="552"/>
                  <a:pt x="516" y="552"/>
                </a:cubicBezTo>
                <a:close/>
                <a:moveTo>
                  <a:pt x="516" y="170"/>
                </a:moveTo>
                <a:lnTo>
                  <a:pt x="516" y="170"/>
                </a:lnTo>
                <a:cubicBezTo>
                  <a:pt x="502" y="170"/>
                  <a:pt x="487" y="163"/>
                  <a:pt x="487" y="141"/>
                </a:cubicBezTo>
                <a:cubicBezTo>
                  <a:pt x="487" y="99"/>
                  <a:pt x="487" y="99"/>
                  <a:pt x="487" y="99"/>
                </a:cubicBezTo>
                <a:cubicBezTo>
                  <a:pt x="346" y="241"/>
                  <a:pt x="346" y="241"/>
                  <a:pt x="346" y="241"/>
                </a:cubicBezTo>
                <a:lnTo>
                  <a:pt x="346" y="241"/>
                </a:lnTo>
                <a:cubicBezTo>
                  <a:pt x="339" y="248"/>
                  <a:pt x="332" y="248"/>
                  <a:pt x="325" y="248"/>
                </a:cubicBezTo>
                <a:cubicBezTo>
                  <a:pt x="311" y="248"/>
                  <a:pt x="297" y="234"/>
                  <a:pt x="297" y="219"/>
                </a:cubicBezTo>
                <a:cubicBezTo>
                  <a:pt x="297" y="212"/>
                  <a:pt x="304" y="205"/>
                  <a:pt x="304" y="198"/>
                </a:cubicBezTo>
                <a:lnTo>
                  <a:pt x="304" y="198"/>
                </a:lnTo>
                <a:cubicBezTo>
                  <a:pt x="445" y="57"/>
                  <a:pt x="445" y="57"/>
                  <a:pt x="445" y="57"/>
                </a:cubicBezTo>
                <a:cubicBezTo>
                  <a:pt x="403" y="57"/>
                  <a:pt x="403" y="57"/>
                  <a:pt x="403" y="57"/>
                </a:cubicBezTo>
                <a:cubicBezTo>
                  <a:pt x="389" y="57"/>
                  <a:pt x="374" y="50"/>
                  <a:pt x="374" y="28"/>
                </a:cubicBezTo>
                <a:cubicBezTo>
                  <a:pt x="374" y="14"/>
                  <a:pt x="389" y="0"/>
                  <a:pt x="403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530" y="0"/>
                  <a:pt x="544" y="14"/>
                  <a:pt x="544" y="28"/>
                </a:cubicBezTo>
                <a:cubicBezTo>
                  <a:pt x="544" y="141"/>
                  <a:pt x="544" y="141"/>
                  <a:pt x="544" y="141"/>
                </a:cubicBezTo>
                <a:cubicBezTo>
                  <a:pt x="544" y="163"/>
                  <a:pt x="530" y="170"/>
                  <a:pt x="516" y="170"/>
                </a:cubicBezTo>
                <a:close/>
                <a:moveTo>
                  <a:pt x="233" y="354"/>
                </a:moveTo>
                <a:lnTo>
                  <a:pt x="233" y="354"/>
                </a:lnTo>
                <a:cubicBezTo>
                  <a:pt x="92" y="495"/>
                  <a:pt x="92" y="495"/>
                  <a:pt x="92" y="495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55" y="495"/>
                  <a:pt x="169" y="502"/>
                  <a:pt x="169" y="523"/>
                </a:cubicBezTo>
                <a:cubicBezTo>
                  <a:pt x="169" y="537"/>
                  <a:pt x="155" y="552"/>
                  <a:pt x="141" y="552"/>
                </a:cubicBezTo>
                <a:cubicBezTo>
                  <a:pt x="28" y="552"/>
                  <a:pt x="28" y="552"/>
                  <a:pt x="28" y="552"/>
                </a:cubicBezTo>
                <a:cubicBezTo>
                  <a:pt x="7" y="552"/>
                  <a:pt x="0" y="537"/>
                  <a:pt x="0" y="523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89"/>
                  <a:pt x="7" y="382"/>
                  <a:pt x="28" y="382"/>
                </a:cubicBezTo>
                <a:cubicBezTo>
                  <a:pt x="42" y="382"/>
                  <a:pt x="56" y="389"/>
                  <a:pt x="56" y="410"/>
                </a:cubicBezTo>
                <a:cubicBezTo>
                  <a:pt x="56" y="452"/>
                  <a:pt x="56" y="452"/>
                  <a:pt x="56" y="452"/>
                </a:cubicBezTo>
                <a:cubicBezTo>
                  <a:pt x="198" y="311"/>
                  <a:pt x="198" y="311"/>
                  <a:pt x="198" y="311"/>
                </a:cubicBezTo>
                <a:lnTo>
                  <a:pt x="198" y="311"/>
                </a:lnTo>
                <a:cubicBezTo>
                  <a:pt x="198" y="304"/>
                  <a:pt x="205" y="304"/>
                  <a:pt x="212" y="304"/>
                </a:cubicBezTo>
                <a:cubicBezTo>
                  <a:pt x="233" y="304"/>
                  <a:pt x="240" y="318"/>
                  <a:pt x="240" y="332"/>
                </a:cubicBezTo>
                <a:cubicBezTo>
                  <a:pt x="240" y="339"/>
                  <a:pt x="240" y="347"/>
                  <a:pt x="233" y="354"/>
                </a:cubicBezTo>
                <a:close/>
                <a:moveTo>
                  <a:pt x="212" y="248"/>
                </a:moveTo>
                <a:lnTo>
                  <a:pt x="212" y="248"/>
                </a:lnTo>
                <a:cubicBezTo>
                  <a:pt x="205" y="248"/>
                  <a:pt x="198" y="248"/>
                  <a:pt x="198" y="241"/>
                </a:cubicBezTo>
                <a:lnTo>
                  <a:pt x="198" y="241"/>
                </a:lnTo>
                <a:cubicBezTo>
                  <a:pt x="56" y="99"/>
                  <a:pt x="56" y="99"/>
                  <a:pt x="56" y="99"/>
                </a:cubicBezTo>
                <a:cubicBezTo>
                  <a:pt x="56" y="141"/>
                  <a:pt x="56" y="141"/>
                  <a:pt x="56" y="141"/>
                </a:cubicBezTo>
                <a:cubicBezTo>
                  <a:pt x="56" y="163"/>
                  <a:pt x="42" y="170"/>
                  <a:pt x="28" y="170"/>
                </a:cubicBezTo>
                <a:cubicBezTo>
                  <a:pt x="7" y="170"/>
                  <a:pt x="0" y="163"/>
                  <a:pt x="0" y="14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55" y="0"/>
                  <a:pt x="169" y="14"/>
                  <a:pt x="169" y="28"/>
                </a:cubicBezTo>
                <a:cubicBezTo>
                  <a:pt x="169" y="50"/>
                  <a:pt x="155" y="57"/>
                  <a:pt x="141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233" y="198"/>
                  <a:pt x="233" y="198"/>
                  <a:pt x="233" y="198"/>
                </a:cubicBezTo>
                <a:lnTo>
                  <a:pt x="233" y="198"/>
                </a:lnTo>
                <a:cubicBezTo>
                  <a:pt x="240" y="205"/>
                  <a:pt x="240" y="212"/>
                  <a:pt x="240" y="219"/>
                </a:cubicBezTo>
                <a:cubicBezTo>
                  <a:pt x="240" y="234"/>
                  <a:pt x="233" y="248"/>
                  <a:pt x="212" y="2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>
              <a:solidFill>
                <a:srgbClr val="445469"/>
              </a:solidFill>
              <a:latin typeface="Lato Light"/>
            </a:endParaRPr>
          </a:p>
        </p:txBody>
      </p:sp>
      <p:sp>
        <p:nvSpPr>
          <p:cNvPr id="139" name="Freeform 9"/>
          <p:cNvSpPr>
            <a:spLocks noChangeArrowheads="1"/>
          </p:cNvSpPr>
          <p:nvPr/>
        </p:nvSpPr>
        <p:spPr bwMode="auto">
          <a:xfrm>
            <a:off x="6789285" y="5172486"/>
            <a:ext cx="328114" cy="328063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198" tIns="21599" rIns="43198" bIns="21599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dirty="0">
              <a:solidFill>
                <a:srgbClr val="445469"/>
              </a:solidFill>
              <a:latin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61082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2019-08-27T14:52:30Z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