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oup 10"/>
          <p:cNvGrpSpPr>
            <a:grpSpLocks/>
          </p:cNvGrpSpPr>
          <p:nvPr/>
        </p:nvGrpSpPr>
        <p:grpSpPr bwMode="auto">
          <a:xfrm rot="6300000">
            <a:off x="1898526" y="3052056"/>
            <a:ext cx="716033" cy="1200733"/>
            <a:chOff x="2761515" y="2286000"/>
            <a:chExt cx="1645174" cy="2760228"/>
          </a:xfrm>
          <a:solidFill>
            <a:srgbClr val="2980B9"/>
          </a:solidFill>
        </p:grpSpPr>
        <p:sp>
          <p:nvSpPr>
            <p:cNvPr id="111" name="Oval 7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2" name="Oval 8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3" name="Oval 9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4" name="Oval 10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5" name="Oval 11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6" name="Freeform 12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17" name="Group 11"/>
          <p:cNvGrpSpPr>
            <a:grpSpLocks/>
          </p:cNvGrpSpPr>
          <p:nvPr/>
        </p:nvGrpSpPr>
        <p:grpSpPr bwMode="auto">
          <a:xfrm rot="15300000" flipV="1">
            <a:off x="2493255" y="3580623"/>
            <a:ext cx="716033" cy="1200733"/>
            <a:chOff x="2761515" y="2286000"/>
            <a:chExt cx="1645174" cy="2760228"/>
          </a:xfrm>
          <a:solidFill>
            <a:srgbClr val="2980B9">
              <a:lumMod val="75000"/>
            </a:srgbClr>
          </a:solidFill>
        </p:grpSpPr>
        <p:sp>
          <p:nvSpPr>
            <p:cNvPr id="118" name="Oval 14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19" name="Oval 15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0" name="Oval 16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1" name="Oval 17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2" name="Oval 19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3" name="Freeform 22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24" name="Group 23"/>
          <p:cNvGrpSpPr>
            <a:grpSpLocks/>
          </p:cNvGrpSpPr>
          <p:nvPr/>
        </p:nvGrpSpPr>
        <p:grpSpPr bwMode="auto">
          <a:xfrm rot="6300000">
            <a:off x="3792441" y="3029803"/>
            <a:ext cx="780878" cy="1310084"/>
            <a:chOff x="2761515" y="2286000"/>
            <a:chExt cx="1645174" cy="2760228"/>
          </a:xfrm>
          <a:solidFill>
            <a:srgbClr val="16A085"/>
          </a:solidFill>
        </p:grpSpPr>
        <p:sp>
          <p:nvSpPr>
            <p:cNvPr id="125" name="Oval 24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6" name="Oval 25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7" name="Oval 26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8" name="Oval 27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29" name="Oval 28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0" name="Freeform 29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31" name="Group 25"/>
          <p:cNvGrpSpPr>
            <a:grpSpLocks/>
          </p:cNvGrpSpPr>
          <p:nvPr/>
        </p:nvGrpSpPr>
        <p:grpSpPr bwMode="auto">
          <a:xfrm rot="15300000" flipV="1">
            <a:off x="4385060" y="3521830"/>
            <a:ext cx="780878" cy="1310084"/>
            <a:chOff x="2761515" y="2286000"/>
            <a:chExt cx="1645174" cy="2760228"/>
          </a:xfrm>
          <a:solidFill>
            <a:srgbClr val="16A085">
              <a:lumMod val="75000"/>
            </a:srgbClr>
          </a:solidFill>
        </p:grpSpPr>
        <p:sp>
          <p:nvSpPr>
            <p:cNvPr id="132" name="Oval 31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3" name="Oval 32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4" name="Oval 33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5" name="Oval 34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6" name="Oval 35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37" name="Freeform 36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38" name="Group 32"/>
          <p:cNvGrpSpPr>
            <a:grpSpLocks/>
          </p:cNvGrpSpPr>
          <p:nvPr/>
        </p:nvGrpSpPr>
        <p:grpSpPr bwMode="auto">
          <a:xfrm rot="6300000">
            <a:off x="5547845" y="2838087"/>
            <a:ext cx="873121" cy="1465086"/>
            <a:chOff x="2761515" y="2286000"/>
            <a:chExt cx="1645174" cy="2760228"/>
          </a:xfrm>
          <a:solidFill>
            <a:srgbClr val="9BBB59"/>
          </a:solidFill>
        </p:grpSpPr>
        <p:sp>
          <p:nvSpPr>
            <p:cNvPr id="139" name="Oval 38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0" name="Oval 39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1" name="Oval 40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2" name="Oval 41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3" name="Oval 42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4" name="Freeform 43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45" name="Group 39"/>
          <p:cNvGrpSpPr>
            <a:grpSpLocks/>
          </p:cNvGrpSpPr>
          <p:nvPr/>
        </p:nvGrpSpPr>
        <p:grpSpPr bwMode="auto">
          <a:xfrm rot="15300000" flipV="1">
            <a:off x="6273509" y="3482615"/>
            <a:ext cx="873121" cy="1465086"/>
            <a:chOff x="2761515" y="2286000"/>
            <a:chExt cx="1645174" cy="2760228"/>
          </a:xfrm>
          <a:solidFill>
            <a:srgbClr val="9BBB59">
              <a:lumMod val="75000"/>
            </a:srgbClr>
          </a:solidFill>
        </p:grpSpPr>
        <p:sp>
          <p:nvSpPr>
            <p:cNvPr id="146" name="Oval 45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7" name="Oval 46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8" name="Oval 47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49" name="Oval 48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50" name="Oval 49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51" name="Freeform 50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52" name="Group 46"/>
          <p:cNvGrpSpPr>
            <a:grpSpLocks/>
          </p:cNvGrpSpPr>
          <p:nvPr/>
        </p:nvGrpSpPr>
        <p:grpSpPr bwMode="auto">
          <a:xfrm rot="6300000">
            <a:off x="7612111" y="2726446"/>
            <a:ext cx="989111" cy="1658307"/>
            <a:chOff x="2761515" y="2286000"/>
            <a:chExt cx="1645174" cy="2760228"/>
          </a:xfrm>
          <a:solidFill>
            <a:srgbClr val="F39C12"/>
          </a:solidFill>
        </p:grpSpPr>
        <p:sp>
          <p:nvSpPr>
            <p:cNvPr id="153" name="Oval 52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54" name="Oval 53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55" name="Oval 54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56" name="Oval 55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57" name="Oval 56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58" name="Freeform 57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59" name="Group 53"/>
          <p:cNvGrpSpPr>
            <a:grpSpLocks/>
          </p:cNvGrpSpPr>
          <p:nvPr/>
        </p:nvGrpSpPr>
        <p:grpSpPr bwMode="auto">
          <a:xfrm rot="15300000" flipV="1">
            <a:off x="8433479" y="3456597"/>
            <a:ext cx="989111" cy="1658307"/>
            <a:chOff x="2761515" y="2286000"/>
            <a:chExt cx="1645174" cy="2760228"/>
          </a:xfrm>
          <a:solidFill>
            <a:srgbClr val="F39C12">
              <a:lumMod val="75000"/>
            </a:srgbClr>
          </a:solidFill>
        </p:grpSpPr>
        <p:sp>
          <p:nvSpPr>
            <p:cNvPr id="160" name="Oval 59"/>
            <p:cNvSpPr>
              <a:spLocks noChangeArrowheads="1"/>
            </p:cNvSpPr>
            <p:nvPr/>
          </p:nvSpPr>
          <p:spPr bwMode="auto">
            <a:xfrm rot="-733528">
              <a:off x="3352800" y="2286000"/>
              <a:ext cx="304800" cy="38100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1" name="Oval 60"/>
            <p:cNvSpPr>
              <a:spLocks noChangeArrowheads="1"/>
            </p:cNvSpPr>
            <p:nvPr/>
          </p:nvSpPr>
          <p:spPr bwMode="auto">
            <a:xfrm rot="-733528">
              <a:off x="3151531" y="2515499"/>
              <a:ext cx="213632" cy="258040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2" name="Oval 61"/>
            <p:cNvSpPr>
              <a:spLocks noChangeArrowheads="1"/>
            </p:cNvSpPr>
            <p:nvPr/>
          </p:nvSpPr>
          <p:spPr bwMode="auto">
            <a:xfrm rot="-733528">
              <a:off x="2992344" y="2729550"/>
              <a:ext cx="186338" cy="225072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3" name="Oval 62"/>
            <p:cNvSpPr>
              <a:spLocks noChangeArrowheads="1"/>
            </p:cNvSpPr>
            <p:nvPr/>
          </p:nvSpPr>
          <p:spPr bwMode="auto">
            <a:xfrm rot="-733528">
              <a:off x="2879347" y="292135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4" name="Oval 63"/>
            <p:cNvSpPr>
              <a:spLocks noChangeArrowheads="1"/>
            </p:cNvSpPr>
            <p:nvPr/>
          </p:nvSpPr>
          <p:spPr bwMode="auto">
            <a:xfrm rot="-733528">
              <a:off x="2761515" y="3137975"/>
              <a:ext cx="150338" cy="189071"/>
            </a:xfrm>
            <a:prstGeom prst="ellipse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65" name="Freeform 64"/>
            <p:cNvSpPr>
              <a:spLocks noChangeArrowheads="1"/>
            </p:cNvSpPr>
            <p:nvPr/>
          </p:nvSpPr>
          <p:spPr bwMode="auto">
            <a:xfrm>
              <a:off x="2939384" y="2737153"/>
              <a:ext cx="1467305" cy="2309075"/>
            </a:xfrm>
            <a:custGeom>
              <a:avLst/>
              <a:gdLst>
                <a:gd name="T0" fmla="*/ 631801 w 1467305"/>
                <a:gd name="T1" fmla="*/ 891166 h 2309075"/>
                <a:gd name="T2" fmla="*/ 669995 w 1467305"/>
                <a:gd name="T3" fmla="*/ 757491 h 2309075"/>
                <a:gd name="T4" fmla="*/ 860968 w 1467305"/>
                <a:gd name="T5" fmla="*/ 547430 h 2309075"/>
                <a:gd name="T6" fmla="*/ 899162 w 1467305"/>
                <a:gd name="T7" fmla="*/ 289629 h 2309075"/>
                <a:gd name="T8" fmla="*/ 794128 w 1467305"/>
                <a:gd name="T9" fmla="*/ 89116 h 2309075"/>
                <a:gd name="T10" fmla="*/ 555412 w 1467305"/>
                <a:gd name="T11" fmla="*/ 60472 h 2309075"/>
                <a:gd name="T12" fmla="*/ 106627 w 1467305"/>
                <a:gd name="T13" fmla="*/ 451948 h 2309075"/>
                <a:gd name="T14" fmla="*/ 20689 w 1467305"/>
                <a:gd name="T15" fmla="*/ 805232 h 2309075"/>
                <a:gd name="T16" fmla="*/ 230759 w 1467305"/>
                <a:gd name="T17" fmla="*/ 1320835 h 2309075"/>
                <a:gd name="T18" fmla="*/ 679544 w 1467305"/>
                <a:gd name="T19" fmla="*/ 2017854 h 2309075"/>
                <a:gd name="T20" fmla="*/ 946906 w 1467305"/>
                <a:gd name="T21" fmla="*/ 2266108 h 2309075"/>
                <a:gd name="T22" fmla="*/ 1204718 w 1467305"/>
                <a:gd name="T23" fmla="*/ 2275656 h 2309075"/>
                <a:gd name="T24" fmla="*/ 1405239 w 1467305"/>
                <a:gd name="T25" fmla="*/ 2103788 h 2309075"/>
                <a:gd name="T26" fmla="*/ 1462531 w 1467305"/>
                <a:gd name="T27" fmla="*/ 1884179 h 2309075"/>
                <a:gd name="T28" fmla="*/ 1376594 w 1467305"/>
                <a:gd name="T29" fmla="*/ 1655022 h 2309075"/>
                <a:gd name="T30" fmla="*/ 1166524 w 1467305"/>
                <a:gd name="T31" fmla="*/ 1530896 h 2309075"/>
                <a:gd name="T32" fmla="*/ 946906 w 1467305"/>
                <a:gd name="T33" fmla="*/ 1483155 h 2309075"/>
                <a:gd name="T34" fmla="*/ 765482 w 1467305"/>
                <a:gd name="T35" fmla="*/ 1349480 h 2309075"/>
                <a:gd name="T36" fmla="*/ 631801 w 1467305"/>
                <a:gd name="T37" fmla="*/ 1063034 h 2309075"/>
                <a:gd name="T38" fmla="*/ 631801 w 1467305"/>
                <a:gd name="T39" fmla="*/ 891166 h 23090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67305"/>
                <a:gd name="T61" fmla="*/ 0 h 2309075"/>
                <a:gd name="T62" fmla="*/ 1467305 w 1467305"/>
                <a:gd name="T63" fmla="*/ 2309075 h 23090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67305" h="2309075">
                  <a:moveTo>
                    <a:pt x="631801" y="891166"/>
                  </a:moveTo>
                  <a:cubicBezTo>
                    <a:pt x="641342" y="827542"/>
                    <a:pt x="644500" y="814780"/>
                    <a:pt x="669995" y="757491"/>
                  </a:cubicBezTo>
                  <a:cubicBezTo>
                    <a:pt x="708190" y="700202"/>
                    <a:pt x="822774" y="625407"/>
                    <a:pt x="860968" y="547430"/>
                  </a:cubicBezTo>
                  <a:cubicBezTo>
                    <a:pt x="899162" y="469453"/>
                    <a:pt x="910302" y="366015"/>
                    <a:pt x="899162" y="289629"/>
                  </a:cubicBezTo>
                  <a:cubicBezTo>
                    <a:pt x="888022" y="213243"/>
                    <a:pt x="851420" y="127309"/>
                    <a:pt x="794128" y="89116"/>
                  </a:cubicBezTo>
                  <a:cubicBezTo>
                    <a:pt x="736836" y="50923"/>
                    <a:pt x="669995" y="0"/>
                    <a:pt x="555412" y="60472"/>
                  </a:cubicBezTo>
                  <a:cubicBezTo>
                    <a:pt x="440829" y="120944"/>
                    <a:pt x="195748" y="327821"/>
                    <a:pt x="106627" y="451948"/>
                  </a:cubicBezTo>
                  <a:cubicBezTo>
                    <a:pt x="17507" y="576075"/>
                    <a:pt x="0" y="660418"/>
                    <a:pt x="20689" y="805232"/>
                  </a:cubicBezTo>
                  <a:cubicBezTo>
                    <a:pt x="41378" y="950046"/>
                    <a:pt x="120950" y="1118731"/>
                    <a:pt x="230759" y="1320835"/>
                  </a:cubicBezTo>
                  <a:cubicBezTo>
                    <a:pt x="340568" y="1522939"/>
                    <a:pt x="560186" y="1860309"/>
                    <a:pt x="679544" y="2017854"/>
                  </a:cubicBezTo>
                  <a:cubicBezTo>
                    <a:pt x="798902" y="2175399"/>
                    <a:pt x="859377" y="2223141"/>
                    <a:pt x="946906" y="2266108"/>
                  </a:cubicBezTo>
                  <a:cubicBezTo>
                    <a:pt x="1034435" y="2309075"/>
                    <a:pt x="1128329" y="2302709"/>
                    <a:pt x="1204718" y="2275656"/>
                  </a:cubicBezTo>
                  <a:cubicBezTo>
                    <a:pt x="1281107" y="2248603"/>
                    <a:pt x="1362270" y="2169034"/>
                    <a:pt x="1405239" y="2103788"/>
                  </a:cubicBezTo>
                  <a:cubicBezTo>
                    <a:pt x="1448208" y="2038542"/>
                    <a:pt x="1467305" y="1958973"/>
                    <a:pt x="1462531" y="1884179"/>
                  </a:cubicBezTo>
                  <a:cubicBezTo>
                    <a:pt x="1457757" y="1809385"/>
                    <a:pt x="1425928" y="1713902"/>
                    <a:pt x="1376594" y="1655022"/>
                  </a:cubicBezTo>
                  <a:cubicBezTo>
                    <a:pt x="1327260" y="1596142"/>
                    <a:pt x="1238139" y="1559541"/>
                    <a:pt x="1166524" y="1530896"/>
                  </a:cubicBezTo>
                  <a:cubicBezTo>
                    <a:pt x="1094909" y="1502251"/>
                    <a:pt x="1013746" y="1513391"/>
                    <a:pt x="946906" y="1483155"/>
                  </a:cubicBezTo>
                  <a:cubicBezTo>
                    <a:pt x="880066" y="1452919"/>
                    <a:pt x="817999" y="1419500"/>
                    <a:pt x="765482" y="1349480"/>
                  </a:cubicBezTo>
                  <a:cubicBezTo>
                    <a:pt x="712965" y="1279460"/>
                    <a:pt x="654081" y="1139420"/>
                    <a:pt x="631801" y="1063034"/>
                  </a:cubicBezTo>
                  <a:cubicBezTo>
                    <a:pt x="615871" y="945373"/>
                    <a:pt x="625435" y="942090"/>
                    <a:pt x="631801" y="89116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altLang="id-ID" kern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166" name="Group 65"/>
          <p:cNvGrpSpPr/>
          <p:nvPr/>
        </p:nvGrpSpPr>
        <p:grpSpPr>
          <a:xfrm>
            <a:off x="2538227" y="4505044"/>
            <a:ext cx="712119" cy="887427"/>
            <a:chOff x="1091742" y="2876550"/>
            <a:chExt cx="712119" cy="887427"/>
          </a:xfrm>
        </p:grpSpPr>
        <p:cxnSp>
          <p:nvCxnSpPr>
            <p:cNvPr id="167" name="Straight Connector 66"/>
            <p:cNvCxnSpPr/>
            <p:nvPr/>
          </p:nvCxnSpPr>
          <p:spPr>
            <a:xfrm>
              <a:off x="1447800" y="2876550"/>
              <a:ext cx="0" cy="609600"/>
            </a:xfrm>
            <a:prstGeom prst="line">
              <a:avLst/>
            </a:prstGeom>
            <a:noFill/>
            <a:ln w="12700" cap="flat" cmpd="sng" algn="ctr">
              <a:solidFill>
                <a:srgbClr val="95A5A6">
                  <a:lumMod val="40000"/>
                  <a:lumOff val="60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sp>
          <p:nvSpPr>
            <p:cNvPr id="168" name="Rectangle 1436"/>
            <p:cNvSpPr>
              <a:spLocks noChangeArrowheads="1"/>
            </p:cNvSpPr>
            <p:nvPr/>
          </p:nvSpPr>
          <p:spPr bwMode="auto">
            <a:xfrm>
              <a:off x="1091742" y="3486978"/>
              <a:ext cx="7121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 kern="0" dirty="0" smtClean="0">
                  <a:solidFill>
                    <a:srgbClr val="F2F2F2">
                      <a:lumMod val="75000"/>
                    </a:srgbClr>
                  </a:solidFill>
                  <a:latin typeface="Calibri" panose="020F0502020204030204"/>
                  <a:cs typeface="Arial" pitchFamily="34" charset="0"/>
                </a:rPr>
                <a:t>Step 02</a:t>
              </a:r>
              <a:endParaRPr lang="en-US" sz="4400" b="1" kern="0" dirty="0" smtClean="0">
                <a:solidFill>
                  <a:srgbClr val="F2F2F2">
                    <a:lumMod val="75000"/>
                  </a:srgbClr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grpSp>
        <p:nvGrpSpPr>
          <p:cNvPr id="169" name="Group 68"/>
          <p:cNvGrpSpPr/>
          <p:nvPr/>
        </p:nvGrpSpPr>
        <p:grpSpPr>
          <a:xfrm>
            <a:off x="2009864" y="2545330"/>
            <a:ext cx="712119" cy="745410"/>
            <a:chOff x="1563599" y="1521540"/>
            <a:chExt cx="712119" cy="745410"/>
          </a:xfrm>
        </p:grpSpPr>
        <p:cxnSp>
          <p:nvCxnSpPr>
            <p:cNvPr id="170" name="Straight Connector 69"/>
            <p:cNvCxnSpPr/>
            <p:nvPr/>
          </p:nvCxnSpPr>
          <p:spPr>
            <a:xfrm flipV="1">
              <a:off x="1919654" y="1757797"/>
              <a:ext cx="0" cy="509153"/>
            </a:xfrm>
            <a:prstGeom prst="line">
              <a:avLst/>
            </a:prstGeom>
            <a:noFill/>
            <a:ln w="12700" cap="flat" cmpd="sng" algn="ctr">
              <a:solidFill>
                <a:srgbClr val="95A5A6">
                  <a:lumMod val="40000"/>
                  <a:lumOff val="60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sp>
          <p:nvSpPr>
            <p:cNvPr id="171" name="Rectangle 1436"/>
            <p:cNvSpPr>
              <a:spLocks noChangeArrowheads="1"/>
            </p:cNvSpPr>
            <p:nvPr/>
          </p:nvSpPr>
          <p:spPr bwMode="auto">
            <a:xfrm>
              <a:off x="1563599" y="1521540"/>
              <a:ext cx="7121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 kern="0" dirty="0" smtClean="0">
                  <a:solidFill>
                    <a:srgbClr val="F2F2F2">
                      <a:lumMod val="75000"/>
                    </a:srgbClr>
                  </a:solidFill>
                  <a:latin typeface="Calibri" panose="020F0502020204030204"/>
                  <a:cs typeface="Arial" pitchFamily="34" charset="0"/>
                </a:rPr>
                <a:t>Step 01</a:t>
              </a:r>
              <a:endParaRPr lang="en-US" sz="4400" b="1" kern="0" dirty="0" smtClean="0">
                <a:solidFill>
                  <a:srgbClr val="F2F2F2">
                    <a:lumMod val="75000"/>
                  </a:srgbClr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grpSp>
        <p:nvGrpSpPr>
          <p:cNvPr id="172" name="Group 71"/>
          <p:cNvGrpSpPr/>
          <p:nvPr/>
        </p:nvGrpSpPr>
        <p:grpSpPr>
          <a:xfrm>
            <a:off x="4434777" y="4588034"/>
            <a:ext cx="712119" cy="803019"/>
            <a:chOff x="1091742" y="2960958"/>
            <a:chExt cx="712119" cy="803019"/>
          </a:xfrm>
        </p:grpSpPr>
        <p:cxnSp>
          <p:nvCxnSpPr>
            <p:cNvPr id="173" name="Straight Connector 72"/>
            <p:cNvCxnSpPr/>
            <p:nvPr/>
          </p:nvCxnSpPr>
          <p:spPr>
            <a:xfrm>
              <a:off x="1447800" y="2960958"/>
              <a:ext cx="0" cy="540000"/>
            </a:xfrm>
            <a:prstGeom prst="line">
              <a:avLst/>
            </a:prstGeom>
            <a:noFill/>
            <a:ln w="12700" cap="flat" cmpd="sng" algn="ctr">
              <a:solidFill>
                <a:srgbClr val="95A5A6">
                  <a:lumMod val="40000"/>
                  <a:lumOff val="60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sp>
          <p:nvSpPr>
            <p:cNvPr id="174" name="Rectangle 1436"/>
            <p:cNvSpPr>
              <a:spLocks noChangeArrowheads="1"/>
            </p:cNvSpPr>
            <p:nvPr/>
          </p:nvSpPr>
          <p:spPr bwMode="auto">
            <a:xfrm>
              <a:off x="1091742" y="3486978"/>
              <a:ext cx="7121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 kern="0" dirty="0" smtClean="0">
                  <a:solidFill>
                    <a:srgbClr val="F2F2F2">
                      <a:lumMod val="75000"/>
                    </a:srgbClr>
                  </a:solidFill>
                  <a:latin typeface="Calibri" panose="020F0502020204030204"/>
                  <a:cs typeface="Arial" pitchFamily="34" charset="0"/>
                </a:rPr>
                <a:t>Step 04</a:t>
              </a:r>
              <a:endParaRPr lang="en-US" sz="4400" b="1" kern="0" dirty="0" smtClean="0">
                <a:solidFill>
                  <a:srgbClr val="F2F2F2">
                    <a:lumMod val="75000"/>
                  </a:srgbClr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grpSp>
        <p:nvGrpSpPr>
          <p:cNvPr id="175" name="Group 74"/>
          <p:cNvGrpSpPr/>
          <p:nvPr/>
        </p:nvGrpSpPr>
        <p:grpSpPr>
          <a:xfrm>
            <a:off x="3906414" y="2543912"/>
            <a:ext cx="712119" cy="745410"/>
            <a:chOff x="1563599" y="1521540"/>
            <a:chExt cx="712119" cy="745410"/>
          </a:xfrm>
        </p:grpSpPr>
        <p:cxnSp>
          <p:nvCxnSpPr>
            <p:cNvPr id="176" name="Straight Connector 75"/>
            <p:cNvCxnSpPr/>
            <p:nvPr/>
          </p:nvCxnSpPr>
          <p:spPr>
            <a:xfrm flipV="1">
              <a:off x="1919654" y="1757797"/>
              <a:ext cx="0" cy="509153"/>
            </a:xfrm>
            <a:prstGeom prst="line">
              <a:avLst/>
            </a:prstGeom>
            <a:noFill/>
            <a:ln w="12700" cap="flat" cmpd="sng" algn="ctr">
              <a:solidFill>
                <a:srgbClr val="95A5A6">
                  <a:lumMod val="40000"/>
                  <a:lumOff val="60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sp>
          <p:nvSpPr>
            <p:cNvPr id="177" name="Rectangle 1436"/>
            <p:cNvSpPr>
              <a:spLocks noChangeArrowheads="1"/>
            </p:cNvSpPr>
            <p:nvPr/>
          </p:nvSpPr>
          <p:spPr bwMode="auto">
            <a:xfrm>
              <a:off x="1563599" y="1521540"/>
              <a:ext cx="7121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 kern="0" dirty="0" smtClean="0">
                  <a:solidFill>
                    <a:srgbClr val="F2F2F2">
                      <a:lumMod val="75000"/>
                    </a:srgbClr>
                  </a:solidFill>
                  <a:latin typeface="Calibri" panose="020F0502020204030204"/>
                  <a:cs typeface="Arial" pitchFamily="34" charset="0"/>
                </a:rPr>
                <a:t>Step 03</a:t>
              </a:r>
              <a:endParaRPr lang="en-US" sz="4400" b="1" kern="0" dirty="0" smtClean="0">
                <a:solidFill>
                  <a:srgbClr val="F2F2F2">
                    <a:lumMod val="75000"/>
                  </a:srgbClr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grpSp>
        <p:nvGrpSpPr>
          <p:cNvPr id="178" name="Group 77"/>
          <p:cNvGrpSpPr/>
          <p:nvPr/>
        </p:nvGrpSpPr>
        <p:grpSpPr>
          <a:xfrm>
            <a:off x="6221191" y="4616170"/>
            <a:ext cx="712119" cy="774883"/>
            <a:chOff x="1091742" y="2989094"/>
            <a:chExt cx="712119" cy="774883"/>
          </a:xfrm>
        </p:grpSpPr>
        <p:cxnSp>
          <p:nvCxnSpPr>
            <p:cNvPr id="179" name="Straight Connector 78"/>
            <p:cNvCxnSpPr/>
            <p:nvPr/>
          </p:nvCxnSpPr>
          <p:spPr>
            <a:xfrm>
              <a:off x="1447800" y="2989094"/>
              <a:ext cx="0" cy="504000"/>
            </a:xfrm>
            <a:prstGeom prst="line">
              <a:avLst/>
            </a:prstGeom>
            <a:noFill/>
            <a:ln w="12700" cap="flat" cmpd="sng" algn="ctr">
              <a:solidFill>
                <a:srgbClr val="95A5A6">
                  <a:lumMod val="40000"/>
                  <a:lumOff val="60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sp>
          <p:nvSpPr>
            <p:cNvPr id="180" name="Rectangle 1436"/>
            <p:cNvSpPr>
              <a:spLocks noChangeArrowheads="1"/>
            </p:cNvSpPr>
            <p:nvPr/>
          </p:nvSpPr>
          <p:spPr bwMode="auto">
            <a:xfrm>
              <a:off x="1091742" y="3486978"/>
              <a:ext cx="7121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 kern="0" dirty="0" smtClean="0">
                  <a:solidFill>
                    <a:srgbClr val="F2F2F2">
                      <a:lumMod val="75000"/>
                    </a:srgbClr>
                  </a:solidFill>
                  <a:latin typeface="Calibri" panose="020F0502020204030204"/>
                  <a:cs typeface="Arial" pitchFamily="34" charset="0"/>
                </a:rPr>
                <a:t>Step 06</a:t>
              </a:r>
              <a:endParaRPr lang="en-US" sz="4400" b="1" kern="0" dirty="0" smtClean="0">
                <a:solidFill>
                  <a:srgbClr val="F2F2F2">
                    <a:lumMod val="75000"/>
                  </a:srgbClr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grpSp>
        <p:nvGrpSpPr>
          <p:cNvPr id="181" name="Group 80"/>
          <p:cNvGrpSpPr/>
          <p:nvPr/>
        </p:nvGrpSpPr>
        <p:grpSpPr>
          <a:xfrm>
            <a:off x="5692828" y="2543912"/>
            <a:ext cx="712119" cy="632257"/>
            <a:chOff x="1563599" y="1521540"/>
            <a:chExt cx="712119" cy="632257"/>
          </a:xfrm>
        </p:grpSpPr>
        <p:cxnSp>
          <p:nvCxnSpPr>
            <p:cNvPr id="182" name="Straight Connector 81"/>
            <p:cNvCxnSpPr/>
            <p:nvPr/>
          </p:nvCxnSpPr>
          <p:spPr>
            <a:xfrm flipV="1">
              <a:off x="1919654" y="1757797"/>
              <a:ext cx="0" cy="396000"/>
            </a:xfrm>
            <a:prstGeom prst="line">
              <a:avLst/>
            </a:prstGeom>
            <a:noFill/>
            <a:ln w="12700" cap="flat" cmpd="sng" algn="ctr">
              <a:solidFill>
                <a:srgbClr val="95A5A6">
                  <a:lumMod val="40000"/>
                  <a:lumOff val="60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sp>
          <p:nvSpPr>
            <p:cNvPr id="183" name="Rectangle 1436"/>
            <p:cNvSpPr>
              <a:spLocks noChangeArrowheads="1"/>
            </p:cNvSpPr>
            <p:nvPr/>
          </p:nvSpPr>
          <p:spPr bwMode="auto">
            <a:xfrm>
              <a:off x="1563599" y="1521540"/>
              <a:ext cx="7121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 kern="0" dirty="0" smtClean="0">
                  <a:solidFill>
                    <a:srgbClr val="F2F2F2">
                      <a:lumMod val="75000"/>
                    </a:srgbClr>
                  </a:solidFill>
                  <a:latin typeface="Calibri" panose="020F0502020204030204"/>
                  <a:cs typeface="Arial" pitchFamily="34" charset="0"/>
                </a:rPr>
                <a:t>Step 05</a:t>
              </a:r>
              <a:endParaRPr lang="en-US" sz="4400" b="1" kern="0" dirty="0" smtClean="0">
                <a:solidFill>
                  <a:srgbClr val="F2F2F2">
                    <a:lumMod val="75000"/>
                  </a:srgbClr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grpSp>
        <p:nvGrpSpPr>
          <p:cNvPr id="184" name="Group 83"/>
          <p:cNvGrpSpPr/>
          <p:nvPr/>
        </p:nvGrpSpPr>
        <p:grpSpPr>
          <a:xfrm>
            <a:off x="8373780" y="4714641"/>
            <a:ext cx="712119" cy="676412"/>
            <a:chOff x="1091742" y="3087565"/>
            <a:chExt cx="712119" cy="676412"/>
          </a:xfrm>
        </p:grpSpPr>
        <p:cxnSp>
          <p:nvCxnSpPr>
            <p:cNvPr id="185" name="Straight Connector 84"/>
            <p:cNvCxnSpPr/>
            <p:nvPr/>
          </p:nvCxnSpPr>
          <p:spPr>
            <a:xfrm>
              <a:off x="1447800" y="3087565"/>
              <a:ext cx="0" cy="396000"/>
            </a:xfrm>
            <a:prstGeom prst="line">
              <a:avLst/>
            </a:prstGeom>
            <a:noFill/>
            <a:ln w="12700" cap="flat" cmpd="sng" algn="ctr">
              <a:solidFill>
                <a:srgbClr val="95A5A6">
                  <a:lumMod val="40000"/>
                  <a:lumOff val="60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sp>
          <p:nvSpPr>
            <p:cNvPr id="186" name="Rectangle 1436"/>
            <p:cNvSpPr>
              <a:spLocks noChangeArrowheads="1"/>
            </p:cNvSpPr>
            <p:nvPr/>
          </p:nvSpPr>
          <p:spPr bwMode="auto">
            <a:xfrm>
              <a:off x="1091742" y="3486978"/>
              <a:ext cx="7121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 kern="0" dirty="0" smtClean="0">
                  <a:solidFill>
                    <a:srgbClr val="F2F2F2">
                      <a:lumMod val="75000"/>
                    </a:srgbClr>
                  </a:solidFill>
                  <a:latin typeface="Calibri" panose="020F0502020204030204"/>
                  <a:cs typeface="Arial" pitchFamily="34" charset="0"/>
                </a:rPr>
                <a:t>Step 08</a:t>
              </a:r>
              <a:endParaRPr lang="en-US" sz="4400" b="1" kern="0" dirty="0" smtClean="0">
                <a:solidFill>
                  <a:srgbClr val="F2F2F2">
                    <a:lumMod val="75000"/>
                  </a:srgbClr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grpSp>
        <p:nvGrpSpPr>
          <p:cNvPr id="187" name="Group 86"/>
          <p:cNvGrpSpPr/>
          <p:nvPr/>
        </p:nvGrpSpPr>
        <p:grpSpPr>
          <a:xfrm>
            <a:off x="7845417" y="2543912"/>
            <a:ext cx="712119" cy="560257"/>
            <a:chOff x="1563599" y="1521540"/>
            <a:chExt cx="712119" cy="560257"/>
          </a:xfrm>
        </p:grpSpPr>
        <p:cxnSp>
          <p:nvCxnSpPr>
            <p:cNvPr id="188" name="Straight Connector 87"/>
            <p:cNvCxnSpPr/>
            <p:nvPr/>
          </p:nvCxnSpPr>
          <p:spPr>
            <a:xfrm flipV="1">
              <a:off x="1919654" y="1757797"/>
              <a:ext cx="0" cy="324000"/>
            </a:xfrm>
            <a:prstGeom prst="line">
              <a:avLst/>
            </a:prstGeom>
            <a:noFill/>
            <a:ln w="12700" cap="flat" cmpd="sng" algn="ctr">
              <a:solidFill>
                <a:srgbClr val="95A5A6">
                  <a:lumMod val="40000"/>
                  <a:lumOff val="60000"/>
                </a:srgbClr>
              </a:solidFill>
              <a:prstDash val="solid"/>
              <a:miter lim="800000"/>
              <a:headEnd type="oval" w="sm" len="sm"/>
              <a:tailEnd type="none"/>
            </a:ln>
            <a:effectLst/>
          </p:spPr>
        </p:cxnSp>
        <p:sp>
          <p:nvSpPr>
            <p:cNvPr id="189" name="Rectangle 1436"/>
            <p:cNvSpPr>
              <a:spLocks noChangeArrowheads="1"/>
            </p:cNvSpPr>
            <p:nvPr/>
          </p:nvSpPr>
          <p:spPr bwMode="auto">
            <a:xfrm>
              <a:off x="1563599" y="1521540"/>
              <a:ext cx="7121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b="1" kern="0" dirty="0" smtClean="0">
                  <a:solidFill>
                    <a:srgbClr val="F2F2F2">
                      <a:lumMod val="75000"/>
                    </a:srgbClr>
                  </a:solidFill>
                  <a:latin typeface="Calibri" panose="020F0502020204030204"/>
                  <a:cs typeface="Arial" pitchFamily="34" charset="0"/>
                </a:rPr>
                <a:t>Step 07</a:t>
              </a:r>
              <a:endParaRPr lang="en-US" sz="4400" b="1" kern="0" dirty="0" smtClean="0">
                <a:solidFill>
                  <a:srgbClr val="F2F2F2">
                    <a:lumMod val="75000"/>
                  </a:srgbClr>
                </a:solidFill>
                <a:latin typeface="Calibri" panose="020F0502020204030204"/>
                <a:cs typeface="Arial" pitchFamily="34" charset="0"/>
              </a:endParaRPr>
            </a:p>
          </p:txBody>
        </p:sp>
      </p:grpSp>
      <p:grpSp>
        <p:nvGrpSpPr>
          <p:cNvPr id="190" name="Group 89"/>
          <p:cNvGrpSpPr/>
          <p:nvPr/>
        </p:nvGrpSpPr>
        <p:grpSpPr>
          <a:xfrm>
            <a:off x="512822" y="6230972"/>
            <a:ext cx="10305033" cy="321657"/>
            <a:chOff x="667890" y="4248150"/>
            <a:chExt cx="7655077" cy="304800"/>
          </a:xfrm>
        </p:grpSpPr>
        <p:cxnSp>
          <p:nvCxnSpPr>
            <p:cNvPr id="191" name="Straight Connector 90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ysDot"/>
              <a:miter lim="800000"/>
            </a:ln>
            <a:effectLst/>
          </p:spPr>
        </p:cxnSp>
        <p:cxnSp>
          <p:nvCxnSpPr>
            <p:cNvPr id="192" name="Straight Connector 91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ysDot"/>
              <a:miter lim="800000"/>
            </a:ln>
            <a:effectLst/>
          </p:spPr>
        </p:cxnSp>
      </p:grpSp>
      <p:grpSp>
        <p:nvGrpSpPr>
          <p:cNvPr id="193" name="Group 92"/>
          <p:cNvGrpSpPr/>
          <p:nvPr/>
        </p:nvGrpSpPr>
        <p:grpSpPr>
          <a:xfrm>
            <a:off x="504453" y="6285073"/>
            <a:ext cx="10344434" cy="217223"/>
            <a:chOff x="811243" y="5131564"/>
            <a:chExt cx="10344434" cy="217223"/>
          </a:xfrm>
        </p:grpSpPr>
        <p:grpSp>
          <p:nvGrpSpPr>
            <p:cNvPr id="194" name="Group 93"/>
            <p:cNvGrpSpPr/>
            <p:nvPr/>
          </p:nvGrpSpPr>
          <p:grpSpPr>
            <a:xfrm>
              <a:off x="811243" y="5149833"/>
              <a:ext cx="537805" cy="184666"/>
              <a:chOff x="344560" y="4320520"/>
              <a:chExt cx="537805" cy="184666"/>
            </a:xfrm>
          </p:grpSpPr>
          <p:sp>
            <p:nvSpPr>
              <p:cNvPr id="216" name="Oval 115"/>
              <p:cNvSpPr/>
              <p:nvPr/>
            </p:nvSpPr>
            <p:spPr>
              <a:xfrm>
                <a:off x="344560" y="4340781"/>
                <a:ext cx="141942" cy="141942"/>
              </a:xfrm>
              <a:prstGeom prst="ellipse">
                <a:avLst/>
              </a:prstGeom>
              <a:solidFill>
                <a:srgbClr val="2980B9"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 smtClean="0">
                  <a:solidFill>
                    <a:prstClr val="white">
                      <a:lumMod val="75000"/>
                    </a:prstClr>
                  </a:solidFill>
                  <a:latin typeface="Calibri" panose="020F0502020204030204"/>
                </a:endParaRPr>
              </a:p>
            </p:txBody>
          </p:sp>
          <p:sp>
            <p:nvSpPr>
              <p:cNvPr id="217" name="Rectangle 1436"/>
              <p:cNvSpPr>
                <a:spLocks noChangeArrowheads="1"/>
              </p:cNvSpPr>
              <p:nvPr/>
            </p:nvSpPr>
            <p:spPr bwMode="auto">
              <a:xfrm>
                <a:off x="541951" y="4320520"/>
                <a:ext cx="34041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kern="0" dirty="0" smtClean="0">
                    <a:solidFill>
                      <a:srgbClr val="F2F2F2">
                        <a:lumMod val="50000"/>
                      </a:srgbClr>
                    </a:solidFill>
                    <a:latin typeface="Calibri" panose="020F0502020204030204"/>
                    <a:cs typeface="Arial" pitchFamily="34" charset="0"/>
                  </a:rPr>
                  <a:t>Meet</a:t>
                </a:r>
                <a:endParaRPr lang="en-US" sz="3200" b="1" kern="0" dirty="0" smtClean="0">
                  <a:solidFill>
                    <a:srgbClr val="F2F2F2">
                      <a:lumMod val="50000"/>
                    </a:srgbClr>
                  </a:solidFill>
                  <a:latin typeface="Calibri" panose="020F0502020204030204"/>
                  <a:cs typeface="Arial" pitchFamily="34" charset="0"/>
                </a:endParaRPr>
              </a:p>
            </p:txBody>
          </p:sp>
        </p:grpSp>
        <p:grpSp>
          <p:nvGrpSpPr>
            <p:cNvPr id="195" name="Group 94"/>
            <p:cNvGrpSpPr/>
            <p:nvPr/>
          </p:nvGrpSpPr>
          <p:grpSpPr>
            <a:xfrm>
              <a:off x="2125628" y="5164121"/>
              <a:ext cx="1061025" cy="184666"/>
              <a:chOff x="2175216" y="4334808"/>
              <a:chExt cx="1061025" cy="184666"/>
            </a:xfrm>
          </p:grpSpPr>
          <p:sp>
            <p:nvSpPr>
              <p:cNvPr id="214" name="Oval 113"/>
              <p:cNvSpPr/>
              <p:nvPr/>
            </p:nvSpPr>
            <p:spPr>
              <a:xfrm>
                <a:off x="2175216" y="4340781"/>
                <a:ext cx="141942" cy="141942"/>
              </a:xfrm>
              <a:prstGeom prst="ellipse">
                <a:avLst/>
              </a:prstGeom>
              <a:solidFill>
                <a:srgbClr val="2980B9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 smtClean="0">
                  <a:solidFill>
                    <a:prstClr val="white">
                      <a:lumMod val="75000"/>
                    </a:prstClr>
                  </a:solidFill>
                  <a:latin typeface="Calibri" panose="020F0502020204030204"/>
                </a:endParaRPr>
              </a:p>
            </p:txBody>
          </p:sp>
          <p:sp>
            <p:nvSpPr>
              <p:cNvPr id="215" name="Rectangle 1436"/>
              <p:cNvSpPr>
                <a:spLocks noChangeArrowheads="1"/>
              </p:cNvSpPr>
              <p:nvPr/>
            </p:nvSpPr>
            <p:spPr bwMode="auto">
              <a:xfrm>
                <a:off x="2372607" y="4334808"/>
                <a:ext cx="86363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kern="0" dirty="0" smtClean="0">
                    <a:solidFill>
                      <a:srgbClr val="F2F2F2">
                        <a:lumMod val="50000"/>
                      </a:srgbClr>
                    </a:solidFill>
                    <a:latin typeface="Calibri" panose="020F0502020204030204"/>
                    <a:cs typeface="Arial" pitchFamily="34" charset="0"/>
                  </a:rPr>
                  <a:t>Development</a:t>
                </a:r>
                <a:endParaRPr lang="en-US" sz="3200" b="1" kern="0" dirty="0" smtClean="0">
                  <a:solidFill>
                    <a:srgbClr val="F2F2F2">
                      <a:lumMod val="50000"/>
                    </a:srgbClr>
                  </a:solidFill>
                  <a:latin typeface="Calibri" panose="020F0502020204030204"/>
                  <a:cs typeface="Arial" pitchFamily="34" charset="0"/>
                </a:endParaRPr>
              </a:p>
            </p:txBody>
          </p:sp>
        </p:grpSp>
        <p:grpSp>
          <p:nvGrpSpPr>
            <p:cNvPr id="196" name="Group 95"/>
            <p:cNvGrpSpPr/>
            <p:nvPr/>
          </p:nvGrpSpPr>
          <p:grpSpPr>
            <a:xfrm>
              <a:off x="3861509" y="5149833"/>
              <a:ext cx="795503" cy="184666"/>
              <a:chOff x="3764770" y="4320520"/>
              <a:chExt cx="795503" cy="184666"/>
            </a:xfrm>
          </p:grpSpPr>
          <p:sp>
            <p:nvSpPr>
              <p:cNvPr id="212" name="Oval 111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rgbClr val="16A085"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 smtClean="0">
                  <a:solidFill>
                    <a:prstClr val="white">
                      <a:lumMod val="75000"/>
                    </a:prstClr>
                  </a:solidFill>
                  <a:latin typeface="Calibri" panose="020F0502020204030204"/>
                </a:endParaRPr>
              </a:p>
            </p:txBody>
          </p:sp>
          <p:sp>
            <p:nvSpPr>
              <p:cNvPr id="213" name="Rectangle 1436"/>
              <p:cNvSpPr>
                <a:spLocks noChangeArrowheads="1"/>
              </p:cNvSpPr>
              <p:nvPr/>
            </p:nvSpPr>
            <p:spPr bwMode="auto">
              <a:xfrm>
                <a:off x="3962161" y="4320520"/>
                <a:ext cx="59811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kern="0" dirty="0" smtClean="0">
                    <a:solidFill>
                      <a:srgbClr val="F2F2F2">
                        <a:lumMod val="50000"/>
                      </a:srgbClr>
                    </a:solidFill>
                    <a:latin typeface="Calibri" panose="020F0502020204030204"/>
                    <a:cs typeface="Arial" pitchFamily="34" charset="0"/>
                  </a:rPr>
                  <a:t>Revisions</a:t>
                </a:r>
                <a:endParaRPr lang="en-US" sz="3200" b="1" kern="0" dirty="0" smtClean="0">
                  <a:solidFill>
                    <a:srgbClr val="F2F2F2">
                      <a:lumMod val="50000"/>
                    </a:srgbClr>
                  </a:solidFill>
                  <a:latin typeface="Calibri" panose="020F0502020204030204"/>
                  <a:cs typeface="Arial" pitchFamily="34" charset="0"/>
                </a:endParaRPr>
              </a:p>
            </p:txBody>
          </p:sp>
        </p:grpSp>
        <p:grpSp>
          <p:nvGrpSpPr>
            <p:cNvPr id="197" name="Group 96"/>
            <p:cNvGrpSpPr/>
            <p:nvPr/>
          </p:nvGrpSpPr>
          <p:grpSpPr>
            <a:xfrm>
              <a:off x="5392291" y="5149833"/>
              <a:ext cx="1065834" cy="184666"/>
              <a:chOff x="5476983" y="4320520"/>
              <a:chExt cx="1065834" cy="184666"/>
            </a:xfrm>
          </p:grpSpPr>
          <p:sp>
            <p:nvSpPr>
              <p:cNvPr id="210" name="Oval 109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rgbClr val="16A085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 smtClean="0">
                  <a:solidFill>
                    <a:prstClr val="white">
                      <a:lumMod val="75000"/>
                    </a:prstClr>
                  </a:solidFill>
                  <a:latin typeface="Calibri" panose="020F0502020204030204"/>
                </a:endParaRPr>
              </a:p>
            </p:txBody>
          </p:sp>
          <p:sp>
            <p:nvSpPr>
              <p:cNvPr id="211" name="Rectangle 1436"/>
              <p:cNvSpPr>
                <a:spLocks noChangeArrowheads="1"/>
              </p:cNvSpPr>
              <p:nvPr/>
            </p:nvSpPr>
            <p:spPr bwMode="auto">
              <a:xfrm>
                <a:off x="5674374" y="4320520"/>
                <a:ext cx="86844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kern="0" dirty="0" smtClean="0">
                    <a:solidFill>
                      <a:srgbClr val="F2F2F2">
                        <a:lumMod val="50000"/>
                      </a:srgbClr>
                    </a:solidFill>
                    <a:latin typeface="Calibri" panose="020F0502020204030204"/>
                    <a:cs typeface="Arial" pitchFamily="34" charset="0"/>
                  </a:rPr>
                  <a:t>Client Review</a:t>
                </a:r>
                <a:endParaRPr lang="en-US" sz="3200" b="1" kern="0" dirty="0" smtClean="0">
                  <a:solidFill>
                    <a:srgbClr val="F2F2F2">
                      <a:lumMod val="50000"/>
                    </a:srgbClr>
                  </a:solidFill>
                  <a:latin typeface="Calibri" panose="020F0502020204030204"/>
                  <a:cs typeface="Arial" pitchFamily="34" charset="0"/>
                </a:endParaRPr>
              </a:p>
            </p:txBody>
          </p:sp>
        </p:grpSp>
        <p:grpSp>
          <p:nvGrpSpPr>
            <p:cNvPr id="198" name="Group 97"/>
            <p:cNvGrpSpPr/>
            <p:nvPr/>
          </p:nvGrpSpPr>
          <p:grpSpPr>
            <a:xfrm>
              <a:off x="8000995" y="5149833"/>
              <a:ext cx="450089" cy="184666"/>
              <a:chOff x="7534312" y="4320520"/>
              <a:chExt cx="450089" cy="184666"/>
            </a:xfrm>
          </p:grpSpPr>
          <p:sp>
            <p:nvSpPr>
              <p:cNvPr id="208" name="Oval 107"/>
              <p:cNvSpPr/>
              <p:nvPr/>
            </p:nvSpPr>
            <p:spPr>
              <a:xfrm>
                <a:off x="7534312" y="4340781"/>
                <a:ext cx="141942" cy="141942"/>
              </a:xfrm>
              <a:prstGeom prst="ellipse">
                <a:avLst/>
              </a:prstGeom>
              <a:solidFill>
                <a:srgbClr val="9BBB59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 smtClean="0">
                  <a:solidFill>
                    <a:prstClr val="white">
                      <a:lumMod val="75000"/>
                    </a:prstClr>
                  </a:solidFill>
                  <a:latin typeface="Calibri" panose="020F0502020204030204"/>
                </a:endParaRPr>
              </a:p>
            </p:txBody>
          </p:sp>
          <p:sp>
            <p:nvSpPr>
              <p:cNvPr id="209" name="Rectangle 1436"/>
              <p:cNvSpPr>
                <a:spLocks noChangeArrowheads="1"/>
              </p:cNvSpPr>
              <p:nvPr/>
            </p:nvSpPr>
            <p:spPr bwMode="auto">
              <a:xfrm>
                <a:off x="7731703" y="4320520"/>
                <a:ext cx="25269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1200" b="1" kern="0" dirty="0" smtClean="0">
                    <a:solidFill>
                      <a:srgbClr val="F2F2F2">
                        <a:lumMod val="50000"/>
                      </a:srgbClr>
                    </a:solidFill>
                    <a:latin typeface="Calibri" panose="020F0502020204030204"/>
                    <a:cs typeface="Arial" pitchFamily="34" charset="0"/>
                  </a:rPr>
                  <a:t>Test</a:t>
                </a:r>
                <a:endParaRPr lang="en-US" sz="3200" b="1" kern="0" dirty="0" smtClean="0">
                  <a:solidFill>
                    <a:srgbClr val="F2F2F2">
                      <a:lumMod val="50000"/>
                    </a:srgbClr>
                  </a:solidFill>
                  <a:latin typeface="Calibri" panose="020F0502020204030204"/>
                  <a:cs typeface="Arial" pitchFamily="34" charset="0"/>
                </a:endParaRPr>
              </a:p>
            </p:txBody>
          </p:sp>
        </p:grpSp>
        <p:grpSp>
          <p:nvGrpSpPr>
            <p:cNvPr id="199" name="Group 98"/>
            <p:cNvGrpSpPr/>
            <p:nvPr/>
          </p:nvGrpSpPr>
          <p:grpSpPr>
            <a:xfrm>
              <a:off x="6964431" y="5149833"/>
              <a:ext cx="423415" cy="184666"/>
              <a:chOff x="6828204" y="4320520"/>
              <a:chExt cx="423415" cy="184666"/>
            </a:xfrm>
          </p:grpSpPr>
          <p:sp>
            <p:nvSpPr>
              <p:cNvPr id="206" name="Oval 105"/>
              <p:cNvSpPr/>
              <p:nvPr/>
            </p:nvSpPr>
            <p:spPr>
              <a:xfrm>
                <a:off x="6828204" y="4340781"/>
                <a:ext cx="141942" cy="141942"/>
              </a:xfrm>
              <a:prstGeom prst="ellipse">
                <a:avLst/>
              </a:prstGeom>
              <a:solidFill>
                <a:srgbClr val="9BBB59"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 smtClean="0">
                  <a:solidFill>
                    <a:prstClr val="white">
                      <a:lumMod val="75000"/>
                    </a:prstClr>
                  </a:solidFill>
                  <a:latin typeface="Calibri" panose="020F0502020204030204"/>
                </a:endParaRPr>
              </a:p>
            </p:txBody>
          </p:sp>
          <p:sp>
            <p:nvSpPr>
              <p:cNvPr id="207" name="Rectangle 1436"/>
              <p:cNvSpPr>
                <a:spLocks noChangeArrowheads="1"/>
              </p:cNvSpPr>
              <p:nvPr/>
            </p:nvSpPr>
            <p:spPr bwMode="auto">
              <a:xfrm>
                <a:off x="7025595" y="4320520"/>
                <a:ext cx="22602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sz="1200" b="1" kern="0" dirty="0" smtClean="0">
                    <a:solidFill>
                      <a:srgbClr val="F2F2F2">
                        <a:lumMod val="50000"/>
                      </a:srgbClr>
                    </a:solidFill>
                    <a:latin typeface="Calibri" panose="020F0502020204030204"/>
                    <a:cs typeface="Arial" pitchFamily="34" charset="0"/>
                  </a:rPr>
                  <a:t>See</a:t>
                </a:r>
                <a:endParaRPr lang="en-US" sz="3200" b="1" kern="0" dirty="0" smtClean="0">
                  <a:solidFill>
                    <a:srgbClr val="F2F2F2">
                      <a:lumMod val="50000"/>
                    </a:srgbClr>
                  </a:solidFill>
                  <a:latin typeface="Calibri" panose="020F0502020204030204"/>
                  <a:cs typeface="Arial" pitchFamily="34" charset="0"/>
                </a:endParaRPr>
              </a:p>
            </p:txBody>
          </p:sp>
        </p:grpSp>
        <p:grpSp>
          <p:nvGrpSpPr>
            <p:cNvPr id="200" name="Group 99"/>
            <p:cNvGrpSpPr/>
            <p:nvPr/>
          </p:nvGrpSpPr>
          <p:grpSpPr>
            <a:xfrm>
              <a:off x="10015977" y="5131564"/>
              <a:ext cx="1139700" cy="184666"/>
              <a:chOff x="10015977" y="5131564"/>
              <a:chExt cx="1139700" cy="184666"/>
            </a:xfrm>
          </p:grpSpPr>
          <p:sp>
            <p:nvSpPr>
              <p:cNvPr id="204" name="Oval 103"/>
              <p:cNvSpPr/>
              <p:nvPr/>
            </p:nvSpPr>
            <p:spPr>
              <a:xfrm>
                <a:off x="10015977" y="5166113"/>
                <a:ext cx="141942" cy="141942"/>
              </a:xfrm>
              <a:prstGeom prst="ellipse">
                <a:avLst/>
              </a:prstGeom>
              <a:solidFill>
                <a:srgbClr val="F39C12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 smtClean="0">
                  <a:solidFill>
                    <a:prstClr val="white">
                      <a:lumMod val="75000"/>
                    </a:prstClr>
                  </a:solidFill>
                  <a:latin typeface="Calibri" panose="020F0502020204030204"/>
                </a:endParaRPr>
              </a:p>
            </p:txBody>
          </p:sp>
          <p:sp>
            <p:nvSpPr>
              <p:cNvPr id="205" name="Rectangle 1436"/>
              <p:cNvSpPr>
                <a:spLocks noChangeArrowheads="1"/>
              </p:cNvSpPr>
              <p:nvPr/>
            </p:nvSpPr>
            <p:spPr bwMode="auto">
              <a:xfrm>
                <a:off x="10213368" y="5131564"/>
                <a:ext cx="94230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kern="0" dirty="0" smtClean="0">
                    <a:solidFill>
                      <a:srgbClr val="F2F2F2">
                        <a:lumMod val="50000"/>
                      </a:srgbClr>
                    </a:solidFill>
                    <a:latin typeface="Calibri" panose="020F0502020204030204"/>
                    <a:cs typeface="Arial" pitchFamily="34" charset="0"/>
                  </a:rPr>
                  <a:t>Project Launch</a:t>
                </a:r>
                <a:endParaRPr lang="en-US" sz="3200" b="1" kern="0" dirty="0" smtClean="0">
                  <a:solidFill>
                    <a:srgbClr val="F2F2F2">
                      <a:lumMod val="50000"/>
                    </a:srgbClr>
                  </a:solidFill>
                  <a:latin typeface="Calibri" panose="020F0502020204030204"/>
                  <a:cs typeface="Arial" pitchFamily="34" charset="0"/>
                </a:endParaRPr>
              </a:p>
            </p:txBody>
          </p:sp>
        </p:grpSp>
        <p:grpSp>
          <p:nvGrpSpPr>
            <p:cNvPr id="201" name="Group 100"/>
            <p:cNvGrpSpPr/>
            <p:nvPr/>
          </p:nvGrpSpPr>
          <p:grpSpPr>
            <a:xfrm>
              <a:off x="9077891" y="5131564"/>
              <a:ext cx="511131" cy="184666"/>
              <a:chOff x="9077891" y="5131564"/>
              <a:chExt cx="511131" cy="184666"/>
            </a:xfrm>
          </p:grpSpPr>
          <p:sp>
            <p:nvSpPr>
              <p:cNvPr id="202" name="Oval 101"/>
              <p:cNvSpPr/>
              <p:nvPr/>
            </p:nvSpPr>
            <p:spPr>
              <a:xfrm>
                <a:off x="9077891" y="5166113"/>
                <a:ext cx="141942" cy="141942"/>
              </a:xfrm>
              <a:prstGeom prst="ellipse">
                <a:avLst/>
              </a:prstGeom>
              <a:solidFill>
                <a:srgbClr val="F39C12"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800" kern="0" dirty="0" smtClean="0">
                  <a:solidFill>
                    <a:prstClr val="white">
                      <a:lumMod val="75000"/>
                    </a:prstClr>
                  </a:solidFill>
                  <a:latin typeface="Calibri" panose="020F0502020204030204"/>
                </a:endParaRPr>
              </a:p>
            </p:txBody>
          </p:sp>
          <p:sp>
            <p:nvSpPr>
              <p:cNvPr id="203" name="Rectangle 1436"/>
              <p:cNvSpPr>
                <a:spLocks noChangeArrowheads="1"/>
              </p:cNvSpPr>
              <p:nvPr/>
            </p:nvSpPr>
            <p:spPr bwMode="auto">
              <a:xfrm>
                <a:off x="9275282" y="5131564"/>
                <a:ext cx="31374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kern="0" dirty="0" smtClean="0">
                    <a:solidFill>
                      <a:srgbClr val="F2F2F2">
                        <a:lumMod val="50000"/>
                      </a:srgbClr>
                    </a:solidFill>
                    <a:latin typeface="Calibri" panose="020F0502020204030204"/>
                    <a:cs typeface="Arial" pitchFamily="34" charset="0"/>
                  </a:rPr>
                  <a:t>Fixes</a:t>
                </a:r>
                <a:endParaRPr lang="en-US" sz="3200" b="1" kern="0" dirty="0" smtClean="0">
                  <a:solidFill>
                    <a:srgbClr val="F2F2F2">
                      <a:lumMod val="50000"/>
                    </a:srgbClr>
                  </a:solidFill>
                  <a:latin typeface="Calibri" panose="020F0502020204030204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937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262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2019-08-27T14:52:16Z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