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660" y="-630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矩形 37"/>
          <p:cNvSpPr/>
          <p:nvPr/>
        </p:nvSpPr>
        <p:spPr>
          <a:xfrm>
            <a:off x="0" y="3805323"/>
            <a:ext cx="11522075" cy="3323370"/>
          </a:xfrm>
          <a:prstGeom prst="rect">
            <a:avLst/>
          </a:prstGeom>
          <a:solidFill>
            <a:srgbClr val="2E648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00" kern="0" smtClean="0">
              <a:solidFill>
                <a:prstClr val="white"/>
              </a:solidFill>
              <a:latin typeface="Calibri"/>
              <a:ea typeface="宋体"/>
            </a:endParaRPr>
          </a:p>
        </p:txBody>
      </p:sp>
      <p:grpSp>
        <p:nvGrpSpPr>
          <p:cNvPr id="39" name="组合 38"/>
          <p:cNvGrpSpPr/>
          <p:nvPr/>
        </p:nvGrpSpPr>
        <p:grpSpPr>
          <a:xfrm rot="5400000">
            <a:off x="2367299" y="4062211"/>
            <a:ext cx="1943031" cy="1936269"/>
            <a:chOff x="2274297" y="577851"/>
            <a:chExt cx="2702660" cy="2692842"/>
          </a:xfrm>
          <a:solidFill>
            <a:srgbClr val="FF5443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40" name="空心弧 39"/>
            <p:cNvSpPr/>
            <p:nvPr/>
          </p:nvSpPr>
          <p:spPr>
            <a:xfrm rot="5460000">
              <a:off x="2285076" y="578812"/>
              <a:ext cx="2691881" cy="2691881"/>
            </a:xfrm>
            <a:prstGeom prst="blockArc">
              <a:avLst>
                <a:gd name="adj1" fmla="val 10745128"/>
                <a:gd name="adj2" fmla="val 21536034"/>
                <a:gd name="adj3" fmla="val 29560"/>
              </a:avLst>
            </a:prstGeom>
            <a:grpFill/>
            <a:ln w="31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864108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00" kern="0" smtClean="0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2274297" y="2477889"/>
              <a:ext cx="1368152" cy="792361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864108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00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>
              <a:off x="2274297" y="577851"/>
              <a:ext cx="1368152" cy="798339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864108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00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 rot="16200000">
            <a:off x="3729528" y="1662573"/>
            <a:ext cx="1943031" cy="1936269"/>
            <a:chOff x="2274297" y="577851"/>
            <a:chExt cx="2702660" cy="2692842"/>
          </a:xfrm>
          <a:solidFill>
            <a:srgbClr val="3A8898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44" name="空心弧 43"/>
            <p:cNvSpPr/>
            <p:nvPr/>
          </p:nvSpPr>
          <p:spPr>
            <a:xfrm rot="5460000">
              <a:off x="2285076" y="578812"/>
              <a:ext cx="2691881" cy="2691881"/>
            </a:xfrm>
            <a:prstGeom prst="blockArc">
              <a:avLst>
                <a:gd name="adj1" fmla="val 10745128"/>
                <a:gd name="adj2" fmla="val 21536034"/>
                <a:gd name="adj3" fmla="val 29560"/>
              </a:avLst>
            </a:prstGeom>
            <a:grpFill/>
            <a:ln w="31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864108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00" kern="0" smtClean="0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2274297" y="2477889"/>
              <a:ext cx="1368152" cy="792361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864108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00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2274297" y="577851"/>
              <a:ext cx="1368152" cy="798339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864108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00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 rot="5400000">
            <a:off x="5095737" y="4062211"/>
            <a:ext cx="1943031" cy="1936269"/>
            <a:chOff x="2274297" y="577851"/>
            <a:chExt cx="2702660" cy="2692842"/>
          </a:xfrm>
          <a:solidFill>
            <a:srgbClr val="FCC818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48" name="空心弧 47"/>
            <p:cNvSpPr/>
            <p:nvPr/>
          </p:nvSpPr>
          <p:spPr>
            <a:xfrm rot="5460000">
              <a:off x="2285076" y="578812"/>
              <a:ext cx="2691881" cy="2691881"/>
            </a:xfrm>
            <a:prstGeom prst="blockArc">
              <a:avLst>
                <a:gd name="adj1" fmla="val 10745128"/>
                <a:gd name="adj2" fmla="val 21536034"/>
                <a:gd name="adj3" fmla="val 29560"/>
              </a:avLst>
            </a:prstGeom>
            <a:grpFill/>
            <a:ln w="31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864108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00" kern="0" smtClean="0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2274297" y="2477889"/>
              <a:ext cx="1368152" cy="792361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864108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00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50" name="矩形 49"/>
            <p:cNvSpPr/>
            <p:nvPr/>
          </p:nvSpPr>
          <p:spPr>
            <a:xfrm>
              <a:off x="2274297" y="577851"/>
              <a:ext cx="1368152" cy="798339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864108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700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 rot="16200000">
            <a:off x="6457966" y="1662573"/>
            <a:ext cx="1943031" cy="1936269"/>
            <a:chOff x="2274297" y="577851"/>
            <a:chExt cx="2702660" cy="2692842"/>
          </a:xfrm>
          <a:solidFill>
            <a:srgbClr val="3A8898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52" name="空心弧 51"/>
            <p:cNvSpPr/>
            <p:nvPr/>
          </p:nvSpPr>
          <p:spPr>
            <a:xfrm rot="5460000">
              <a:off x="2285076" y="578812"/>
              <a:ext cx="2691881" cy="2691881"/>
            </a:xfrm>
            <a:prstGeom prst="blockArc">
              <a:avLst>
                <a:gd name="adj1" fmla="val 10745128"/>
                <a:gd name="adj2" fmla="val 21536034"/>
                <a:gd name="adj3" fmla="val 29560"/>
              </a:avLst>
            </a:prstGeom>
            <a:grpFill/>
            <a:ln w="31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864108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00" kern="0" smtClean="0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2274297" y="2477889"/>
              <a:ext cx="1368152" cy="792361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864108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00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54" name="矩形 53"/>
            <p:cNvSpPr/>
            <p:nvPr/>
          </p:nvSpPr>
          <p:spPr>
            <a:xfrm>
              <a:off x="2274297" y="577851"/>
              <a:ext cx="1368152" cy="798339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864108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000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55" name="矩形 54"/>
          <p:cNvSpPr/>
          <p:nvPr/>
        </p:nvSpPr>
        <p:spPr>
          <a:xfrm>
            <a:off x="1150631" y="3602223"/>
            <a:ext cx="8641556" cy="456605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12700" cap="flat" cmpd="sng" algn="ctr">
            <a:noFill/>
            <a:prstDash val="solid"/>
            <a:miter lim="800000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86411" tIns="43205" rIns="86411" bIns="43205" rtlCol="0" anchor="ctr"/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00" kern="0" smtClean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56" name="TextBox 24"/>
          <p:cNvSpPr txBox="1"/>
          <p:nvPr/>
        </p:nvSpPr>
        <p:spPr>
          <a:xfrm>
            <a:off x="3008821" y="3514502"/>
            <a:ext cx="659294" cy="610723"/>
          </a:xfrm>
          <a:prstGeom prst="rect">
            <a:avLst/>
          </a:prstGeom>
          <a:noFill/>
        </p:spPr>
        <p:txBody>
          <a:bodyPr wrap="none" lIns="86411" tIns="43205" rIns="86411" bIns="43205" rtlCol="0">
            <a:spAutoFit/>
          </a:bodyPr>
          <a:lstStyle/>
          <a:p>
            <a:pPr defTabSz="864108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400" b="1" dirty="0">
                <a:solidFill>
                  <a:srgbClr val="EA5322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01</a:t>
            </a:r>
            <a:endParaRPr lang="zh-CN" altLang="en-US" sz="900" b="1" dirty="0">
              <a:solidFill>
                <a:srgbClr val="EA5322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57" name="TextBox 25"/>
          <p:cNvSpPr txBox="1"/>
          <p:nvPr/>
        </p:nvSpPr>
        <p:spPr>
          <a:xfrm>
            <a:off x="3132949" y="4062833"/>
            <a:ext cx="444842" cy="290821"/>
          </a:xfrm>
          <a:prstGeom prst="rect">
            <a:avLst/>
          </a:prstGeom>
          <a:noFill/>
        </p:spPr>
        <p:txBody>
          <a:bodyPr wrap="none" lIns="86411" tIns="43205" rIns="86411" bIns="43205" rtlCol="0">
            <a:spAutoFit/>
          </a:bodyPr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300" dirty="0">
                <a:solidFill>
                  <a:prstClr val="white"/>
                </a:solidFill>
                <a:latin typeface="Calibri"/>
                <a:ea typeface="宋体"/>
              </a:rPr>
              <a:t>text</a:t>
            </a:r>
            <a:endParaRPr lang="zh-CN" altLang="en-US" sz="13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58" name="TextBox 26"/>
          <p:cNvSpPr txBox="1"/>
          <p:nvPr/>
        </p:nvSpPr>
        <p:spPr>
          <a:xfrm>
            <a:off x="4371741" y="3514502"/>
            <a:ext cx="659294" cy="610723"/>
          </a:xfrm>
          <a:prstGeom prst="rect">
            <a:avLst/>
          </a:prstGeom>
          <a:noFill/>
        </p:spPr>
        <p:txBody>
          <a:bodyPr wrap="none" lIns="86411" tIns="43205" rIns="86411" bIns="43205" rtlCol="0">
            <a:spAutoFit/>
          </a:bodyPr>
          <a:lstStyle/>
          <a:p>
            <a:pPr defTabSz="864108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4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02</a:t>
            </a:r>
            <a:endParaRPr lang="zh-CN" altLang="en-US" sz="900" b="1" dirty="0">
              <a:solidFill>
                <a:prstClr val="black">
                  <a:lumMod val="75000"/>
                  <a:lumOff val="25000"/>
                </a:prstClr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59" name="TextBox 27"/>
          <p:cNvSpPr txBox="1"/>
          <p:nvPr/>
        </p:nvSpPr>
        <p:spPr>
          <a:xfrm>
            <a:off x="4476305" y="3293317"/>
            <a:ext cx="444842" cy="290821"/>
          </a:xfrm>
          <a:prstGeom prst="rect">
            <a:avLst/>
          </a:prstGeom>
          <a:noFill/>
        </p:spPr>
        <p:txBody>
          <a:bodyPr wrap="none" lIns="86411" tIns="43205" rIns="86411" bIns="43205" rtlCol="0">
            <a:spAutoFit/>
          </a:bodyPr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3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宋体"/>
              </a:rPr>
              <a:t>text</a:t>
            </a:r>
            <a:endParaRPr lang="zh-CN" altLang="en-US" sz="1300" dirty="0">
              <a:solidFill>
                <a:prstClr val="black">
                  <a:lumMod val="75000"/>
                  <a:lumOff val="2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0" name="TextBox 28"/>
          <p:cNvSpPr txBox="1"/>
          <p:nvPr/>
        </p:nvSpPr>
        <p:spPr>
          <a:xfrm>
            <a:off x="7100180" y="3514502"/>
            <a:ext cx="659294" cy="610723"/>
          </a:xfrm>
          <a:prstGeom prst="rect">
            <a:avLst/>
          </a:prstGeom>
          <a:noFill/>
        </p:spPr>
        <p:txBody>
          <a:bodyPr wrap="none" lIns="86411" tIns="43205" rIns="86411" bIns="43205" rtlCol="0">
            <a:spAutoFit/>
          </a:bodyPr>
          <a:lstStyle/>
          <a:p>
            <a:pPr defTabSz="864108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400" b="1" dirty="0">
                <a:solidFill>
                  <a:prstClr val="black">
                    <a:lumMod val="75000"/>
                    <a:lumOff val="25000"/>
                  </a:prstClr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04</a:t>
            </a:r>
            <a:endParaRPr lang="zh-CN" altLang="en-US" sz="900" b="1" dirty="0">
              <a:solidFill>
                <a:prstClr val="black">
                  <a:lumMod val="75000"/>
                  <a:lumOff val="25000"/>
                </a:prstClr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61" name="TextBox 29"/>
          <p:cNvSpPr txBox="1"/>
          <p:nvPr/>
        </p:nvSpPr>
        <p:spPr>
          <a:xfrm>
            <a:off x="7204743" y="3293317"/>
            <a:ext cx="444842" cy="290821"/>
          </a:xfrm>
          <a:prstGeom prst="rect">
            <a:avLst/>
          </a:prstGeom>
          <a:noFill/>
        </p:spPr>
        <p:txBody>
          <a:bodyPr wrap="none" lIns="86411" tIns="43205" rIns="86411" bIns="43205" rtlCol="0">
            <a:spAutoFit/>
          </a:bodyPr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3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  <a:ea typeface="宋体"/>
              </a:rPr>
              <a:t>text</a:t>
            </a:r>
            <a:endParaRPr lang="zh-CN" altLang="en-US" sz="1300" dirty="0">
              <a:solidFill>
                <a:prstClr val="black">
                  <a:lumMod val="75000"/>
                  <a:lumOff val="2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2" name="TextBox 30"/>
          <p:cNvSpPr txBox="1"/>
          <p:nvPr/>
        </p:nvSpPr>
        <p:spPr>
          <a:xfrm>
            <a:off x="5710038" y="3514502"/>
            <a:ext cx="659294" cy="610723"/>
          </a:xfrm>
          <a:prstGeom prst="rect">
            <a:avLst/>
          </a:prstGeom>
          <a:noFill/>
        </p:spPr>
        <p:txBody>
          <a:bodyPr wrap="none" lIns="86411" tIns="43205" rIns="86411" bIns="43205" rtlCol="0">
            <a:spAutoFit/>
          </a:bodyPr>
          <a:lstStyle/>
          <a:p>
            <a:pPr defTabSz="864108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3400" b="1" dirty="0">
                <a:solidFill>
                  <a:srgbClr val="2E648B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03</a:t>
            </a:r>
            <a:endParaRPr lang="zh-CN" altLang="en-US" sz="900" b="1" dirty="0">
              <a:solidFill>
                <a:srgbClr val="2E648B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63" name="TextBox 31"/>
          <p:cNvSpPr txBox="1"/>
          <p:nvPr/>
        </p:nvSpPr>
        <p:spPr>
          <a:xfrm>
            <a:off x="5834165" y="4062833"/>
            <a:ext cx="444842" cy="290821"/>
          </a:xfrm>
          <a:prstGeom prst="rect">
            <a:avLst/>
          </a:prstGeom>
          <a:noFill/>
        </p:spPr>
        <p:txBody>
          <a:bodyPr wrap="none" lIns="86411" tIns="43205" rIns="86411" bIns="43205" rtlCol="0">
            <a:spAutoFit/>
          </a:bodyPr>
          <a:lstStyle/>
          <a:p>
            <a:pPr algn="ctr" defTabSz="864108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300" dirty="0">
                <a:solidFill>
                  <a:prstClr val="white"/>
                </a:solidFill>
                <a:latin typeface="Calibri"/>
                <a:ea typeface="宋体"/>
              </a:rPr>
              <a:t>text</a:t>
            </a:r>
            <a:endParaRPr lang="zh-CN" altLang="en-US" sz="13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3071327" y="5555728"/>
            <a:ext cx="534283" cy="348985"/>
          </a:xfrm>
          <a:prstGeom prst="rect">
            <a:avLst/>
          </a:prstGeom>
        </p:spPr>
        <p:txBody>
          <a:bodyPr wrap="none" lIns="86411" tIns="43205" rIns="86411" bIns="43205">
            <a:spAutoFit/>
          </a:bodyPr>
          <a:lstStyle/>
          <a:p>
            <a:pPr defTabSz="864108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700" dirty="0" smtClean="0">
                <a:solidFill>
                  <a:prstClr val="white"/>
                </a:solidFill>
                <a:latin typeface="Calibri"/>
                <a:ea typeface="宋体"/>
              </a:rPr>
              <a:t>Text</a:t>
            </a:r>
            <a:endParaRPr lang="en-US" altLang="zh-CN" sz="17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4445722" y="1745438"/>
            <a:ext cx="534283" cy="348985"/>
          </a:xfrm>
          <a:prstGeom prst="rect">
            <a:avLst/>
          </a:prstGeom>
        </p:spPr>
        <p:txBody>
          <a:bodyPr wrap="none" lIns="86411" tIns="43205" rIns="86411" bIns="43205">
            <a:spAutoFit/>
          </a:bodyPr>
          <a:lstStyle/>
          <a:p>
            <a:pPr defTabSz="864108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700" dirty="0" smtClean="0">
                <a:solidFill>
                  <a:prstClr val="white"/>
                </a:solidFill>
                <a:latin typeface="Calibri"/>
                <a:ea typeface="宋体"/>
              </a:rPr>
              <a:t>Text</a:t>
            </a:r>
            <a:endParaRPr lang="en-US" altLang="zh-CN" sz="17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5799765" y="5555728"/>
            <a:ext cx="534283" cy="348985"/>
          </a:xfrm>
          <a:prstGeom prst="rect">
            <a:avLst/>
          </a:prstGeom>
        </p:spPr>
        <p:txBody>
          <a:bodyPr wrap="none" lIns="86411" tIns="43205" rIns="86411" bIns="43205">
            <a:spAutoFit/>
          </a:bodyPr>
          <a:lstStyle/>
          <a:p>
            <a:pPr defTabSz="864108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700" dirty="0" smtClean="0">
                <a:solidFill>
                  <a:prstClr val="white"/>
                </a:solidFill>
                <a:latin typeface="Calibri"/>
                <a:ea typeface="宋体"/>
              </a:rPr>
              <a:t>Text</a:t>
            </a:r>
            <a:endParaRPr lang="en-US" altLang="zh-CN" sz="17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7162684" y="1745438"/>
            <a:ext cx="534283" cy="348985"/>
          </a:xfrm>
          <a:prstGeom prst="rect">
            <a:avLst/>
          </a:prstGeom>
        </p:spPr>
        <p:txBody>
          <a:bodyPr wrap="none" lIns="86411" tIns="43205" rIns="86411" bIns="43205">
            <a:spAutoFit/>
          </a:bodyPr>
          <a:lstStyle/>
          <a:p>
            <a:pPr defTabSz="864108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700" dirty="0" smtClean="0">
                <a:solidFill>
                  <a:prstClr val="white"/>
                </a:solidFill>
                <a:latin typeface="Calibri"/>
                <a:ea typeface="宋体"/>
              </a:rPr>
              <a:t>Text</a:t>
            </a:r>
            <a:endParaRPr lang="en-US" altLang="zh-CN" sz="17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68" name="文本框 30"/>
          <p:cNvSpPr txBox="1"/>
          <p:nvPr/>
        </p:nvSpPr>
        <p:spPr>
          <a:xfrm>
            <a:off x="7457214" y="4867947"/>
            <a:ext cx="2416371" cy="1265068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defTabSz="864108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7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</a:t>
            </a:r>
            <a:r>
              <a:rPr lang="zh-CN" altLang="en-US" sz="17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r>
              <a:rPr lang="zh-CN" altLang="en-US" sz="17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点击此处添加文字说明</a:t>
            </a:r>
          </a:p>
          <a:p>
            <a:pPr defTabSz="864108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7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点击此处添加文字</a:t>
            </a:r>
            <a:r>
              <a:rPr lang="zh-CN" altLang="en-US" sz="170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说明</a:t>
            </a:r>
            <a:endParaRPr lang="zh-CN" altLang="en-US" sz="17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9" name="文本框 31"/>
          <p:cNvSpPr txBox="1"/>
          <p:nvPr/>
        </p:nvSpPr>
        <p:spPr>
          <a:xfrm>
            <a:off x="7457214" y="4374676"/>
            <a:ext cx="2416371" cy="552558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defTabSz="864108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30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添加标题</a:t>
            </a:r>
          </a:p>
        </p:txBody>
      </p:sp>
      <p:sp>
        <p:nvSpPr>
          <p:cNvPr id="70" name="Freeform 5"/>
          <p:cNvSpPr>
            <a:spLocks noEditPoints="1"/>
          </p:cNvSpPr>
          <p:nvPr/>
        </p:nvSpPr>
        <p:spPr bwMode="auto">
          <a:xfrm>
            <a:off x="4496885" y="2486472"/>
            <a:ext cx="431956" cy="414794"/>
          </a:xfrm>
          <a:custGeom>
            <a:avLst/>
            <a:gdLst>
              <a:gd name="T0" fmla="*/ 188 w 200"/>
              <a:gd name="T1" fmla="*/ 0 h 192"/>
              <a:gd name="T2" fmla="*/ 44 w 200"/>
              <a:gd name="T3" fmla="*/ 0 h 192"/>
              <a:gd name="T4" fmla="*/ 40 w 200"/>
              <a:gd name="T5" fmla="*/ 0 h 192"/>
              <a:gd name="T6" fmla="*/ 32 w 200"/>
              <a:gd name="T7" fmla="*/ 0 h 192"/>
              <a:gd name="T8" fmla="*/ 32 w 200"/>
              <a:gd name="T9" fmla="*/ 36 h 192"/>
              <a:gd name="T10" fmla="*/ 0 w 200"/>
              <a:gd name="T11" fmla="*/ 36 h 192"/>
              <a:gd name="T12" fmla="*/ 0 w 200"/>
              <a:gd name="T13" fmla="*/ 48 h 192"/>
              <a:gd name="T14" fmla="*/ 0 w 200"/>
              <a:gd name="T15" fmla="*/ 152 h 192"/>
              <a:gd name="T16" fmla="*/ 40 w 200"/>
              <a:gd name="T17" fmla="*/ 192 h 192"/>
              <a:gd name="T18" fmla="*/ 64 w 200"/>
              <a:gd name="T19" fmla="*/ 192 h 192"/>
              <a:gd name="T20" fmla="*/ 136 w 200"/>
              <a:gd name="T21" fmla="*/ 192 h 192"/>
              <a:gd name="T22" fmla="*/ 160 w 200"/>
              <a:gd name="T23" fmla="*/ 192 h 192"/>
              <a:gd name="T24" fmla="*/ 200 w 200"/>
              <a:gd name="T25" fmla="*/ 152 h 192"/>
              <a:gd name="T26" fmla="*/ 200 w 200"/>
              <a:gd name="T27" fmla="*/ 12 h 192"/>
              <a:gd name="T28" fmla="*/ 200 w 200"/>
              <a:gd name="T29" fmla="*/ 0 h 192"/>
              <a:gd name="T30" fmla="*/ 188 w 200"/>
              <a:gd name="T31" fmla="*/ 0 h 192"/>
              <a:gd name="T32" fmla="*/ 32 w 200"/>
              <a:gd name="T33" fmla="*/ 140 h 192"/>
              <a:gd name="T34" fmla="*/ 22 w 200"/>
              <a:gd name="T35" fmla="*/ 166 h 192"/>
              <a:gd name="T36" fmla="*/ 12 w 200"/>
              <a:gd name="T37" fmla="*/ 140 h 192"/>
              <a:gd name="T38" fmla="*/ 12 w 200"/>
              <a:gd name="T39" fmla="*/ 48 h 192"/>
              <a:gd name="T40" fmla="*/ 32 w 200"/>
              <a:gd name="T41" fmla="*/ 48 h 192"/>
              <a:gd name="T42" fmla="*/ 32 w 200"/>
              <a:gd name="T43" fmla="*/ 140 h 192"/>
              <a:gd name="T44" fmla="*/ 188 w 200"/>
              <a:gd name="T45" fmla="*/ 140 h 192"/>
              <a:gd name="T46" fmla="*/ 148 w 200"/>
              <a:gd name="T47" fmla="*/ 180 h 192"/>
              <a:gd name="T48" fmla="*/ 136 w 200"/>
              <a:gd name="T49" fmla="*/ 180 h 192"/>
              <a:gd name="T50" fmla="*/ 64 w 200"/>
              <a:gd name="T51" fmla="*/ 180 h 192"/>
              <a:gd name="T52" fmla="*/ 52 w 200"/>
              <a:gd name="T53" fmla="*/ 180 h 192"/>
              <a:gd name="T54" fmla="*/ 35 w 200"/>
              <a:gd name="T55" fmla="*/ 176 h 192"/>
              <a:gd name="T56" fmla="*/ 44 w 200"/>
              <a:gd name="T57" fmla="*/ 152 h 192"/>
              <a:gd name="T58" fmla="*/ 44 w 200"/>
              <a:gd name="T59" fmla="*/ 12 h 192"/>
              <a:gd name="T60" fmla="*/ 188 w 200"/>
              <a:gd name="T61" fmla="*/ 12 h 192"/>
              <a:gd name="T62" fmla="*/ 188 w 200"/>
              <a:gd name="T63" fmla="*/ 140 h 192"/>
              <a:gd name="T64" fmla="*/ 100 w 200"/>
              <a:gd name="T65" fmla="*/ 128 h 192"/>
              <a:gd name="T66" fmla="*/ 60 w 200"/>
              <a:gd name="T67" fmla="*/ 128 h 192"/>
              <a:gd name="T68" fmla="*/ 60 w 200"/>
              <a:gd name="T69" fmla="*/ 140 h 192"/>
              <a:gd name="T70" fmla="*/ 100 w 200"/>
              <a:gd name="T71" fmla="*/ 140 h 192"/>
              <a:gd name="T72" fmla="*/ 100 w 200"/>
              <a:gd name="T73" fmla="*/ 128 h 192"/>
              <a:gd name="T74" fmla="*/ 100 w 200"/>
              <a:gd name="T75" fmla="*/ 108 h 192"/>
              <a:gd name="T76" fmla="*/ 60 w 200"/>
              <a:gd name="T77" fmla="*/ 108 h 192"/>
              <a:gd name="T78" fmla="*/ 60 w 200"/>
              <a:gd name="T79" fmla="*/ 120 h 192"/>
              <a:gd name="T80" fmla="*/ 100 w 200"/>
              <a:gd name="T81" fmla="*/ 120 h 192"/>
              <a:gd name="T82" fmla="*/ 100 w 200"/>
              <a:gd name="T83" fmla="*/ 108 h 192"/>
              <a:gd name="T84" fmla="*/ 100 w 200"/>
              <a:gd name="T85" fmla="*/ 88 h 192"/>
              <a:gd name="T86" fmla="*/ 60 w 200"/>
              <a:gd name="T87" fmla="*/ 88 h 192"/>
              <a:gd name="T88" fmla="*/ 60 w 200"/>
              <a:gd name="T89" fmla="*/ 100 h 192"/>
              <a:gd name="T90" fmla="*/ 100 w 200"/>
              <a:gd name="T91" fmla="*/ 100 h 192"/>
              <a:gd name="T92" fmla="*/ 100 w 200"/>
              <a:gd name="T93" fmla="*/ 88 h 192"/>
              <a:gd name="T94" fmla="*/ 168 w 200"/>
              <a:gd name="T95" fmla="*/ 36 h 192"/>
              <a:gd name="T96" fmla="*/ 60 w 200"/>
              <a:gd name="T97" fmla="*/ 36 h 192"/>
              <a:gd name="T98" fmla="*/ 60 w 200"/>
              <a:gd name="T99" fmla="*/ 52 h 192"/>
              <a:gd name="T100" fmla="*/ 168 w 200"/>
              <a:gd name="T101" fmla="*/ 52 h 192"/>
              <a:gd name="T102" fmla="*/ 168 w 200"/>
              <a:gd name="T103" fmla="*/ 36 h 192"/>
              <a:gd name="T104" fmla="*/ 100 w 200"/>
              <a:gd name="T105" fmla="*/ 68 h 192"/>
              <a:gd name="T106" fmla="*/ 60 w 200"/>
              <a:gd name="T107" fmla="*/ 68 h 192"/>
              <a:gd name="T108" fmla="*/ 60 w 200"/>
              <a:gd name="T109" fmla="*/ 80 h 192"/>
              <a:gd name="T110" fmla="*/ 100 w 200"/>
              <a:gd name="T111" fmla="*/ 80 h 192"/>
              <a:gd name="T112" fmla="*/ 100 w 200"/>
              <a:gd name="T113" fmla="*/ 68 h 192"/>
              <a:gd name="T114" fmla="*/ 112 w 200"/>
              <a:gd name="T115" fmla="*/ 140 h 192"/>
              <a:gd name="T116" fmla="*/ 168 w 200"/>
              <a:gd name="T117" fmla="*/ 140 h 192"/>
              <a:gd name="T118" fmla="*/ 168 w 200"/>
              <a:gd name="T119" fmla="*/ 68 h 192"/>
              <a:gd name="T120" fmla="*/ 112 w 200"/>
              <a:gd name="T121" fmla="*/ 68 h 192"/>
              <a:gd name="T122" fmla="*/ 112 w 200"/>
              <a:gd name="T123" fmla="*/ 14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00" h="192">
                <a:moveTo>
                  <a:pt x="188" y="0"/>
                </a:moveTo>
                <a:cubicBezTo>
                  <a:pt x="44" y="0"/>
                  <a:pt x="44" y="0"/>
                  <a:pt x="44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32" y="36"/>
                  <a:pt x="32" y="36"/>
                  <a:pt x="32" y="36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74"/>
                  <a:pt x="17" y="192"/>
                  <a:pt x="40" y="192"/>
                </a:cubicBezTo>
                <a:cubicBezTo>
                  <a:pt x="64" y="192"/>
                  <a:pt x="64" y="192"/>
                  <a:pt x="64" y="192"/>
                </a:cubicBezTo>
                <a:cubicBezTo>
                  <a:pt x="136" y="192"/>
                  <a:pt x="136" y="192"/>
                  <a:pt x="136" y="192"/>
                </a:cubicBezTo>
                <a:cubicBezTo>
                  <a:pt x="160" y="192"/>
                  <a:pt x="160" y="192"/>
                  <a:pt x="160" y="192"/>
                </a:cubicBezTo>
                <a:cubicBezTo>
                  <a:pt x="182" y="192"/>
                  <a:pt x="200" y="174"/>
                  <a:pt x="200" y="152"/>
                </a:cubicBezTo>
                <a:cubicBezTo>
                  <a:pt x="200" y="12"/>
                  <a:pt x="200" y="12"/>
                  <a:pt x="200" y="12"/>
                </a:cubicBezTo>
                <a:cubicBezTo>
                  <a:pt x="200" y="0"/>
                  <a:pt x="200" y="0"/>
                  <a:pt x="200" y="0"/>
                </a:cubicBezTo>
                <a:lnTo>
                  <a:pt x="188" y="0"/>
                </a:lnTo>
                <a:close/>
                <a:moveTo>
                  <a:pt x="32" y="140"/>
                </a:moveTo>
                <a:cubicBezTo>
                  <a:pt x="32" y="150"/>
                  <a:pt x="28" y="159"/>
                  <a:pt x="22" y="166"/>
                </a:cubicBezTo>
                <a:cubicBezTo>
                  <a:pt x="15" y="159"/>
                  <a:pt x="12" y="150"/>
                  <a:pt x="12" y="140"/>
                </a:cubicBezTo>
                <a:cubicBezTo>
                  <a:pt x="12" y="48"/>
                  <a:pt x="12" y="48"/>
                  <a:pt x="12" y="48"/>
                </a:cubicBezTo>
                <a:cubicBezTo>
                  <a:pt x="32" y="48"/>
                  <a:pt x="32" y="48"/>
                  <a:pt x="32" y="48"/>
                </a:cubicBezTo>
                <a:lnTo>
                  <a:pt x="32" y="140"/>
                </a:lnTo>
                <a:close/>
                <a:moveTo>
                  <a:pt x="188" y="140"/>
                </a:moveTo>
                <a:cubicBezTo>
                  <a:pt x="188" y="162"/>
                  <a:pt x="170" y="180"/>
                  <a:pt x="148" y="180"/>
                </a:cubicBezTo>
                <a:cubicBezTo>
                  <a:pt x="136" y="180"/>
                  <a:pt x="136" y="180"/>
                  <a:pt x="136" y="180"/>
                </a:cubicBezTo>
                <a:cubicBezTo>
                  <a:pt x="64" y="180"/>
                  <a:pt x="64" y="180"/>
                  <a:pt x="64" y="180"/>
                </a:cubicBezTo>
                <a:cubicBezTo>
                  <a:pt x="52" y="180"/>
                  <a:pt x="52" y="180"/>
                  <a:pt x="52" y="180"/>
                </a:cubicBezTo>
                <a:cubicBezTo>
                  <a:pt x="46" y="180"/>
                  <a:pt x="40" y="178"/>
                  <a:pt x="35" y="176"/>
                </a:cubicBezTo>
                <a:cubicBezTo>
                  <a:pt x="40" y="169"/>
                  <a:pt x="44" y="161"/>
                  <a:pt x="44" y="152"/>
                </a:cubicBezTo>
                <a:cubicBezTo>
                  <a:pt x="44" y="12"/>
                  <a:pt x="44" y="12"/>
                  <a:pt x="44" y="12"/>
                </a:cubicBezTo>
                <a:cubicBezTo>
                  <a:pt x="188" y="12"/>
                  <a:pt x="188" y="12"/>
                  <a:pt x="188" y="12"/>
                </a:cubicBezTo>
                <a:lnTo>
                  <a:pt x="188" y="140"/>
                </a:lnTo>
                <a:close/>
                <a:moveTo>
                  <a:pt x="100" y="128"/>
                </a:moveTo>
                <a:cubicBezTo>
                  <a:pt x="60" y="128"/>
                  <a:pt x="60" y="128"/>
                  <a:pt x="60" y="128"/>
                </a:cubicBezTo>
                <a:cubicBezTo>
                  <a:pt x="60" y="140"/>
                  <a:pt x="60" y="140"/>
                  <a:pt x="60" y="140"/>
                </a:cubicBezTo>
                <a:cubicBezTo>
                  <a:pt x="100" y="140"/>
                  <a:pt x="100" y="140"/>
                  <a:pt x="100" y="140"/>
                </a:cubicBezTo>
                <a:lnTo>
                  <a:pt x="100" y="128"/>
                </a:lnTo>
                <a:close/>
                <a:moveTo>
                  <a:pt x="100" y="108"/>
                </a:moveTo>
                <a:cubicBezTo>
                  <a:pt x="60" y="108"/>
                  <a:pt x="60" y="108"/>
                  <a:pt x="60" y="108"/>
                </a:cubicBezTo>
                <a:cubicBezTo>
                  <a:pt x="60" y="120"/>
                  <a:pt x="60" y="120"/>
                  <a:pt x="60" y="120"/>
                </a:cubicBezTo>
                <a:cubicBezTo>
                  <a:pt x="100" y="120"/>
                  <a:pt x="100" y="120"/>
                  <a:pt x="100" y="120"/>
                </a:cubicBezTo>
                <a:lnTo>
                  <a:pt x="100" y="108"/>
                </a:lnTo>
                <a:close/>
                <a:moveTo>
                  <a:pt x="100" y="88"/>
                </a:moveTo>
                <a:cubicBezTo>
                  <a:pt x="60" y="88"/>
                  <a:pt x="60" y="88"/>
                  <a:pt x="60" y="88"/>
                </a:cubicBezTo>
                <a:cubicBezTo>
                  <a:pt x="60" y="100"/>
                  <a:pt x="60" y="100"/>
                  <a:pt x="60" y="100"/>
                </a:cubicBezTo>
                <a:cubicBezTo>
                  <a:pt x="100" y="100"/>
                  <a:pt x="100" y="100"/>
                  <a:pt x="100" y="100"/>
                </a:cubicBezTo>
                <a:lnTo>
                  <a:pt x="100" y="88"/>
                </a:lnTo>
                <a:close/>
                <a:moveTo>
                  <a:pt x="168" y="36"/>
                </a:moveTo>
                <a:cubicBezTo>
                  <a:pt x="60" y="36"/>
                  <a:pt x="60" y="36"/>
                  <a:pt x="60" y="36"/>
                </a:cubicBezTo>
                <a:cubicBezTo>
                  <a:pt x="60" y="52"/>
                  <a:pt x="60" y="52"/>
                  <a:pt x="60" y="52"/>
                </a:cubicBezTo>
                <a:cubicBezTo>
                  <a:pt x="168" y="52"/>
                  <a:pt x="168" y="52"/>
                  <a:pt x="168" y="52"/>
                </a:cubicBezTo>
                <a:lnTo>
                  <a:pt x="168" y="36"/>
                </a:lnTo>
                <a:close/>
                <a:moveTo>
                  <a:pt x="100" y="68"/>
                </a:moveTo>
                <a:cubicBezTo>
                  <a:pt x="60" y="68"/>
                  <a:pt x="60" y="68"/>
                  <a:pt x="60" y="68"/>
                </a:cubicBezTo>
                <a:cubicBezTo>
                  <a:pt x="60" y="80"/>
                  <a:pt x="60" y="80"/>
                  <a:pt x="60" y="80"/>
                </a:cubicBezTo>
                <a:cubicBezTo>
                  <a:pt x="100" y="80"/>
                  <a:pt x="100" y="80"/>
                  <a:pt x="100" y="80"/>
                </a:cubicBezTo>
                <a:lnTo>
                  <a:pt x="100" y="68"/>
                </a:lnTo>
                <a:close/>
                <a:moveTo>
                  <a:pt x="112" y="140"/>
                </a:moveTo>
                <a:cubicBezTo>
                  <a:pt x="168" y="140"/>
                  <a:pt x="168" y="140"/>
                  <a:pt x="168" y="140"/>
                </a:cubicBezTo>
                <a:cubicBezTo>
                  <a:pt x="168" y="68"/>
                  <a:pt x="168" y="68"/>
                  <a:pt x="168" y="68"/>
                </a:cubicBezTo>
                <a:cubicBezTo>
                  <a:pt x="112" y="68"/>
                  <a:pt x="112" y="68"/>
                  <a:pt x="112" y="68"/>
                </a:cubicBezTo>
                <a:lnTo>
                  <a:pt x="112" y="140"/>
                </a:ln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>
            <a:noFill/>
          </a:ln>
        </p:spPr>
        <p:txBody>
          <a:bodyPr vert="horz" wrap="square" lIns="86411" tIns="43205" rIns="86411" bIns="43205" numCol="1" anchor="t" anchorCtr="0" compatLnSpc="1">
            <a:prstTxWarp prst="textNoShape">
              <a:avLst/>
            </a:prstTxWarp>
          </a:bodyPr>
          <a:lstStyle/>
          <a:p>
            <a:pPr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00" kern="0" smtClean="0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1" name="Freeform 9"/>
          <p:cNvSpPr>
            <a:spLocks noEditPoints="1"/>
          </p:cNvSpPr>
          <p:nvPr/>
        </p:nvSpPr>
        <p:spPr bwMode="auto">
          <a:xfrm>
            <a:off x="3150242" y="4702484"/>
            <a:ext cx="455369" cy="449498"/>
          </a:xfrm>
          <a:custGeom>
            <a:avLst/>
            <a:gdLst>
              <a:gd name="T0" fmla="*/ 190 w 196"/>
              <a:gd name="T1" fmla="*/ 166 h 194"/>
              <a:gd name="T2" fmla="*/ 143 w 196"/>
              <a:gd name="T3" fmla="*/ 120 h 194"/>
              <a:gd name="T4" fmla="*/ 142 w 196"/>
              <a:gd name="T5" fmla="*/ 118 h 194"/>
              <a:gd name="T6" fmla="*/ 154 w 196"/>
              <a:gd name="T7" fmla="*/ 76 h 194"/>
              <a:gd name="T8" fmla="*/ 77 w 196"/>
              <a:gd name="T9" fmla="*/ 0 h 194"/>
              <a:gd name="T10" fmla="*/ 0 w 196"/>
              <a:gd name="T11" fmla="*/ 76 h 194"/>
              <a:gd name="T12" fmla="*/ 77 w 196"/>
              <a:gd name="T13" fmla="*/ 153 h 194"/>
              <a:gd name="T14" fmla="*/ 119 w 196"/>
              <a:gd name="T15" fmla="*/ 141 h 194"/>
              <a:gd name="T16" fmla="*/ 120 w 196"/>
              <a:gd name="T17" fmla="*/ 143 h 194"/>
              <a:gd name="T18" fmla="*/ 167 w 196"/>
              <a:gd name="T19" fmla="*/ 189 h 194"/>
              <a:gd name="T20" fmla="*/ 178 w 196"/>
              <a:gd name="T21" fmla="*/ 194 h 194"/>
              <a:gd name="T22" fmla="*/ 190 w 196"/>
              <a:gd name="T23" fmla="*/ 189 h 194"/>
              <a:gd name="T24" fmla="*/ 190 w 196"/>
              <a:gd name="T25" fmla="*/ 166 h 194"/>
              <a:gd name="T26" fmla="*/ 77 w 196"/>
              <a:gd name="T27" fmla="*/ 129 h 194"/>
              <a:gd name="T28" fmla="*/ 25 w 196"/>
              <a:gd name="T29" fmla="*/ 76 h 194"/>
              <a:gd name="T30" fmla="*/ 77 w 196"/>
              <a:gd name="T31" fmla="*/ 24 h 194"/>
              <a:gd name="T32" fmla="*/ 130 w 196"/>
              <a:gd name="T33" fmla="*/ 76 h 194"/>
              <a:gd name="T34" fmla="*/ 77 w 196"/>
              <a:gd name="T35" fmla="*/ 129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96" h="194">
                <a:moveTo>
                  <a:pt x="190" y="166"/>
                </a:moveTo>
                <a:cubicBezTo>
                  <a:pt x="143" y="120"/>
                  <a:pt x="143" y="120"/>
                  <a:pt x="143" y="120"/>
                </a:cubicBezTo>
                <a:cubicBezTo>
                  <a:pt x="143" y="119"/>
                  <a:pt x="142" y="119"/>
                  <a:pt x="142" y="118"/>
                </a:cubicBezTo>
                <a:cubicBezTo>
                  <a:pt x="149" y="106"/>
                  <a:pt x="154" y="92"/>
                  <a:pt x="154" y="76"/>
                </a:cubicBezTo>
                <a:cubicBezTo>
                  <a:pt x="154" y="34"/>
                  <a:pt x="120" y="0"/>
                  <a:pt x="77" y="0"/>
                </a:cubicBezTo>
                <a:cubicBezTo>
                  <a:pt x="35" y="0"/>
                  <a:pt x="0" y="34"/>
                  <a:pt x="0" y="76"/>
                </a:cubicBezTo>
                <a:cubicBezTo>
                  <a:pt x="0" y="119"/>
                  <a:pt x="35" y="153"/>
                  <a:pt x="77" y="153"/>
                </a:cubicBezTo>
                <a:cubicBezTo>
                  <a:pt x="93" y="153"/>
                  <a:pt x="107" y="149"/>
                  <a:pt x="119" y="141"/>
                </a:cubicBezTo>
                <a:cubicBezTo>
                  <a:pt x="119" y="141"/>
                  <a:pt x="120" y="142"/>
                  <a:pt x="120" y="143"/>
                </a:cubicBezTo>
                <a:cubicBezTo>
                  <a:pt x="167" y="189"/>
                  <a:pt x="167" y="189"/>
                  <a:pt x="167" y="189"/>
                </a:cubicBezTo>
                <a:cubicBezTo>
                  <a:pt x="170" y="192"/>
                  <a:pt x="174" y="194"/>
                  <a:pt x="178" y="194"/>
                </a:cubicBezTo>
                <a:cubicBezTo>
                  <a:pt x="182" y="194"/>
                  <a:pt x="187" y="192"/>
                  <a:pt x="190" y="189"/>
                </a:cubicBezTo>
                <a:cubicBezTo>
                  <a:pt x="196" y="183"/>
                  <a:pt x="196" y="172"/>
                  <a:pt x="190" y="166"/>
                </a:cubicBezTo>
                <a:moveTo>
                  <a:pt x="77" y="129"/>
                </a:moveTo>
                <a:cubicBezTo>
                  <a:pt x="48" y="129"/>
                  <a:pt x="25" y="105"/>
                  <a:pt x="25" y="76"/>
                </a:cubicBezTo>
                <a:cubicBezTo>
                  <a:pt x="25" y="48"/>
                  <a:pt x="48" y="24"/>
                  <a:pt x="77" y="24"/>
                </a:cubicBezTo>
                <a:cubicBezTo>
                  <a:pt x="106" y="24"/>
                  <a:pt x="130" y="48"/>
                  <a:pt x="130" y="76"/>
                </a:cubicBezTo>
                <a:cubicBezTo>
                  <a:pt x="130" y="105"/>
                  <a:pt x="106" y="129"/>
                  <a:pt x="77" y="129"/>
                </a:cubicBezTo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86411" tIns="43205" rIns="86411" bIns="43205" numCol="1" anchor="t" anchorCtr="0" compatLnSpc="1">
            <a:prstTxWarp prst="textNoShape">
              <a:avLst/>
            </a:prstTxWarp>
          </a:bodyPr>
          <a:lstStyle/>
          <a:p>
            <a:pPr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00" kern="0" smtClean="0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2" name="Freeform 13"/>
          <p:cNvSpPr>
            <a:spLocks noEditPoints="1"/>
          </p:cNvSpPr>
          <p:nvPr/>
        </p:nvSpPr>
        <p:spPr bwMode="auto">
          <a:xfrm>
            <a:off x="5898996" y="4801268"/>
            <a:ext cx="380012" cy="379954"/>
          </a:xfrm>
          <a:custGeom>
            <a:avLst/>
            <a:gdLst>
              <a:gd name="T0" fmla="*/ 0 w 200"/>
              <a:gd name="T1" fmla="*/ 180 h 200"/>
              <a:gd name="T2" fmla="*/ 12 w 200"/>
              <a:gd name="T3" fmla="*/ 168 h 200"/>
              <a:gd name="T4" fmla="*/ 188 w 200"/>
              <a:gd name="T5" fmla="*/ 168 h 200"/>
              <a:gd name="T6" fmla="*/ 200 w 200"/>
              <a:gd name="T7" fmla="*/ 180 h 200"/>
              <a:gd name="T8" fmla="*/ 84 w 200"/>
              <a:gd name="T9" fmla="*/ 88 h 200"/>
              <a:gd name="T10" fmla="*/ 116 w 200"/>
              <a:gd name="T11" fmla="*/ 88 h 200"/>
              <a:gd name="T12" fmla="*/ 168 w 200"/>
              <a:gd name="T13" fmla="*/ 88 h 200"/>
              <a:gd name="T14" fmla="*/ 168 w 200"/>
              <a:gd name="T15" fmla="*/ 176 h 200"/>
              <a:gd name="T16" fmla="*/ 116 w 200"/>
              <a:gd name="T17" fmla="*/ 176 h 200"/>
              <a:gd name="T18" fmla="*/ 84 w 200"/>
              <a:gd name="T19" fmla="*/ 176 h 200"/>
              <a:gd name="T20" fmla="*/ 32 w 200"/>
              <a:gd name="T21" fmla="*/ 176 h 200"/>
              <a:gd name="T22" fmla="*/ 32 w 200"/>
              <a:gd name="T23" fmla="*/ 88 h 200"/>
              <a:gd name="T24" fmla="*/ 144 w 200"/>
              <a:gd name="T25" fmla="*/ 172 h 200"/>
              <a:gd name="T26" fmla="*/ 144 w 200"/>
              <a:gd name="T27" fmla="*/ 148 h 200"/>
              <a:gd name="T28" fmla="*/ 168 w 200"/>
              <a:gd name="T29" fmla="*/ 144 h 200"/>
              <a:gd name="T30" fmla="*/ 144 w 200"/>
              <a:gd name="T31" fmla="*/ 144 h 200"/>
              <a:gd name="T32" fmla="*/ 168 w 200"/>
              <a:gd name="T33" fmla="*/ 92 h 200"/>
              <a:gd name="T34" fmla="*/ 116 w 200"/>
              <a:gd name="T35" fmla="*/ 172 h 200"/>
              <a:gd name="T36" fmla="*/ 116 w 200"/>
              <a:gd name="T37" fmla="*/ 148 h 200"/>
              <a:gd name="T38" fmla="*/ 140 w 200"/>
              <a:gd name="T39" fmla="*/ 144 h 200"/>
              <a:gd name="T40" fmla="*/ 116 w 200"/>
              <a:gd name="T41" fmla="*/ 144 h 200"/>
              <a:gd name="T42" fmla="*/ 140 w 200"/>
              <a:gd name="T43" fmla="*/ 92 h 200"/>
              <a:gd name="T44" fmla="*/ 88 w 200"/>
              <a:gd name="T45" fmla="*/ 172 h 200"/>
              <a:gd name="T46" fmla="*/ 88 w 200"/>
              <a:gd name="T47" fmla="*/ 148 h 200"/>
              <a:gd name="T48" fmla="*/ 112 w 200"/>
              <a:gd name="T49" fmla="*/ 144 h 200"/>
              <a:gd name="T50" fmla="*/ 88 w 200"/>
              <a:gd name="T51" fmla="*/ 144 h 200"/>
              <a:gd name="T52" fmla="*/ 112 w 200"/>
              <a:gd name="T53" fmla="*/ 92 h 200"/>
              <a:gd name="T54" fmla="*/ 60 w 200"/>
              <a:gd name="T55" fmla="*/ 172 h 200"/>
              <a:gd name="T56" fmla="*/ 60 w 200"/>
              <a:gd name="T57" fmla="*/ 148 h 200"/>
              <a:gd name="T58" fmla="*/ 84 w 200"/>
              <a:gd name="T59" fmla="*/ 144 h 200"/>
              <a:gd name="T60" fmla="*/ 60 w 200"/>
              <a:gd name="T61" fmla="*/ 144 h 200"/>
              <a:gd name="T62" fmla="*/ 84 w 200"/>
              <a:gd name="T63" fmla="*/ 92 h 200"/>
              <a:gd name="T64" fmla="*/ 32 w 200"/>
              <a:gd name="T65" fmla="*/ 172 h 200"/>
              <a:gd name="T66" fmla="*/ 32 w 200"/>
              <a:gd name="T67" fmla="*/ 148 h 200"/>
              <a:gd name="T68" fmla="*/ 56 w 200"/>
              <a:gd name="T69" fmla="*/ 144 h 200"/>
              <a:gd name="T70" fmla="*/ 32 w 200"/>
              <a:gd name="T71" fmla="*/ 144 h 200"/>
              <a:gd name="T72" fmla="*/ 56 w 200"/>
              <a:gd name="T73" fmla="*/ 92 h 200"/>
              <a:gd name="T74" fmla="*/ 0 w 200"/>
              <a:gd name="T75" fmla="*/ 36 h 200"/>
              <a:gd name="T76" fmla="*/ 28 w 200"/>
              <a:gd name="T77" fmla="*/ 56 h 200"/>
              <a:gd name="T78" fmla="*/ 140 w 200"/>
              <a:gd name="T79" fmla="*/ 16 h 200"/>
              <a:gd name="T80" fmla="*/ 172 w 200"/>
              <a:gd name="T81" fmla="*/ 16 h 200"/>
              <a:gd name="T82" fmla="*/ 200 w 200"/>
              <a:gd name="T83" fmla="*/ 80 h 200"/>
              <a:gd name="T84" fmla="*/ 144 w 200"/>
              <a:gd name="T85" fmla="*/ 12 h 200"/>
              <a:gd name="T86" fmla="*/ 168 w 200"/>
              <a:gd name="T87" fmla="*/ 52 h 200"/>
              <a:gd name="T88" fmla="*/ 32 w 200"/>
              <a:gd name="T89" fmla="*/ 12 h 200"/>
              <a:gd name="T90" fmla="*/ 56 w 200"/>
              <a:gd name="T91" fmla="*/ 52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00" h="200">
                <a:moveTo>
                  <a:pt x="180" y="200"/>
                </a:moveTo>
                <a:cubicBezTo>
                  <a:pt x="20" y="200"/>
                  <a:pt x="20" y="200"/>
                  <a:pt x="20" y="200"/>
                </a:cubicBezTo>
                <a:cubicBezTo>
                  <a:pt x="9" y="200"/>
                  <a:pt x="0" y="191"/>
                  <a:pt x="0" y="180"/>
                </a:cubicBezTo>
                <a:cubicBezTo>
                  <a:pt x="0" y="88"/>
                  <a:pt x="0" y="88"/>
                  <a:pt x="0" y="88"/>
                </a:cubicBezTo>
                <a:cubicBezTo>
                  <a:pt x="13" y="88"/>
                  <a:pt x="13" y="88"/>
                  <a:pt x="13" y="88"/>
                </a:cubicBezTo>
                <a:cubicBezTo>
                  <a:pt x="12" y="123"/>
                  <a:pt x="12" y="168"/>
                  <a:pt x="12" y="168"/>
                </a:cubicBezTo>
                <a:cubicBezTo>
                  <a:pt x="12" y="179"/>
                  <a:pt x="25" y="188"/>
                  <a:pt x="36" y="188"/>
                </a:cubicBezTo>
                <a:cubicBezTo>
                  <a:pt x="164" y="188"/>
                  <a:pt x="164" y="188"/>
                  <a:pt x="164" y="188"/>
                </a:cubicBezTo>
                <a:cubicBezTo>
                  <a:pt x="175" y="188"/>
                  <a:pt x="188" y="179"/>
                  <a:pt x="188" y="168"/>
                </a:cubicBezTo>
                <a:cubicBezTo>
                  <a:pt x="188" y="168"/>
                  <a:pt x="188" y="122"/>
                  <a:pt x="188" y="88"/>
                </a:cubicBezTo>
                <a:cubicBezTo>
                  <a:pt x="200" y="88"/>
                  <a:pt x="200" y="88"/>
                  <a:pt x="200" y="88"/>
                </a:cubicBezTo>
                <a:cubicBezTo>
                  <a:pt x="200" y="180"/>
                  <a:pt x="200" y="180"/>
                  <a:pt x="200" y="180"/>
                </a:cubicBezTo>
                <a:cubicBezTo>
                  <a:pt x="200" y="191"/>
                  <a:pt x="191" y="200"/>
                  <a:pt x="180" y="200"/>
                </a:cubicBezTo>
                <a:close/>
                <a:moveTo>
                  <a:pt x="60" y="88"/>
                </a:moveTo>
                <a:cubicBezTo>
                  <a:pt x="84" y="88"/>
                  <a:pt x="84" y="88"/>
                  <a:pt x="84" y="88"/>
                </a:cubicBezTo>
                <a:cubicBezTo>
                  <a:pt x="88" y="88"/>
                  <a:pt x="88" y="88"/>
                  <a:pt x="88" y="88"/>
                </a:cubicBezTo>
                <a:cubicBezTo>
                  <a:pt x="112" y="88"/>
                  <a:pt x="112" y="88"/>
                  <a:pt x="112" y="88"/>
                </a:cubicBezTo>
                <a:cubicBezTo>
                  <a:pt x="116" y="88"/>
                  <a:pt x="116" y="88"/>
                  <a:pt x="116" y="88"/>
                </a:cubicBezTo>
                <a:cubicBezTo>
                  <a:pt x="140" y="88"/>
                  <a:pt x="140" y="88"/>
                  <a:pt x="140" y="88"/>
                </a:cubicBezTo>
                <a:cubicBezTo>
                  <a:pt x="144" y="88"/>
                  <a:pt x="144" y="88"/>
                  <a:pt x="144" y="88"/>
                </a:cubicBezTo>
                <a:cubicBezTo>
                  <a:pt x="168" y="88"/>
                  <a:pt x="168" y="88"/>
                  <a:pt x="168" y="88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172" y="176"/>
                  <a:pt x="172" y="176"/>
                  <a:pt x="172" y="176"/>
                </a:cubicBezTo>
                <a:cubicBezTo>
                  <a:pt x="168" y="176"/>
                  <a:pt x="168" y="176"/>
                  <a:pt x="168" y="176"/>
                </a:cubicBezTo>
                <a:cubicBezTo>
                  <a:pt x="144" y="176"/>
                  <a:pt x="144" y="176"/>
                  <a:pt x="144" y="176"/>
                </a:cubicBezTo>
                <a:cubicBezTo>
                  <a:pt x="140" y="176"/>
                  <a:pt x="140" y="176"/>
                  <a:pt x="140" y="176"/>
                </a:cubicBezTo>
                <a:cubicBezTo>
                  <a:pt x="116" y="176"/>
                  <a:pt x="116" y="176"/>
                  <a:pt x="116" y="176"/>
                </a:cubicBezTo>
                <a:cubicBezTo>
                  <a:pt x="112" y="176"/>
                  <a:pt x="112" y="176"/>
                  <a:pt x="112" y="176"/>
                </a:cubicBezTo>
                <a:cubicBezTo>
                  <a:pt x="88" y="176"/>
                  <a:pt x="88" y="176"/>
                  <a:pt x="88" y="176"/>
                </a:cubicBezTo>
                <a:cubicBezTo>
                  <a:pt x="84" y="176"/>
                  <a:pt x="84" y="176"/>
                  <a:pt x="84" y="176"/>
                </a:cubicBezTo>
                <a:cubicBezTo>
                  <a:pt x="60" y="176"/>
                  <a:pt x="60" y="176"/>
                  <a:pt x="60" y="176"/>
                </a:cubicBezTo>
                <a:cubicBezTo>
                  <a:pt x="56" y="176"/>
                  <a:pt x="56" y="176"/>
                  <a:pt x="56" y="176"/>
                </a:cubicBezTo>
                <a:cubicBezTo>
                  <a:pt x="32" y="176"/>
                  <a:pt x="32" y="176"/>
                  <a:pt x="32" y="176"/>
                </a:cubicBezTo>
                <a:cubicBezTo>
                  <a:pt x="28" y="176"/>
                  <a:pt x="28" y="176"/>
                  <a:pt x="28" y="176"/>
                </a:cubicBezTo>
                <a:cubicBezTo>
                  <a:pt x="28" y="88"/>
                  <a:pt x="28" y="88"/>
                  <a:pt x="28" y="88"/>
                </a:cubicBezTo>
                <a:cubicBezTo>
                  <a:pt x="32" y="88"/>
                  <a:pt x="32" y="88"/>
                  <a:pt x="32" y="88"/>
                </a:cubicBezTo>
                <a:cubicBezTo>
                  <a:pt x="56" y="88"/>
                  <a:pt x="56" y="88"/>
                  <a:pt x="56" y="88"/>
                </a:cubicBezTo>
                <a:lnTo>
                  <a:pt x="60" y="88"/>
                </a:lnTo>
                <a:close/>
                <a:moveTo>
                  <a:pt x="144" y="172"/>
                </a:moveTo>
                <a:cubicBezTo>
                  <a:pt x="168" y="172"/>
                  <a:pt x="168" y="172"/>
                  <a:pt x="168" y="172"/>
                </a:cubicBezTo>
                <a:cubicBezTo>
                  <a:pt x="168" y="148"/>
                  <a:pt x="168" y="148"/>
                  <a:pt x="168" y="148"/>
                </a:cubicBezTo>
                <a:cubicBezTo>
                  <a:pt x="144" y="148"/>
                  <a:pt x="144" y="148"/>
                  <a:pt x="144" y="148"/>
                </a:cubicBezTo>
                <a:lnTo>
                  <a:pt x="144" y="172"/>
                </a:lnTo>
                <a:close/>
                <a:moveTo>
                  <a:pt x="144" y="144"/>
                </a:moveTo>
                <a:cubicBezTo>
                  <a:pt x="168" y="144"/>
                  <a:pt x="168" y="144"/>
                  <a:pt x="168" y="144"/>
                </a:cubicBezTo>
                <a:cubicBezTo>
                  <a:pt x="168" y="120"/>
                  <a:pt x="168" y="120"/>
                  <a:pt x="168" y="120"/>
                </a:cubicBezTo>
                <a:cubicBezTo>
                  <a:pt x="144" y="120"/>
                  <a:pt x="144" y="120"/>
                  <a:pt x="144" y="120"/>
                </a:cubicBezTo>
                <a:lnTo>
                  <a:pt x="144" y="144"/>
                </a:lnTo>
                <a:close/>
                <a:moveTo>
                  <a:pt x="144" y="116"/>
                </a:moveTo>
                <a:cubicBezTo>
                  <a:pt x="168" y="116"/>
                  <a:pt x="168" y="116"/>
                  <a:pt x="168" y="116"/>
                </a:cubicBezTo>
                <a:cubicBezTo>
                  <a:pt x="168" y="92"/>
                  <a:pt x="168" y="92"/>
                  <a:pt x="168" y="92"/>
                </a:cubicBezTo>
                <a:cubicBezTo>
                  <a:pt x="144" y="92"/>
                  <a:pt x="144" y="92"/>
                  <a:pt x="144" y="92"/>
                </a:cubicBezTo>
                <a:lnTo>
                  <a:pt x="144" y="116"/>
                </a:lnTo>
                <a:close/>
                <a:moveTo>
                  <a:pt x="116" y="172"/>
                </a:moveTo>
                <a:cubicBezTo>
                  <a:pt x="140" y="172"/>
                  <a:pt x="140" y="172"/>
                  <a:pt x="140" y="172"/>
                </a:cubicBezTo>
                <a:cubicBezTo>
                  <a:pt x="140" y="148"/>
                  <a:pt x="140" y="148"/>
                  <a:pt x="140" y="148"/>
                </a:cubicBezTo>
                <a:cubicBezTo>
                  <a:pt x="116" y="148"/>
                  <a:pt x="116" y="148"/>
                  <a:pt x="116" y="148"/>
                </a:cubicBezTo>
                <a:lnTo>
                  <a:pt x="116" y="172"/>
                </a:lnTo>
                <a:close/>
                <a:moveTo>
                  <a:pt x="116" y="144"/>
                </a:moveTo>
                <a:cubicBezTo>
                  <a:pt x="140" y="144"/>
                  <a:pt x="140" y="144"/>
                  <a:pt x="140" y="144"/>
                </a:cubicBezTo>
                <a:cubicBezTo>
                  <a:pt x="140" y="120"/>
                  <a:pt x="140" y="120"/>
                  <a:pt x="140" y="120"/>
                </a:cubicBezTo>
                <a:cubicBezTo>
                  <a:pt x="116" y="120"/>
                  <a:pt x="116" y="120"/>
                  <a:pt x="116" y="120"/>
                </a:cubicBezTo>
                <a:lnTo>
                  <a:pt x="116" y="144"/>
                </a:lnTo>
                <a:close/>
                <a:moveTo>
                  <a:pt x="116" y="116"/>
                </a:moveTo>
                <a:cubicBezTo>
                  <a:pt x="140" y="116"/>
                  <a:pt x="140" y="116"/>
                  <a:pt x="140" y="116"/>
                </a:cubicBezTo>
                <a:cubicBezTo>
                  <a:pt x="140" y="92"/>
                  <a:pt x="140" y="92"/>
                  <a:pt x="140" y="92"/>
                </a:cubicBezTo>
                <a:cubicBezTo>
                  <a:pt x="116" y="92"/>
                  <a:pt x="116" y="92"/>
                  <a:pt x="116" y="92"/>
                </a:cubicBezTo>
                <a:lnTo>
                  <a:pt x="116" y="116"/>
                </a:lnTo>
                <a:close/>
                <a:moveTo>
                  <a:pt x="88" y="172"/>
                </a:moveTo>
                <a:cubicBezTo>
                  <a:pt x="112" y="172"/>
                  <a:pt x="112" y="172"/>
                  <a:pt x="112" y="172"/>
                </a:cubicBezTo>
                <a:cubicBezTo>
                  <a:pt x="112" y="148"/>
                  <a:pt x="112" y="148"/>
                  <a:pt x="112" y="148"/>
                </a:cubicBezTo>
                <a:cubicBezTo>
                  <a:pt x="88" y="148"/>
                  <a:pt x="88" y="148"/>
                  <a:pt x="88" y="148"/>
                </a:cubicBezTo>
                <a:lnTo>
                  <a:pt x="88" y="172"/>
                </a:lnTo>
                <a:close/>
                <a:moveTo>
                  <a:pt x="88" y="144"/>
                </a:moveTo>
                <a:cubicBezTo>
                  <a:pt x="112" y="144"/>
                  <a:pt x="112" y="144"/>
                  <a:pt x="112" y="144"/>
                </a:cubicBezTo>
                <a:cubicBezTo>
                  <a:pt x="112" y="120"/>
                  <a:pt x="112" y="120"/>
                  <a:pt x="112" y="120"/>
                </a:cubicBezTo>
                <a:cubicBezTo>
                  <a:pt x="88" y="120"/>
                  <a:pt x="88" y="120"/>
                  <a:pt x="88" y="120"/>
                </a:cubicBezTo>
                <a:lnTo>
                  <a:pt x="88" y="144"/>
                </a:lnTo>
                <a:close/>
                <a:moveTo>
                  <a:pt x="88" y="116"/>
                </a:moveTo>
                <a:cubicBezTo>
                  <a:pt x="112" y="116"/>
                  <a:pt x="112" y="116"/>
                  <a:pt x="112" y="116"/>
                </a:cubicBezTo>
                <a:cubicBezTo>
                  <a:pt x="112" y="92"/>
                  <a:pt x="112" y="92"/>
                  <a:pt x="112" y="92"/>
                </a:cubicBezTo>
                <a:cubicBezTo>
                  <a:pt x="88" y="92"/>
                  <a:pt x="88" y="92"/>
                  <a:pt x="88" y="92"/>
                </a:cubicBezTo>
                <a:lnTo>
                  <a:pt x="88" y="116"/>
                </a:lnTo>
                <a:close/>
                <a:moveTo>
                  <a:pt x="60" y="172"/>
                </a:moveTo>
                <a:cubicBezTo>
                  <a:pt x="84" y="172"/>
                  <a:pt x="84" y="172"/>
                  <a:pt x="84" y="172"/>
                </a:cubicBezTo>
                <a:cubicBezTo>
                  <a:pt x="84" y="148"/>
                  <a:pt x="84" y="148"/>
                  <a:pt x="84" y="148"/>
                </a:cubicBezTo>
                <a:cubicBezTo>
                  <a:pt x="60" y="148"/>
                  <a:pt x="60" y="148"/>
                  <a:pt x="60" y="148"/>
                </a:cubicBezTo>
                <a:lnTo>
                  <a:pt x="60" y="172"/>
                </a:lnTo>
                <a:close/>
                <a:moveTo>
                  <a:pt x="60" y="144"/>
                </a:moveTo>
                <a:cubicBezTo>
                  <a:pt x="84" y="144"/>
                  <a:pt x="84" y="144"/>
                  <a:pt x="84" y="144"/>
                </a:cubicBezTo>
                <a:cubicBezTo>
                  <a:pt x="84" y="120"/>
                  <a:pt x="84" y="120"/>
                  <a:pt x="84" y="120"/>
                </a:cubicBezTo>
                <a:cubicBezTo>
                  <a:pt x="60" y="120"/>
                  <a:pt x="60" y="120"/>
                  <a:pt x="60" y="120"/>
                </a:cubicBezTo>
                <a:lnTo>
                  <a:pt x="60" y="144"/>
                </a:lnTo>
                <a:close/>
                <a:moveTo>
                  <a:pt x="60" y="116"/>
                </a:moveTo>
                <a:cubicBezTo>
                  <a:pt x="84" y="116"/>
                  <a:pt x="84" y="116"/>
                  <a:pt x="84" y="116"/>
                </a:cubicBezTo>
                <a:cubicBezTo>
                  <a:pt x="84" y="92"/>
                  <a:pt x="84" y="92"/>
                  <a:pt x="84" y="92"/>
                </a:cubicBezTo>
                <a:cubicBezTo>
                  <a:pt x="60" y="92"/>
                  <a:pt x="60" y="92"/>
                  <a:pt x="60" y="92"/>
                </a:cubicBezTo>
                <a:lnTo>
                  <a:pt x="60" y="116"/>
                </a:lnTo>
                <a:close/>
                <a:moveTo>
                  <a:pt x="32" y="172"/>
                </a:moveTo>
                <a:cubicBezTo>
                  <a:pt x="56" y="172"/>
                  <a:pt x="56" y="172"/>
                  <a:pt x="56" y="172"/>
                </a:cubicBezTo>
                <a:cubicBezTo>
                  <a:pt x="56" y="148"/>
                  <a:pt x="56" y="148"/>
                  <a:pt x="56" y="148"/>
                </a:cubicBezTo>
                <a:cubicBezTo>
                  <a:pt x="32" y="148"/>
                  <a:pt x="32" y="148"/>
                  <a:pt x="32" y="148"/>
                </a:cubicBezTo>
                <a:lnTo>
                  <a:pt x="32" y="172"/>
                </a:lnTo>
                <a:close/>
                <a:moveTo>
                  <a:pt x="32" y="144"/>
                </a:moveTo>
                <a:cubicBezTo>
                  <a:pt x="56" y="144"/>
                  <a:pt x="56" y="144"/>
                  <a:pt x="56" y="144"/>
                </a:cubicBezTo>
                <a:cubicBezTo>
                  <a:pt x="56" y="120"/>
                  <a:pt x="56" y="120"/>
                  <a:pt x="56" y="120"/>
                </a:cubicBezTo>
                <a:cubicBezTo>
                  <a:pt x="32" y="120"/>
                  <a:pt x="32" y="120"/>
                  <a:pt x="32" y="120"/>
                </a:cubicBezTo>
                <a:lnTo>
                  <a:pt x="32" y="144"/>
                </a:lnTo>
                <a:close/>
                <a:moveTo>
                  <a:pt x="32" y="116"/>
                </a:moveTo>
                <a:cubicBezTo>
                  <a:pt x="56" y="116"/>
                  <a:pt x="56" y="116"/>
                  <a:pt x="56" y="116"/>
                </a:cubicBezTo>
                <a:cubicBezTo>
                  <a:pt x="56" y="92"/>
                  <a:pt x="56" y="92"/>
                  <a:pt x="56" y="92"/>
                </a:cubicBezTo>
                <a:cubicBezTo>
                  <a:pt x="32" y="92"/>
                  <a:pt x="32" y="92"/>
                  <a:pt x="32" y="92"/>
                </a:cubicBezTo>
                <a:lnTo>
                  <a:pt x="32" y="116"/>
                </a:lnTo>
                <a:close/>
                <a:moveTo>
                  <a:pt x="0" y="36"/>
                </a:moveTo>
                <a:cubicBezTo>
                  <a:pt x="0" y="25"/>
                  <a:pt x="9" y="16"/>
                  <a:pt x="20" y="16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56"/>
                  <a:pt x="28" y="56"/>
                  <a:pt x="28" y="56"/>
                </a:cubicBezTo>
                <a:cubicBezTo>
                  <a:pt x="44" y="56"/>
                  <a:pt x="44" y="56"/>
                  <a:pt x="60" y="56"/>
                </a:cubicBezTo>
                <a:cubicBezTo>
                  <a:pt x="60" y="16"/>
                  <a:pt x="60" y="16"/>
                  <a:pt x="60" y="16"/>
                </a:cubicBezTo>
                <a:cubicBezTo>
                  <a:pt x="140" y="16"/>
                  <a:pt x="140" y="16"/>
                  <a:pt x="140" y="16"/>
                </a:cubicBezTo>
                <a:cubicBezTo>
                  <a:pt x="140" y="56"/>
                  <a:pt x="140" y="56"/>
                  <a:pt x="140" y="56"/>
                </a:cubicBezTo>
                <a:cubicBezTo>
                  <a:pt x="156" y="56"/>
                  <a:pt x="156" y="56"/>
                  <a:pt x="172" y="56"/>
                </a:cubicBezTo>
                <a:cubicBezTo>
                  <a:pt x="172" y="16"/>
                  <a:pt x="172" y="16"/>
                  <a:pt x="172" y="16"/>
                </a:cubicBezTo>
                <a:cubicBezTo>
                  <a:pt x="180" y="16"/>
                  <a:pt x="180" y="16"/>
                  <a:pt x="180" y="16"/>
                </a:cubicBezTo>
                <a:cubicBezTo>
                  <a:pt x="191" y="16"/>
                  <a:pt x="200" y="25"/>
                  <a:pt x="200" y="36"/>
                </a:cubicBezTo>
                <a:cubicBezTo>
                  <a:pt x="200" y="80"/>
                  <a:pt x="200" y="80"/>
                  <a:pt x="200" y="80"/>
                </a:cubicBezTo>
                <a:cubicBezTo>
                  <a:pt x="115" y="80"/>
                  <a:pt x="96" y="80"/>
                  <a:pt x="0" y="80"/>
                </a:cubicBezTo>
                <a:lnTo>
                  <a:pt x="0" y="36"/>
                </a:lnTo>
                <a:close/>
                <a:moveTo>
                  <a:pt x="144" y="12"/>
                </a:moveTo>
                <a:cubicBezTo>
                  <a:pt x="144" y="5"/>
                  <a:pt x="150" y="0"/>
                  <a:pt x="156" y="0"/>
                </a:cubicBezTo>
                <a:cubicBezTo>
                  <a:pt x="163" y="0"/>
                  <a:pt x="168" y="5"/>
                  <a:pt x="168" y="12"/>
                </a:cubicBezTo>
                <a:cubicBezTo>
                  <a:pt x="168" y="52"/>
                  <a:pt x="168" y="52"/>
                  <a:pt x="168" y="52"/>
                </a:cubicBezTo>
                <a:cubicBezTo>
                  <a:pt x="168" y="52"/>
                  <a:pt x="159" y="52"/>
                  <a:pt x="144" y="52"/>
                </a:cubicBezTo>
                <a:cubicBezTo>
                  <a:pt x="144" y="45"/>
                  <a:pt x="144" y="12"/>
                  <a:pt x="144" y="12"/>
                </a:cubicBezTo>
                <a:close/>
                <a:moveTo>
                  <a:pt x="32" y="12"/>
                </a:moveTo>
                <a:cubicBezTo>
                  <a:pt x="32" y="5"/>
                  <a:pt x="38" y="0"/>
                  <a:pt x="44" y="0"/>
                </a:cubicBezTo>
                <a:cubicBezTo>
                  <a:pt x="51" y="0"/>
                  <a:pt x="56" y="5"/>
                  <a:pt x="56" y="12"/>
                </a:cubicBezTo>
                <a:cubicBezTo>
                  <a:pt x="56" y="52"/>
                  <a:pt x="56" y="52"/>
                  <a:pt x="56" y="52"/>
                </a:cubicBezTo>
                <a:cubicBezTo>
                  <a:pt x="56" y="52"/>
                  <a:pt x="43" y="52"/>
                  <a:pt x="32" y="52"/>
                </a:cubicBezTo>
                <a:cubicBezTo>
                  <a:pt x="32" y="54"/>
                  <a:pt x="32" y="12"/>
                  <a:pt x="32" y="12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86411" tIns="43205" rIns="86411" bIns="43205" numCol="1" anchor="t" anchorCtr="0" compatLnSpc="1">
            <a:prstTxWarp prst="textNoShape">
              <a:avLst/>
            </a:prstTxWarp>
          </a:bodyPr>
          <a:lstStyle/>
          <a:p>
            <a:pPr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00" kern="0" smtClean="0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73" name="Freeform 17"/>
          <p:cNvSpPr>
            <a:spLocks noEditPoints="1"/>
          </p:cNvSpPr>
          <p:nvPr/>
        </p:nvSpPr>
        <p:spPr bwMode="auto">
          <a:xfrm>
            <a:off x="7244438" y="2560391"/>
            <a:ext cx="425553" cy="309280"/>
          </a:xfrm>
          <a:custGeom>
            <a:avLst/>
            <a:gdLst>
              <a:gd name="T0" fmla="*/ 199 w 200"/>
              <a:gd name="T1" fmla="*/ 115 h 184"/>
              <a:gd name="T2" fmla="*/ 164 w 200"/>
              <a:gd name="T3" fmla="*/ 0 h 184"/>
              <a:gd name="T4" fmla="*/ 35 w 200"/>
              <a:gd name="T5" fmla="*/ 0 h 184"/>
              <a:gd name="T6" fmla="*/ 0 w 200"/>
              <a:gd name="T7" fmla="*/ 115 h 184"/>
              <a:gd name="T8" fmla="*/ 0 w 200"/>
              <a:gd name="T9" fmla="*/ 115 h 184"/>
              <a:gd name="T10" fmla="*/ 0 w 200"/>
              <a:gd name="T11" fmla="*/ 172 h 184"/>
              <a:gd name="T12" fmla="*/ 12 w 200"/>
              <a:gd name="T13" fmla="*/ 184 h 184"/>
              <a:gd name="T14" fmla="*/ 188 w 200"/>
              <a:gd name="T15" fmla="*/ 184 h 184"/>
              <a:gd name="T16" fmla="*/ 200 w 200"/>
              <a:gd name="T17" fmla="*/ 172 h 184"/>
              <a:gd name="T18" fmla="*/ 200 w 200"/>
              <a:gd name="T19" fmla="*/ 115 h 184"/>
              <a:gd name="T20" fmla="*/ 199 w 200"/>
              <a:gd name="T21" fmla="*/ 115 h 184"/>
              <a:gd name="T22" fmla="*/ 143 w 200"/>
              <a:gd name="T23" fmla="*/ 112 h 184"/>
              <a:gd name="T24" fmla="*/ 125 w 200"/>
              <a:gd name="T25" fmla="*/ 148 h 184"/>
              <a:gd name="T26" fmla="*/ 73 w 200"/>
              <a:gd name="T27" fmla="*/ 148 h 184"/>
              <a:gd name="T28" fmla="*/ 54 w 200"/>
              <a:gd name="T29" fmla="*/ 112 h 184"/>
              <a:gd name="T30" fmla="*/ 20 w 200"/>
              <a:gd name="T31" fmla="*/ 112 h 184"/>
              <a:gd name="T32" fmla="*/ 50 w 200"/>
              <a:gd name="T33" fmla="*/ 12 h 184"/>
              <a:gd name="T34" fmla="*/ 149 w 200"/>
              <a:gd name="T35" fmla="*/ 12 h 184"/>
              <a:gd name="T36" fmla="*/ 180 w 200"/>
              <a:gd name="T37" fmla="*/ 112 h 184"/>
              <a:gd name="T38" fmla="*/ 143 w 200"/>
              <a:gd name="T39" fmla="*/ 112 h 184"/>
              <a:gd name="T40" fmla="*/ 138 w 200"/>
              <a:gd name="T41" fmla="*/ 48 h 184"/>
              <a:gd name="T42" fmla="*/ 61 w 200"/>
              <a:gd name="T43" fmla="*/ 48 h 184"/>
              <a:gd name="T44" fmla="*/ 59 w 200"/>
              <a:gd name="T45" fmla="*/ 56 h 184"/>
              <a:gd name="T46" fmla="*/ 140 w 200"/>
              <a:gd name="T47" fmla="*/ 56 h 184"/>
              <a:gd name="T48" fmla="*/ 138 w 200"/>
              <a:gd name="T49" fmla="*/ 48 h 184"/>
              <a:gd name="T50" fmla="*/ 132 w 200"/>
              <a:gd name="T51" fmla="*/ 28 h 184"/>
              <a:gd name="T52" fmla="*/ 67 w 200"/>
              <a:gd name="T53" fmla="*/ 28 h 184"/>
              <a:gd name="T54" fmla="*/ 65 w 200"/>
              <a:gd name="T55" fmla="*/ 36 h 184"/>
              <a:gd name="T56" fmla="*/ 134 w 200"/>
              <a:gd name="T57" fmla="*/ 36 h 184"/>
              <a:gd name="T58" fmla="*/ 132 w 200"/>
              <a:gd name="T59" fmla="*/ 28 h 184"/>
              <a:gd name="T60" fmla="*/ 47 w 200"/>
              <a:gd name="T61" fmla="*/ 96 h 184"/>
              <a:gd name="T62" fmla="*/ 152 w 200"/>
              <a:gd name="T63" fmla="*/ 96 h 184"/>
              <a:gd name="T64" fmla="*/ 149 w 200"/>
              <a:gd name="T65" fmla="*/ 88 h 184"/>
              <a:gd name="T66" fmla="*/ 50 w 200"/>
              <a:gd name="T67" fmla="*/ 88 h 184"/>
              <a:gd name="T68" fmla="*/ 47 w 200"/>
              <a:gd name="T69" fmla="*/ 96 h 184"/>
              <a:gd name="T70" fmla="*/ 144 w 200"/>
              <a:gd name="T71" fmla="*/ 68 h 184"/>
              <a:gd name="T72" fmla="*/ 55 w 200"/>
              <a:gd name="T73" fmla="*/ 68 h 184"/>
              <a:gd name="T74" fmla="*/ 53 w 200"/>
              <a:gd name="T75" fmla="*/ 76 h 184"/>
              <a:gd name="T76" fmla="*/ 146 w 200"/>
              <a:gd name="T77" fmla="*/ 76 h 184"/>
              <a:gd name="T78" fmla="*/ 144 w 200"/>
              <a:gd name="T79" fmla="*/ 68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00" h="184">
                <a:moveTo>
                  <a:pt x="199" y="115"/>
                </a:moveTo>
                <a:cubicBezTo>
                  <a:pt x="164" y="0"/>
                  <a:pt x="164" y="0"/>
                  <a:pt x="164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115"/>
                  <a:pt x="0" y="115"/>
                  <a:pt x="0" y="115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178"/>
                  <a:pt x="5" y="184"/>
                  <a:pt x="12" y="184"/>
                </a:cubicBezTo>
                <a:cubicBezTo>
                  <a:pt x="188" y="184"/>
                  <a:pt x="188" y="184"/>
                  <a:pt x="188" y="184"/>
                </a:cubicBezTo>
                <a:cubicBezTo>
                  <a:pt x="194" y="184"/>
                  <a:pt x="200" y="178"/>
                  <a:pt x="200" y="172"/>
                </a:cubicBezTo>
                <a:cubicBezTo>
                  <a:pt x="200" y="115"/>
                  <a:pt x="200" y="115"/>
                  <a:pt x="200" y="115"/>
                </a:cubicBezTo>
                <a:cubicBezTo>
                  <a:pt x="199" y="115"/>
                  <a:pt x="199" y="115"/>
                  <a:pt x="199" y="115"/>
                </a:cubicBezTo>
                <a:close/>
                <a:moveTo>
                  <a:pt x="143" y="112"/>
                </a:moveTo>
                <a:cubicBezTo>
                  <a:pt x="125" y="148"/>
                  <a:pt x="125" y="148"/>
                  <a:pt x="125" y="148"/>
                </a:cubicBezTo>
                <a:cubicBezTo>
                  <a:pt x="73" y="148"/>
                  <a:pt x="73" y="148"/>
                  <a:pt x="73" y="148"/>
                </a:cubicBezTo>
                <a:cubicBezTo>
                  <a:pt x="54" y="112"/>
                  <a:pt x="54" y="112"/>
                  <a:pt x="54" y="112"/>
                </a:cubicBezTo>
                <a:cubicBezTo>
                  <a:pt x="20" y="112"/>
                  <a:pt x="20" y="112"/>
                  <a:pt x="20" y="112"/>
                </a:cubicBezTo>
                <a:cubicBezTo>
                  <a:pt x="50" y="12"/>
                  <a:pt x="50" y="12"/>
                  <a:pt x="50" y="12"/>
                </a:cubicBezTo>
                <a:cubicBezTo>
                  <a:pt x="149" y="12"/>
                  <a:pt x="149" y="12"/>
                  <a:pt x="149" y="12"/>
                </a:cubicBezTo>
                <a:cubicBezTo>
                  <a:pt x="180" y="112"/>
                  <a:pt x="180" y="112"/>
                  <a:pt x="180" y="112"/>
                </a:cubicBezTo>
                <a:lnTo>
                  <a:pt x="143" y="112"/>
                </a:lnTo>
                <a:close/>
                <a:moveTo>
                  <a:pt x="138" y="48"/>
                </a:moveTo>
                <a:cubicBezTo>
                  <a:pt x="61" y="48"/>
                  <a:pt x="61" y="48"/>
                  <a:pt x="61" y="48"/>
                </a:cubicBezTo>
                <a:cubicBezTo>
                  <a:pt x="59" y="56"/>
                  <a:pt x="59" y="56"/>
                  <a:pt x="59" y="56"/>
                </a:cubicBezTo>
                <a:cubicBezTo>
                  <a:pt x="140" y="56"/>
                  <a:pt x="140" y="56"/>
                  <a:pt x="140" y="56"/>
                </a:cubicBezTo>
                <a:lnTo>
                  <a:pt x="138" y="48"/>
                </a:lnTo>
                <a:close/>
                <a:moveTo>
                  <a:pt x="132" y="28"/>
                </a:moveTo>
                <a:cubicBezTo>
                  <a:pt x="67" y="28"/>
                  <a:pt x="67" y="28"/>
                  <a:pt x="67" y="28"/>
                </a:cubicBezTo>
                <a:cubicBezTo>
                  <a:pt x="65" y="36"/>
                  <a:pt x="65" y="36"/>
                  <a:pt x="65" y="36"/>
                </a:cubicBezTo>
                <a:cubicBezTo>
                  <a:pt x="134" y="36"/>
                  <a:pt x="134" y="36"/>
                  <a:pt x="134" y="36"/>
                </a:cubicBezTo>
                <a:lnTo>
                  <a:pt x="132" y="28"/>
                </a:lnTo>
                <a:close/>
                <a:moveTo>
                  <a:pt x="47" y="96"/>
                </a:moveTo>
                <a:cubicBezTo>
                  <a:pt x="152" y="96"/>
                  <a:pt x="152" y="96"/>
                  <a:pt x="152" y="96"/>
                </a:cubicBezTo>
                <a:cubicBezTo>
                  <a:pt x="149" y="88"/>
                  <a:pt x="149" y="88"/>
                  <a:pt x="149" y="88"/>
                </a:cubicBezTo>
                <a:cubicBezTo>
                  <a:pt x="50" y="88"/>
                  <a:pt x="50" y="88"/>
                  <a:pt x="50" y="88"/>
                </a:cubicBezTo>
                <a:lnTo>
                  <a:pt x="47" y="96"/>
                </a:lnTo>
                <a:close/>
                <a:moveTo>
                  <a:pt x="144" y="68"/>
                </a:moveTo>
                <a:cubicBezTo>
                  <a:pt x="55" y="68"/>
                  <a:pt x="55" y="68"/>
                  <a:pt x="55" y="68"/>
                </a:cubicBezTo>
                <a:cubicBezTo>
                  <a:pt x="53" y="76"/>
                  <a:pt x="53" y="76"/>
                  <a:pt x="53" y="76"/>
                </a:cubicBezTo>
                <a:cubicBezTo>
                  <a:pt x="146" y="76"/>
                  <a:pt x="146" y="76"/>
                  <a:pt x="146" y="76"/>
                </a:cubicBezTo>
                <a:lnTo>
                  <a:pt x="144" y="68"/>
                </a:lnTo>
                <a:close/>
              </a:path>
            </a:pathLst>
          </a:custGeom>
          <a:solidFill>
            <a:sysClr val="windowText" lastClr="000000">
              <a:lumMod val="65000"/>
              <a:lumOff val="35000"/>
            </a:sysClr>
          </a:solidFill>
          <a:ln>
            <a:noFill/>
          </a:ln>
        </p:spPr>
        <p:txBody>
          <a:bodyPr vert="horz" wrap="square" lIns="86411" tIns="43205" rIns="86411" bIns="43205" numCol="1" anchor="t" anchorCtr="0" compatLnSpc="1">
            <a:prstTxWarp prst="textNoShape">
              <a:avLst/>
            </a:prstTxWarp>
          </a:bodyPr>
          <a:lstStyle/>
          <a:p>
            <a:pPr defTabSz="864108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700" kern="0" smtClean="0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8316363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282</Words>
  <Application>Microsoft Office PowerPoint</Application>
  <PresentationFormat>自定义</PresentationFormat>
  <Paragraphs>32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2019-08-27T14:51:47Z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