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660" y="-63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5"/>
          <p:cNvSpPr>
            <a:spLocks/>
          </p:cNvSpPr>
          <p:nvPr/>
        </p:nvSpPr>
        <p:spPr bwMode="auto">
          <a:xfrm>
            <a:off x="3062808" y="2215455"/>
            <a:ext cx="2571750" cy="4121150"/>
          </a:xfrm>
          <a:custGeom>
            <a:avLst/>
            <a:gdLst>
              <a:gd name="T0" fmla="*/ 102118 w 3148"/>
              <a:gd name="T1" fmla="*/ 0 h 5005"/>
              <a:gd name="T2" fmla="*/ 2469632 w 3148"/>
              <a:gd name="T3" fmla="*/ 0 h 5005"/>
              <a:gd name="T4" fmla="*/ 2571750 w 3148"/>
              <a:gd name="T5" fmla="*/ 102926 h 5005"/>
              <a:gd name="T6" fmla="*/ 2571750 w 3148"/>
              <a:gd name="T7" fmla="*/ 4018224 h 5005"/>
              <a:gd name="T8" fmla="*/ 2469632 w 3148"/>
              <a:gd name="T9" fmla="*/ 4121150 h 5005"/>
              <a:gd name="T10" fmla="*/ 102118 w 3148"/>
              <a:gd name="T11" fmla="*/ 4121150 h 5005"/>
              <a:gd name="T12" fmla="*/ 0 w 3148"/>
              <a:gd name="T13" fmla="*/ 4018224 h 5005"/>
              <a:gd name="T14" fmla="*/ 0 w 3148"/>
              <a:gd name="T15" fmla="*/ 102926 h 5005"/>
              <a:gd name="T16" fmla="*/ 102118 w 3148"/>
              <a:gd name="T17" fmla="*/ 0 h 50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48" h="5005">
                <a:moveTo>
                  <a:pt x="125" y="0"/>
                </a:moveTo>
                <a:lnTo>
                  <a:pt x="3023" y="0"/>
                </a:lnTo>
                <a:cubicBezTo>
                  <a:pt x="3092" y="0"/>
                  <a:pt x="3148" y="56"/>
                  <a:pt x="3148" y="125"/>
                </a:cubicBezTo>
                <a:lnTo>
                  <a:pt x="3148" y="4880"/>
                </a:lnTo>
                <a:cubicBezTo>
                  <a:pt x="3148" y="4949"/>
                  <a:pt x="3092" y="5005"/>
                  <a:pt x="3023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rgbClr val="00AAA2"/>
          </a:solidFill>
          <a:ln w="10" cap="flat" cmpd="sng">
            <a:solidFill>
              <a:srgbClr val="D9D9D9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35" name="Freeform 6"/>
          <p:cNvSpPr>
            <a:spLocks/>
          </p:cNvSpPr>
          <p:nvPr/>
        </p:nvSpPr>
        <p:spPr bwMode="auto">
          <a:xfrm>
            <a:off x="216421" y="2215455"/>
            <a:ext cx="2573337" cy="4121150"/>
          </a:xfrm>
          <a:custGeom>
            <a:avLst/>
            <a:gdLst>
              <a:gd name="T0" fmla="*/ 102149 w 3149"/>
              <a:gd name="T1" fmla="*/ 0 h 5005"/>
              <a:gd name="T2" fmla="*/ 2471188 w 3149"/>
              <a:gd name="T3" fmla="*/ 0 h 5005"/>
              <a:gd name="T4" fmla="*/ 2573337 w 3149"/>
              <a:gd name="T5" fmla="*/ 102926 h 5005"/>
              <a:gd name="T6" fmla="*/ 2573337 w 3149"/>
              <a:gd name="T7" fmla="*/ 4018224 h 5005"/>
              <a:gd name="T8" fmla="*/ 2471188 w 3149"/>
              <a:gd name="T9" fmla="*/ 4121150 h 5005"/>
              <a:gd name="T10" fmla="*/ 102149 w 3149"/>
              <a:gd name="T11" fmla="*/ 4121150 h 5005"/>
              <a:gd name="T12" fmla="*/ 0 w 3149"/>
              <a:gd name="T13" fmla="*/ 4018224 h 5005"/>
              <a:gd name="T14" fmla="*/ 0 w 3149"/>
              <a:gd name="T15" fmla="*/ 102926 h 5005"/>
              <a:gd name="T16" fmla="*/ 102149 w 3149"/>
              <a:gd name="T17" fmla="*/ 0 h 50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49" h="5005">
                <a:moveTo>
                  <a:pt x="125" y="0"/>
                </a:moveTo>
                <a:lnTo>
                  <a:pt x="3024" y="0"/>
                </a:lnTo>
                <a:cubicBezTo>
                  <a:pt x="3092" y="0"/>
                  <a:pt x="3149" y="56"/>
                  <a:pt x="3149" y="125"/>
                </a:cubicBezTo>
                <a:lnTo>
                  <a:pt x="3149" y="4880"/>
                </a:lnTo>
                <a:cubicBezTo>
                  <a:pt x="3149" y="4949"/>
                  <a:pt x="3092" y="5005"/>
                  <a:pt x="3024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rgbClr val="294A5A"/>
          </a:solidFill>
          <a:ln w="10" cap="flat" cmpd="sng">
            <a:solidFill>
              <a:srgbClr val="D9D9D9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36" name="Freeform 7"/>
          <p:cNvSpPr>
            <a:spLocks/>
          </p:cNvSpPr>
          <p:nvPr/>
        </p:nvSpPr>
        <p:spPr bwMode="auto">
          <a:xfrm>
            <a:off x="8753996" y="2215455"/>
            <a:ext cx="2571750" cy="4121150"/>
          </a:xfrm>
          <a:custGeom>
            <a:avLst/>
            <a:gdLst>
              <a:gd name="T0" fmla="*/ 102118 w 3148"/>
              <a:gd name="T1" fmla="*/ 0 h 5005"/>
              <a:gd name="T2" fmla="*/ 2469632 w 3148"/>
              <a:gd name="T3" fmla="*/ 0 h 5005"/>
              <a:gd name="T4" fmla="*/ 2571750 w 3148"/>
              <a:gd name="T5" fmla="*/ 102926 h 5005"/>
              <a:gd name="T6" fmla="*/ 2571750 w 3148"/>
              <a:gd name="T7" fmla="*/ 4018224 h 5005"/>
              <a:gd name="T8" fmla="*/ 2469632 w 3148"/>
              <a:gd name="T9" fmla="*/ 4121150 h 5005"/>
              <a:gd name="T10" fmla="*/ 102118 w 3148"/>
              <a:gd name="T11" fmla="*/ 4121150 h 5005"/>
              <a:gd name="T12" fmla="*/ 0 w 3148"/>
              <a:gd name="T13" fmla="*/ 4018224 h 5005"/>
              <a:gd name="T14" fmla="*/ 0 w 3148"/>
              <a:gd name="T15" fmla="*/ 102926 h 5005"/>
              <a:gd name="T16" fmla="*/ 102118 w 3148"/>
              <a:gd name="T17" fmla="*/ 0 h 50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48" h="5005">
                <a:moveTo>
                  <a:pt x="125" y="0"/>
                </a:moveTo>
                <a:lnTo>
                  <a:pt x="3023" y="0"/>
                </a:lnTo>
                <a:cubicBezTo>
                  <a:pt x="3092" y="0"/>
                  <a:pt x="3148" y="56"/>
                  <a:pt x="3148" y="125"/>
                </a:cubicBezTo>
                <a:lnTo>
                  <a:pt x="3148" y="4880"/>
                </a:lnTo>
                <a:cubicBezTo>
                  <a:pt x="3148" y="4949"/>
                  <a:pt x="3092" y="5005"/>
                  <a:pt x="3023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rgbClr val="ED5A00"/>
          </a:solidFill>
          <a:ln w="10" cap="flat" cmpd="sng">
            <a:solidFill>
              <a:srgbClr val="D9D9D9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sp>
        <p:nvSpPr>
          <p:cNvPr id="37" name="Freeform 8"/>
          <p:cNvSpPr>
            <a:spLocks/>
          </p:cNvSpPr>
          <p:nvPr/>
        </p:nvSpPr>
        <p:spPr bwMode="auto">
          <a:xfrm>
            <a:off x="5909196" y="2215455"/>
            <a:ext cx="2570162" cy="4121150"/>
          </a:xfrm>
          <a:custGeom>
            <a:avLst/>
            <a:gdLst>
              <a:gd name="T0" fmla="*/ 102055 w 3148"/>
              <a:gd name="T1" fmla="*/ 0 h 5005"/>
              <a:gd name="T2" fmla="*/ 2468107 w 3148"/>
              <a:gd name="T3" fmla="*/ 0 h 5005"/>
              <a:gd name="T4" fmla="*/ 2570162 w 3148"/>
              <a:gd name="T5" fmla="*/ 102926 h 5005"/>
              <a:gd name="T6" fmla="*/ 2570162 w 3148"/>
              <a:gd name="T7" fmla="*/ 4018224 h 5005"/>
              <a:gd name="T8" fmla="*/ 2468107 w 3148"/>
              <a:gd name="T9" fmla="*/ 4121150 h 5005"/>
              <a:gd name="T10" fmla="*/ 102055 w 3148"/>
              <a:gd name="T11" fmla="*/ 4121150 h 5005"/>
              <a:gd name="T12" fmla="*/ 0 w 3148"/>
              <a:gd name="T13" fmla="*/ 4018224 h 5005"/>
              <a:gd name="T14" fmla="*/ 0 w 3148"/>
              <a:gd name="T15" fmla="*/ 102926 h 5005"/>
              <a:gd name="T16" fmla="*/ 102055 w 3148"/>
              <a:gd name="T17" fmla="*/ 0 h 500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148" h="5005">
                <a:moveTo>
                  <a:pt x="125" y="0"/>
                </a:moveTo>
                <a:lnTo>
                  <a:pt x="3023" y="0"/>
                </a:lnTo>
                <a:cubicBezTo>
                  <a:pt x="3092" y="0"/>
                  <a:pt x="3148" y="56"/>
                  <a:pt x="3148" y="125"/>
                </a:cubicBezTo>
                <a:lnTo>
                  <a:pt x="3148" y="4880"/>
                </a:lnTo>
                <a:cubicBezTo>
                  <a:pt x="3148" y="4949"/>
                  <a:pt x="3092" y="5005"/>
                  <a:pt x="3023" y="5005"/>
                </a:cubicBezTo>
                <a:lnTo>
                  <a:pt x="125" y="5005"/>
                </a:lnTo>
                <a:cubicBezTo>
                  <a:pt x="56" y="5005"/>
                  <a:pt x="0" y="4949"/>
                  <a:pt x="0" y="4880"/>
                </a:cubicBezTo>
                <a:lnTo>
                  <a:pt x="0" y="125"/>
                </a:lnTo>
                <a:cubicBezTo>
                  <a:pt x="0" y="56"/>
                  <a:pt x="56" y="0"/>
                  <a:pt x="125" y="0"/>
                </a:cubicBezTo>
                <a:close/>
              </a:path>
            </a:pathLst>
          </a:custGeom>
          <a:solidFill>
            <a:srgbClr val="99CC39"/>
          </a:solidFill>
          <a:ln w="10" cap="flat" cmpd="sng">
            <a:solidFill>
              <a:srgbClr val="D9D9D9"/>
            </a:solidFill>
            <a:round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srgbClr val="294A5A"/>
              </a:solidFill>
            </a:endParaRPr>
          </a:p>
        </p:txBody>
      </p:sp>
      <p:grpSp>
        <p:nvGrpSpPr>
          <p:cNvPr id="38" name="组合 11"/>
          <p:cNvGrpSpPr>
            <a:grpSpLocks/>
          </p:cNvGrpSpPr>
          <p:nvPr/>
        </p:nvGrpSpPr>
        <p:grpSpPr bwMode="auto">
          <a:xfrm>
            <a:off x="2624658" y="3825180"/>
            <a:ext cx="631825" cy="638175"/>
            <a:chOff x="0" y="0"/>
            <a:chExt cx="631825" cy="636588"/>
          </a:xfrm>
        </p:grpSpPr>
        <p:sp>
          <p:nvSpPr>
            <p:cNvPr id="39" name="Oval 9"/>
            <p:cNvSpPr>
              <a:spLocks noChangeArrowheads="1"/>
            </p:cNvSpPr>
            <p:nvPr/>
          </p:nvSpPr>
          <p:spPr bwMode="auto">
            <a:xfrm>
              <a:off x="0" y="0"/>
              <a:ext cx="631825" cy="636588"/>
            </a:xfrm>
            <a:prstGeom prst="ellipse">
              <a:avLst/>
            </a:prstGeom>
            <a:solidFill>
              <a:srgbClr val="ED5A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294A5A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36550" y="142875"/>
              <a:ext cx="206375" cy="342900"/>
            </a:xfrm>
            <a:custGeom>
              <a:avLst/>
              <a:gdLst>
                <a:gd name="T0" fmla="*/ 176893 w 252"/>
                <a:gd name="T1" fmla="*/ 206724 h 418"/>
                <a:gd name="T2" fmla="*/ 111377 w 252"/>
                <a:gd name="T3" fmla="*/ 263328 h 418"/>
                <a:gd name="T4" fmla="*/ 47499 w 252"/>
                <a:gd name="T5" fmla="*/ 318290 h 418"/>
                <a:gd name="T6" fmla="*/ 0 w 252"/>
                <a:gd name="T7" fmla="*/ 287117 h 418"/>
                <a:gd name="T8" fmla="*/ 27844 w 252"/>
                <a:gd name="T9" fmla="*/ 263328 h 418"/>
                <a:gd name="T10" fmla="*/ 94179 w 252"/>
                <a:gd name="T11" fmla="*/ 206724 h 418"/>
                <a:gd name="T12" fmla="*/ 91722 w 252"/>
                <a:gd name="T13" fmla="*/ 126332 h 418"/>
                <a:gd name="T14" fmla="*/ 27844 w 252"/>
                <a:gd name="T15" fmla="*/ 72189 h 418"/>
                <a:gd name="T16" fmla="*/ 0 w 252"/>
                <a:gd name="T17" fmla="*/ 47579 h 418"/>
                <a:gd name="T18" fmla="*/ 45042 w 252"/>
                <a:gd name="T19" fmla="*/ 15586 h 418"/>
                <a:gd name="T20" fmla="*/ 111377 w 252"/>
                <a:gd name="T21" fmla="*/ 72189 h 418"/>
                <a:gd name="T22" fmla="*/ 174436 w 252"/>
                <a:gd name="T23" fmla="*/ 126332 h 418"/>
                <a:gd name="T24" fmla="*/ 176893 w 252"/>
                <a:gd name="T25" fmla="*/ 206724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418">
                  <a:moveTo>
                    <a:pt x="216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8" y="388"/>
                  </a:cubicBezTo>
                  <a:cubicBezTo>
                    <a:pt x="21" y="418"/>
                    <a:pt x="5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5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4" y="221"/>
                    <a:pt x="216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294A5A"/>
                </a:solidFill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141287" y="142875"/>
              <a:ext cx="206375" cy="342900"/>
            </a:xfrm>
            <a:custGeom>
              <a:avLst/>
              <a:gdLst>
                <a:gd name="T0" fmla="*/ 177712 w 252"/>
                <a:gd name="T1" fmla="*/ 206724 h 418"/>
                <a:gd name="T2" fmla="*/ 111377 w 252"/>
                <a:gd name="T3" fmla="*/ 263328 h 418"/>
                <a:gd name="T4" fmla="*/ 48318 w 252"/>
                <a:gd name="T5" fmla="*/ 318290 h 418"/>
                <a:gd name="T6" fmla="*/ 0 w 252"/>
                <a:gd name="T7" fmla="*/ 287117 h 418"/>
                <a:gd name="T8" fmla="*/ 28663 w 252"/>
                <a:gd name="T9" fmla="*/ 263328 h 418"/>
                <a:gd name="T10" fmla="*/ 94179 w 252"/>
                <a:gd name="T11" fmla="*/ 206724 h 418"/>
                <a:gd name="T12" fmla="*/ 91722 w 252"/>
                <a:gd name="T13" fmla="*/ 126332 h 418"/>
                <a:gd name="T14" fmla="*/ 28663 w 252"/>
                <a:gd name="T15" fmla="*/ 72189 h 418"/>
                <a:gd name="T16" fmla="*/ 0 w 252"/>
                <a:gd name="T17" fmla="*/ 47579 h 418"/>
                <a:gd name="T18" fmla="*/ 45861 w 252"/>
                <a:gd name="T19" fmla="*/ 15586 h 418"/>
                <a:gd name="T20" fmla="*/ 111377 w 252"/>
                <a:gd name="T21" fmla="*/ 72189 h 418"/>
                <a:gd name="T22" fmla="*/ 175255 w 252"/>
                <a:gd name="T23" fmla="*/ 126332 h 418"/>
                <a:gd name="T24" fmla="*/ 177712 w 252"/>
                <a:gd name="T25" fmla="*/ 206724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294A5A"/>
                </a:solidFill>
              </a:endParaRPr>
            </a:p>
          </p:txBody>
        </p:sp>
      </p:grpSp>
      <p:grpSp>
        <p:nvGrpSpPr>
          <p:cNvPr id="42" name="组合 15"/>
          <p:cNvGrpSpPr>
            <a:grpSpLocks/>
          </p:cNvGrpSpPr>
          <p:nvPr/>
        </p:nvGrpSpPr>
        <p:grpSpPr bwMode="auto">
          <a:xfrm>
            <a:off x="5450408" y="3825180"/>
            <a:ext cx="633413" cy="638175"/>
            <a:chOff x="0" y="0"/>
            <a:chExt cx="633413" cy="636588"/>
          </a:xfrm>
        </p:grpSpPr>
        <p:sp>
          <p:nvSpPr>
            <p:cNvPr id="43" name="Oval 12"/>
            <p:cNvSpPr>
              <a:spLocks noChangeArrowheads="1"/>
            </p:cNvSpPr>
            <p:nvPr/>
          </p:nvSpPr>
          <p:spPr bwMode="auto">
            <a:xfrm>
              <a:off x="0" y="0"/>
              <a:ext cx="633413" cy="636588"/>
            </a:xfrm>
            <a:prstGeom prst="ellipse">
              <a:avLst/>
            </a:prstGeom>
            <a:solidFill>
              <a:srgbClr val="ED5A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294A5A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338138" y="142875"/>
              <a:ext cx="206375" cy="342900"/>
            </a:xfrm>
            <a:custGeom>
              <a:avLst/>
              <a:gdLst>
                <a:gd name="T0" fmla="*/ 177712 w 252"/>
                <a:gd name="T1" fmla="*/ 206724 h 418"/>
                <a:gd name="T2" fmla="*/ 111377 w 252"/>
                <a:gd name="T3" fmla="*/ 263328 h 418"/>
                <a:gd name="T4" fmla="*/ 48318 w 252"/>
                <a:gd name="T5" fmla="*/ 318290 h 418"/>
                <a:gd name="T6" fmla="*/ 0 w 252"/>
                <a:gd name="T7" fmla="*/ 287117 h 418"/>
                <a:gd name="T8" fmla="*/ 28663 w 252"/>
                <a:gd name="T9" fmla="*/ 263328 h 418"/>
                <a:gd name="T10" fmla="*/ 94179 w 252"/>
                <a:gd name="T11" fmla="*/ 206724 h 418"/>
                <a:gd name="T12" fmla="*/ 91722 w 252"/>
                <a:gd name="T13" fmla="*/ 126332 h 418"/>
                <a:gd name="T14" fmla="*/ 28663 w 252"/>
                <a:gd name="T15" fmla="*/ 72189 h 418"/>
                <a:gd name="T16" fmla="*/ 0 w 252"/>
                <a:gd name="T17" fmla="*/ 47579 h 418"/>
                <a:gd name="T18" fmla="*/ 45861 w 252"/>
                <a:gd name="T19" fmla="*/ 15586 h 418"/>
                <a:gd name="T20" fmla="*/ 111377 w 252"/>
                <a:gd name="T21" fmla="*/ 72189 h 418"/>
                <a:gd name="T22" fmla="*/ 175255 w 252"/>
                <a:gd name="T23" fmla="*/ 126332 h 418"/>
                <a:gd name="T24" fmla="*/ 177712 w 252"/>
                <a:gd name="T25" fmla="*/ 206724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294A5A"/>
                </a:solidFill>
              </a:endParaRPr>
            </a:p>
          </p:txBody>
        </p:sp>
        <p:sp>
          <p:nvSpPr>
            <p:cNvPr id="45" name="Freeform 14"/>
            <p:cNvSpPr>
              <a:spLocks/>
            </p:cNvSpPr>
            <p:nvPr/>
          </p:nvSpPr>
          <p:spPr bwMode="auto">
            <a:xfrm>
              <a:off x="142875" y="142875"/>
              <a:ext cx="206375" cy="342900"/>
            </a:xfrm>
            <a:custGeom>
              <a:avLst/>
              <a:gdLst>
                <a:gd name="T0" fmla="*/ 177712 w 252"/>
                <a:gd name="T1" fmla="*/ 206724 h 418"/>
                <a:gd name="T2" fmla="*/ 111377 w 252"/>
                <a:gd name="T3" fmla="*/ 263328 h 418"/>
                <a:gd name="T4" fmla="*/ 48318 w 252"/>
                <a:gd name="T5" fmla="*/ 318290 h 418"/>
                <a:gd name="T6" fmla="*/ 819 w 252"/>
                <a:gd name="T7" fmla="*/ 287117 h 418"/>
                <a:gd name="T8" fmla="*/ 28663 w 252"/>
                <a:gd name="T9" fmla="*/ 263328 h 418"/>
                <a:gd name="T10" fmla="*/ 94179 w 252"/>
                <a:gd name="T11" fmla="*/ 206724 h 418"/>
                <a:gd name="T12" fmla="*/ 91722 w 252"/>
                <a:gd name="T13" fmla="*/ 126332 h 418"/>
                <a:gd name="T14" fmla="*/ 28663 w 252"/>
                <a:gd name="T15" fmla="*/ 72189 h 418"/>
                <a:gd name="T16" fmla="*/ 0 w 252"/>
                <a:gd name="T17" fmla="*/ 47579 h 418"/>
                <a:gd name="T18" fmla="*/ 45861 w 252"/>
                <a:gd name="T19" fmla="*/ 15586 h 418"/>
                <a:gd name="T20" fmla="*/ 111377 w 252"/>
                <a:gd name="T21" fmla="*/ 72189 h 418"/>
                <a:gd name="T22" fmla="*/ 175255 w 252"/>
                <a:gd name="T23" fmla="*/ 126332 h 418"/>
                <a:gd name="T24" fmla="*/ 177712 w 252"/>
                <a:gd name="T25" fmla="*/ 206724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1" y="343"/>
                    <a:pt x="85" y="365"/>
                    <a:pt x="59" y="388"/>
                  </a:cubicBezTo>
                  <a:cubicBezTo>
                    <a:pt x="22" y="418"/>
                    <a:pt x="6" y="397"/>
                    <a:pt x="1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1" y="189"/>
                    <a:pt x="112" y="154"/>
                  </a:cubicBezTo>
                  <a:cubicBezTo>
                    <a:pt x="86" y="132"/>
                    <a:pt x="61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294A5A"/>
                </a:solidFill>
              </a:endParaRPr>
            </a:p>
          </p:txBody>
        </p:sp>
      </p:grpSp>
      <p:grpSp>
        <p:nvGrpSpPr>
          <p:cNvPr id="46" name="组合 19"/>
          <p:cNvGrpSpPr>
            <a:grpSpLocks/>
          </p:cNvGrpSpPr>
          <p:nvPr/>
        </p:nvGrpSpPr>
        <p:grpSpPr bwMode="auto">
          <a:xfrm>
            <a:off x="8311083" y="3825180"/>
            <a:ext cx="633413" cy="638175"/>
            <a:chOff x="0" y="0"/>
            <a:chExt cx="633413" cy="636588"/>
          </a:xfrm>
        </p:grpSpPr>
        <p:sp>
          <p:nvSpPr>
            <p:cNvPr id="47" name="Oval 15"/>
            <p:cNvSpPr>
              <a:spLocks noChangeArrowheads="1"/>
            </p:cNvSpPr>
            <p:nvPr/>
          </p:nvSpPr>
          <p:spPr bwMode="auto">
            <a:xfrm>
              <a:off x="0" y="0"/>
              <a:ext cx="633413" cy="636588"/>
            </a:xfrm>
            <a:prstGeom prst="ellipse">
              <a:avLst/>
            </a:prstGeom>
            <a:solidFill>
              <a:srgbClr val="ED5A00"/>
            </a:solidFill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294A5A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338138" y="142875"/>
              <a:ext cx="206375" cy="342900"/>
            </a:xfrm>
            <a:custGeom>
              <a:avLst/>
              <a:gdLst>
                <a:gd name="T0" fmla="*/ 177712 w 252"/>
                <a:gd name="T1" fmla="*/ 206724 h 418"/>
                <a:gd name="T2" fmla="*/ 111377 w 252"/>
                <a:gd name="T3" fmla="*/ 263328 h 418"/>
                <a:gd name="T4" fmla="*/ 48318 w 252"/>
                <a:gd name="T5" fmla="*/ 318290 h 418"/>
                <a:gd name="T6" fmla="*/ 0 w 252"/>
                <a:gd name="T7" fmla="*/ 287117 h 418"/>
                <a:gd name="T8" fmla="*/ 27844 w 252"/>
                <a:gd name="T9" fmla="*/ 263328 h 418"/>
                <a:gd name="T10" fmla="*/ 94179 w 252"/>
                <a:gd name="T11" fmla="*/ 206724 h 418"/>
                <a:gd name="T12" fmla="*/ 91722 w 252"/>
                <a:gd name="T13" fmla="*/ 126332 h 418"/>
                <a:gd name="T14" fmla="*/ 27844 w 252"/>
                <a:gd name="T15" fmla="*/ 72189 h 418"/>
                <a:gd name="T16" fmla="*/ 0 w 252"/>
                <a:gd name="T17" fmla="*/ 47579 h 418"/>
                <a:gd name="T18" fmla="*/ 45861 w 252"/>
                <a:gd name="T19" fmla="*/ 15586 h 418"/>
                <a:gd name="T20" fmla="*/ 111377 w 252"/>
                <a:gd name="T21" fmla="*/ 72189 h 418"/>
                <a:gd name="T22" fmla="*/ 174436 w 252"/>
                <a:gd name="T23" fmla="*/ 126332 h 418"/>
                <a:gd name="T24" fmla="*/ 177712 w 252"/>
                <a:gd name="T25" fmla="*/ 206724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4" y="365"/>
                    <a:pt x="59" y="388"/>
                  </a:cubicBezTo>
                  <a:cubicBezTo>
                    <a:pt x="21" y="418"/>
                    <a:pt x="6" y="397"/>
                    <a:pt x="0" y="350"/>
                  </a:cubicBezTo>
                  <a:lnTo>
                    <a:pt x="34" y="321"/>
                  </a:lnTo>
                  <a:lnTo>
                    <a:pt x="115" y="252"/>
                  </a:lnTo>
                  <a:cubicBezTo>
                    <a:pt x="143" y="221"/>
                    <a:pt x="150" y="189"/>
                    <a:pt x="112" y="154"/>
                  </a:cubicBezTo>
                  <a:cubicBezTo>
                    <a:pt x="86" y="132"/>
                    <a:pt x="60" y="110"/>
                    <a:pt x="34" y="88"/>
                  </a:cubicBezTo>
                  <a:lnTo>
                    <a:pt x="0" y="58"/>
                  </a:lnTo>
                  <a:cubicBezTo>
                    <a:pt x="4" y="4"/>
                    <a:pt x="25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3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294A5A"/>
                </a:solidFill>
              </a:endParaRPr>
            </a:p>
          </p:txBody>
        </p:sp>
        <p:sp>
          <p:nvSpPr>
            <p:cNvPr id="49" name="Freeform 17"/>
            <p:cNvSpPr>
              <a:spLocks/>
            </p:cNvSpPr>
            <p:nvPr/>
          </p:nvSpPr>
          <p:spPr bwMode="auto">
            <a:xfrm>
              <a:off x="142875" y="142875"/>
              <a:ext cx="206375" cy="342900"/>
            </a:xfrm>
            <a:custGeom>
              <a:avLst/>
              <a:gdLst>
                <a:gd name="T0" fmla="*/ 177712 w 252"/>
                <a:gd name="T1" fmla="*/ 206724 h 418"/>
                <a:gd name="T2" fmla="*/ 111377 w 252"/>
                <a:gd name="T3" fmla="*/ 263328 h 418"/>
                <a:gd name="T4" fmla="*/ 48318 w 252"/>
                <a:gd name="T5" fmla="*/ 318290 h 418"/>
                <a:gd name="T6" fmla="*/ 819 w 252"/>
                <a:gd name="T7" fmla="*/ 287117 h 418"/>
                <a:gd name="T8" fmla="*/ 28663 w 252"/>
                <a:gd name="T9" fmla="*/ 263328 h 418"/>
                <a:gd name="T10" fmla="*/ 94179 w 252"/>
                <a:gd name="T11" fmla="*/ 206724 h 418"/>
                <a:gd name="T12" fmla="*/ 91722 w 252"/>
                <a:gd name="T13" fmla="*/ 126332 h 418"/>
                <a:gd name="T14" fmla="*/ 28663 w 252"/>
                <a:gd name="T15" fmla="*/ 72189 h 418"/>
                <a:gd name="T16" fmla="*/ 0 w 252"/>
                <a:gd name="T17" fmla="*/ 47579 h 418"/>
                <a:gd name="T18" fmla="*/ 45861 w 252"/>
                <a:gd name="T19" fmla="*/ 15586 h 418"/>
                <a:gd name="T20" fmla="*/ 111377 w 252"/>
                <a:gd name="T21" fmla="*/ 72189 h 418"/>
                <a:gd name="T22" fmla="*/ 175255 w 252"/>
                <a:gd name="T23" fmla="*/ 126332 h 418"/>
                <a:gd name="T24" fmla="*/ 177712 w 252"/>
                <a:gd name="T25" fmla="*/ 206724 h 418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52" h="418">
                  <a:moveTo>
                    <a:pt x="217" y="252"/>
                  </a:moveTo>
                  <a:lnTo>
                    <a:pt x="136" y="321"/>
                  </a:lnTo>
                  <a:cubicBezTo>
                    <a:pt x="110" y="343"/>
                    <a:pt x="85" y="365"/>
                    <a:pt x="59" y="388"/>
                  </a:cubicBezTo>
                  <a:cubicBezTo>
                    <a:pt x="21" y="418"/>
                    <a:pt x="6" y="397"/>
                    <a:pt x="1" y="350"/>
                  </a:cubicBezTo>
                  <a:lnTo>
                    <a:pt x="35" y="321"/>
                  </a:lnTo>
                  <a:lnTo>
                    <a:pt x="115" y="252"/>
                  </a:lnTo>
                  <a:cubicBezTo>
                    <a:pt x="143" y="221"/>
                    <a:pt x="151" y="189"/>
                    <a:pt x="112" y="154"/>
                  </a:cubicBezTo>
                  <a:cubicBezTo>
                    <a:pt x="86" y="132"/>
                    <a:pt x="60" y="110"/>
                    <a:pt x="35" y="88"/>
                  </a:cubicBezTo>
                  <a:lnTo>
                    <a:pt x="0" y="58"/>
                  </a:lnTo>
                  <a:cubicBezTo>
                    <a:pt x="4" y="4"/>
                    <a:pt x="26" y="0"/>
                    <a:pt x="56" y="19"/>
                  </a:cubicBezTo>
                  <a:lnTo>
                    <a:pt x="136" y="88"/>
                  </a:lnTo>
                  <a:cubicBezTo>
                    <a:pt x="162" y="110"/>
                    <a:pt x="188" y="132"/>
                    <a:pt x="214" y="154"/>
                  </a:cubicBezTo>
                  <a:cubicBezTo>
                    <a:pt x="252" y="189"/>
                    <a:pt x="245" y="221"/>
                    <a:pt x="217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fontAlgn="auto" hangingPunct="0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srgbClr val="294A5A"/>
                </a:solidFill>
              </a:endParaRPr>
            </a:p>
          </p:txBody>
        </p:sp>
      </p:grpSp>
      <p:grpSp>
        <p:nvGrpSpPr>
          <p:cNvPr id="50" name="组合 23"/>
          <p:cNvGrpSpPr>
            <a:grpSpLocks/>
          </p:cNvGrpSpPr>
          <p:nvPr/>
        </p:nvGrpSpPr>
        <p:grpSpPr bwMode="auto">
          <a:xfrm>
            <a:off x="1037158" y="2437705"/>
            <a:ext cx="930275" cy="939800"/>
            <a:chOff x="0" y="0"/>
            <a:chExt cx="930275" cy="938213"/>
          </a:xfrm>
        </p:grpSpPr>
        <p:sp>
          <p:nvSpPr>
            <p:cNvPr id="51" name="Oval 18"/>
            <p:cNvSpPr>
              <a:spLocks noChangeArrowheads="1"/>
            </p:cNvSpPr>
            <p:nvPr/>
          </p:nvSpPr>
          <p:spPr bwMode="auto">
            <a:xfrm>
              <a:off x="0" y="0"/>
              <a:ext cx="930275" cy="938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294A5A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2" name="TextBox 25"/>
            <p:cNvSpPr txBox="1">
              <a:spLocks noChangeArrowheads="1"/>
            </p:cNvSpPr>
            <p:nvPr/>
          </p:nvSpPr>
          <p:spPr bwMode="auto">
            <a:xfrm>
              <a:off x="132353" y="176718"/>
              <a:ext cx="69121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3200" b="1" kern="0">
                  <a:solidFill>
                    <a:srgbClr val="294A5A"/>
                  </a:solidFill>
                  <a:latin typeface="微软雅黑" panose="020B0503020204020204" pitchFamily="34" charset="-122"/>
                </a:rPr>
                <a:t>01</a:t>
              </a:r>
              <a:endParaRPr lang="zh-CN" altLang="en-US" sz="3200" b="1" kern="0">
                <a:solidFill>
                  <a:srgbClr val="294A5A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53" name="矩形 26"/>
          <p:cNvSpPr>
            <a:spLocks noChangeArrowheads="1"/>
          </p:cNvSpPr>
          <p:nvPr/>
        </p:nvSpPr>
        <p:spPr bwMode="auto">
          <a:xfrm>
            <a:off x="445021" y="3418780"/>
            <a:ext cx="20907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sp>
        <p:nvSpPr>
          <p:cNvPr id="54" name="矩形 27"/>
          <p:cNvSpPr>
            <a:spLocks noChangeArrowheads="1"/>
          </p:cNvSpPr>
          <p:nvPr/>
        </p:nvSpPr>
        <p:spPr bwMode="auto">
          <a:xfrm>
            <a:off x="3285058" y="3418780"/>
            <a:ext cx="20891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sp>
        <p:nvSpPr>
          <p:cNvPr id="55" name="矩形 28"/>
          <p:cNvSpPr>
            <a:spLocks noChangeArrowheads="1"/>
          </p:cNvSpPr>
          <p:nvPr/>
        </p:nvSpPr>
        <p:spPr bwMode="auto">
          <a:xfrm>
            <a:off x="6163196" y="3418780"/>
            <a:ext cx="2117725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sp>
        <p:nvSpPr>
          <p:cNvPr id="56" name="矩形 29"/>
          <p:cNvSpPr>
            <a:spLocks noChangeArrowheads="1"/>
          </p:cNvSpPr>
          <p:nvPr/>
        </p:nvSpPr>
        <p:spPr bwMode="auto">
          <a:xfrm>
            <a:off x="9071496" y="3418780"/>
            <a:ext cx="208915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rgbClr val="FFFFFF"/>
                </a:solidFill>
                <a:latin typeface="微软雅黑" panose="020B0503020204020204" pitchFamily="34" charset="-122"/>
              </a:rPr>
              <a:t>请在这里输入您的文字；请在这里输入您的文字；请在这里输入您的文字；请在这里输入您的文字。</a:t>
            </a:r>
          </a:p>
        </p:txBody>
      </p:sp>
      <p:grpSp>
        <p:nvGrpSpPr>
          <p:cNvPr id="57" name="组合 30"/>
          <p:cNvGrpSpPr>
            <a:grpSpLocks/>
          </p:cNvGrpSpPr>
          <p:nvPr/>
        </p:nvGrpSpPr>
        <p:grpSpPr bwMode="auto">
          <a:xfrm>
            <a:off x="3883546" y="2437705"/>
            <a:ext cx="930275" cy="939800"/>
            <a:chOff x="0" y="0"/>
            <a:chExt cx="930275" cy="938213"/>
          </a:xfrm>
        </p:grpSpPr>
        <p:sp>
          <p:nvSpPr>
            <p:cNvPr id="58" name="Oval 19"/>
            <p:cNvSpPr>
              <a:spLocks noChangeArrowheads="1"/>
            </p:cNvSpPr>
            <p:nvPr/>
          </p:nvSpPr>
          <p:spPr bwMode="auto">
            <a:xfrm>
              <a:off x="0" y="0"/>
              <a:ext cx="930275" cy="938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294A5A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59" name="TextBox 32"/>
            <p:cNvSpPr txBox="1">
              <a:spLocks noChangeArrowheads="1"/>
            </p:cNvSpPr>
            <p:nvPr/>
          </p:nvSpPr>
          <p:spPr bwMode="auto">
            <a:xfrm>
              <a:off x="124700" y="176718"/>
              <a:ext cx="69121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3200" b="1" kern="0">
                  <a:solidFill>
                    <a:srgbClr val="294A5A"/>
                  </a:solidFill>
                  <a:latin typeface="微软雅黑" panose="020B0503020204020204" pitchFamily="34" charset="-122"/>
                </a:rPr>
                <a:t>02</a:t>
              </a:r>
              <a:endParaRPr lang="zh-CN" altLang="en-US" sz="3200" b="1" kern="0">
                <a:solidFill>
                  <a:srgbClr val="294A5A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0" name="组合 33"/>
          <p:cNvGrpSpPr>
            <a:grpSpLocks/>
          </p:cNvGrpSpPr>
          <p:nvPr/>
        </p:nvGrpSpPr>
        <p:grpSpPr bwMode="auto">
          <a:xfrm>
            <a:off x="6728346" y="2437705"/>
            <a:ext cx="931862" cy="939800"/>
            <a:chOff x="0" y="0"/>
            <a:chExt cx="931863" cy="938213"/>
          </a:xfrm>
        </p:grpSpPr>
        <p:sp>
          <p:nvSpPr>
            <p:cNvPr id="61" name="Oval 20"/>
            <p:cNvSpPr>
              <a:spLocks noChangeArrowheads="1"/>
            </p:cNvSpPr>
            <p:nvPr/>
          </p:nvSpPr>
          <p:spPr bwMode="auto">
            <a:xfrm>
              <a:off x="0" y="0"/>
              <a:ext cx="931863" cy="938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294A5A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2" name="TextBox 35"/>
            <p:cNvSpPr txBox="1">
              <a:spLocks noChangeArrowheads="1"/>
            </p:cNvSpPr>
            <p:nvPr/>
          </p:nvSpPr>
          <p:spPr bwMode="auto">
            <a:xfrm>
              <a:off x="118633" y="176718"/>
              <a:ext cx="69121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3200" b="1" kern="0">
                  <a:solidFill>
                    <a:srgbClr val="294A5A"/>
                  </a:solidFill>
                  <a:latin typeface="微软雅黑" panose="020B0503020204020204" pitchFamily="34" charset="-122"/>
                </a:rPr>
                <a:t>03</a:t>
              </a:r>
              <a:endParaRPr lang="zh-CN" altLang="en-US" sz="3200" b="1" kern="0">
                <a:solidFill>
                  <a:srgbClr val="294A5A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63" name="组合 36"/>
          <p:cNvGrpSpPr>
            <a:grpSpLocks/>
          </p:cNvGrpSpPr>
          <p:nvPr/>
        </p:nvGrpSpPr>
        <p:grpSpPr bwMode="auto">
          <a:xfrm>
            <a:off x="9574733" y="2437705"/>
            <a:ext cx="931863" cy="939800"/>
            <a:chOff x="0" y="0"/>
            <a:chExt cx="931863" cy="938213"/>
          </a:xfrm>
        </p:grpSpPr>
        <p:sp>
          <p:nvSpPr>
            <p:cNvPr id="64" name="Oval 21"/>
            <p:cNvSpPr>
              <a:spLocks noChangeArrowheads="1"/>
            </p:cNvSpPr>
            <p:nvPr/>
          </p:nvSpPr>
          <p:spPr bwMode="auto">
            <a:xfrm>
              <a:off x="0" y="0"/>
              <a:ext cx="931863" cy="938213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endParaRPr lang="zh-CN" altLang="en-US" sz="1800" kern="0">
                <a:solidFill>
                  <a:srgbClr val="294A5A"/>
                </a:solidFill>
                <a:ea typeface="宋体" panose="02010600030101010101" pitchFamily="2" charset="-122"/>
              </a:endParaRPr>
            </a:p>
          </p:txBody>
        </p:sp>
        <p:sp>
          <p:nvSpPr>
            <p:cNvPr id="65" name="TextBox 38"/>
            <p:cNvSpPr txBox="1">
              <a:spLocks noChangeArrowheads="1"/>
            </p:cNvSpPr>
            <p:nvPr/>
          </p:nvSpPr>
          <p:spPr bwMode="auto">
            <a:xfrm>
              <a:off x="138276" y="176718"/>
              <a:ext cx="69121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仿宋_GB2312" pitchFamily="1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fontAlgn="auto">
                <a:spcBef>
                  <a:spcPct val="0"/>
                </a:spcBef>
                <a:spcAft>
                  <a:spcPts val="0"/>
                </a:spcAft>
                <a:buFontTx/>
                <a:buNone/>
                <a:defRPr/>
              </a:pPr>
              <a:r>
                <a:rPr lang="en-US" altLang="zh-CN" sz="3200" b="1" kern="0">
                  <a:solidFill>
                    <a:srgbClr val="294A5A"/>
                  </a:solidFill>
                  <a:latin typeface="微软雅黑" panose="020B0503020204020204" pitchFamily="34" charset="-122"/>
                </a:rPr>
                <a:t>04</a:t>
              </a:r>
              <a:endParaRPr lang="zh-CN" altLang="en-US" sz="3200" b="1" kern="0">
                <a:solidFill>
                  <a:srgbClr val="294A5A"/>
                </a:solidFill>
                <a:latin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715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4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9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7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200"/>
                            </p:stCondLst>
                            <p:childTnLst>
                              <p:par>
                                <p:cTn id="5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7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3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3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3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53" grpId="0" autoUpdateAnimBg="0"/>
      <p:bldP spid="54" grpId="0" autoUpdateAnimBg="0"/>
      <p:bldP spid="55" grpId="0" autoUpdateAnimBg="0"/>
      <p:bldP spid="56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416</Words>
  <Application>Microsoft Office PowerPoint</Application>
  <PresentationFormat>自定义</PresentationFormat>
  <Paragraphs>25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2019-08-27T14:51:35Z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