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99" r:id="rId2"/>
  </p:sldMasterIdLst>
  <p:notesMasterIdLst>
    <p:notesMasterId r:id="rId5"/>
  </p:notesMasterIdLst>
  <p:handoutMasterIdLst>
    <p:handoutMasterId r:id="rId6"/>
  </p:handoutMasterIdLst>
  <p:sldIdLst>
    <p:sldId id="461" r:id="rId3"/>
    <p:sldId id="359" r:id="rId4"/>
  </p:sldIdLst>
  <p:sldSz cx="11522075" cy="864076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576072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1152144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728216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230428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880360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3456432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4032504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4608576" algn="l" defTabSz="1152144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  <p:extLst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990099"/>
    <a:srgbClr val="FF3399"/>
    <a:srgbClr val="66FF33"/>
    <a:srgbClr val="99FF66"/>
    <a:srgbClr val="FFCC66"/>
    <a:srgbClr val="FF9900"/>
    <a:srgbClr val="FFFFFF"/>
    <a:srgbClr val="FFCC00"/>
    <a:srgbClr val="00206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570" autoAdjust="0"/>
    <p:restoredTop sz="95672" autoAdjust="0"/>
  </p:normalViewPr>
  <p:slideViewPr>
    <p:cSldViewPr>
      <p:cViewPr>
        <p:scale>
          <a:sx n="50" d="100"/>
          <a:sy n="50" d="100"/>
        </p:scale>
        <p:origin x="-624" y="-1356"/>
      </p:cViewPr>
      <p:guideLst>
        <p:guide orient="horz" pos="2722"/>
        <p:guide pos="362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5304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2019/8/27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1pPr>
    <a:lvl2pPr marL="57607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2pPr>
    <a:lvl3pPr marL="115214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3pPr>
    <a:lvl4pPr marL="172821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4pPr>
    <a:lvl5pPr marL="2304288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5pPr>
    <a:lvl6pPr marL="2880360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6pPr>
    <a:lvl7pPr marL="3456432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7pPr>
    <a:lvl8pPr marL="4032504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8pPr>
    <a:lvl9pPr marL="4608576" algn="l" defTabSz="1152144" rtl="0" eaLnBrk="1" latinLnBrk="0" hangingPunct="1">
      <a:defRPr sz="15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hyperlink" Target="http://www.1ppt.com/tubiao/" TargetMode="External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矩形 11"/>
          <p:cNvSpPr/>
          <p:nvPr userDrawn="1"/>
        </p:nvSpPr>
        <p:spPr bwMode="auto">
          <a:xfrm>
            <a:off x="-10867" y="1009940"/>
            <a:ext cx="11568081" cy="6768925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65000"/>
                  <a:lumOff val="35000"/>
                </a:schemeClr>
              </a:gs>
              <a:gs pos="50000">
                <a:schemeClr val="tx1">
                  <a:lumMod val="75000"/>
                  <a:lumOff val="25000"/>
                </a:schemeClr>
              </a:gs>
              <a:gs pos="100000">
                <a:schemeClr val="tx1">
                  <a:lumMod val="95000"/>
                  <a:lumOff val="5000"/>
                </a:schemeClr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 userDrawn="1"/>
        </p:nvSpPr>
        <p:spPr bwMode="auto">
          <a:xfrm>
            <a:off x="-8002" y="-18002"/>
            <a:ext cx="11565216" cy="1098098"/>
          </a:xfrm>
          <a:prstGeom prst="rect">
            <a:avLst/>
          </a:prstGeom>
          <a:blipFill dpi="0" rotWithShape="1">
            <a:blip r:embed="rId4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53207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6105" y="344031"/>
            <a:ext cx="3790683" cy="146412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04811" y="344031"/>
            <a:ext cx="6441160" cy="7374652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576105" y="1808160"/>
            <a:ext cx="3790683" cy="5910523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93267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258407" y="6048534"/>
            <a:ext cx="6913245" cy="714064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258407" y="772068"/>
            <a:ext cx="6913245" cy="5184458"/>
          </a:xfrm>
        </p:spPr>
        <p:txBody>
          <a:bodyPr/>
          <a:lstStyle>
            <a:lvl1pPr marL="0" indent="0">
              <a:buNone/>
              <a:defRPr sz="4000"/>
            </a:lvl1pPr>
            <a:lvl2pPr marL="576072" indent="0">
              <a:buNone/>
              <a:defRPr sz="3500"/>
            </a:lvl2pPr>
            <a:lvl3pPr marL="1152144" indent="0">
              <a:buNone/>
              <a:defRPr sz="3000"/>
            </a:lvl3pPr>
            <a:lvl4pPr marL="1728216" indent="0">
              <a:buNone/>
              <a:defRPr sz="2500"/>
            </a:lvl4pPr>
            <a:lvl5pPr marL="2304288" indent="0">
              <a:buNone/>
              <a:defRPr sz="2500"/>
            </a:lvl5pPr>
            <a:lvl6pPr marL="2880360" indent="0">
              <a:buNone/>
              <a:defRPr sz="2500"/>
            </a:lvl6pPr>
            <a:lvl7pPr marL="3456432" indent="0">
              <a:buNone/>
              <a:defRPr sz="2500"/>
            </a:lvl7pPr>
            <a:lvl8pPr marL="4032504" indent="0">
              <a:buNone/>
              <a:defRPr sz="2500"/>
            </a:lvl8pPr>
            <a:lvl9pPr marL="4608576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258407" y="6762598"/>
            <a:ext cx="6913245" cy="1014089"/>
          </a:xfrm>
        </p:spPr>
        <p:txBody>
          <a:bodyPr/>
          <a:lstStyle>
            <a:lvl1pPr marL="0" indent="0">
              <a:buNone/>
              <a:defRPr sz="1800"/>
            </a:lvl1pPr>
            <a:lvl2pPr marL="576072" indent="0">
              <a:buNone/>
              <a:defRPr sz="1500"/>
            </a:lvl2pPr>
            <a:lvl3pPr marL="1152144" indent="0">
              <a:buNone/>
              <a:defRPr sz="1300"/>
            </a:lvl3pPr>
            <a:lvl4pPr marL="1728216" indent="0">
              <a:buNone/>
              <a:defRPr sz="1100"/>
            </a:lvl4pPr>
            <a:lvl5pPr marL="2304288" indent="0">
              <a:buNone/>
              <a:defRPr sz="1100"/>
            </a:lvl5pPr>
            <a:lvl6pPr marL="2880360" indent="0">
              <a:buNone/>
              <a:defRPr sz="1100"/>
            </a:lvl6pPr>
            <a:lvl7pPr marL="3456432" indent="0">
              <a:buNone/>
              <a:defRPr sz="1100"/>
            </a:lvl7pPr>
            <a:lvl8pPr marL="4032504" indent="0">
              <a:buNone/>
              <a:defRPr sz="1100"/>
            </a:lvl8pPr>
            <a:lvl9pPr marL="4608576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7267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54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353504" y="346032"/>
            <a:ext cx="2592467" cy="7372651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576104" y="346032"/>
            <a:ext cx="7585366" cy="737265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760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1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4" name="Picture 2"/>
          <p:cNvPicPr>
            <a:picLocks noChangeAspect="1" noChangeArrowheads="1"/>
          </p:cNvPicPr>
          <p:nvPr userDrawn="1"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8000" contrast="33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auto">
          <a:xfrm>
            <a:off x="-14963" y="999071"/>
            <a:ext cx="11583047" cy="67689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/>
          <p:cNvPicPr>
            <a:picLocks noChangeAspect="1" noChangeArrowheads="1"/>
          </p:cNvPicPr>
          <p:nvPr userDrawn="1"/>
        </p:nvPicPr>
        <p:blipFill>
          <a:blip r:embed="rId5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11" descr="png素材 (276).png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矩形 7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9" name="TextBox 8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  <p:sp>
        <p:nvSpPr>
          <p:cNvPr id="11" name="矩形 10"/>
          <p:cNvSpPr/>
          <p:nvPr userDrawn="1"/>
        </p:nvSpPr>
        <p:spPr bwMode="auto">
          <a:xfrm>
            <a:off x="3492660" y="10399074"/>
            <a:ext cx="5081165" cy="453634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第一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PPT</a:t>
            </a:r>
            <a:r>
              <a:rPr lang="zh-CN" altLang="en-US" sz="1800" dirty="0" smtClean="0">
                <a:latin typeface="华文细黑" pitchFamily="2" charset="-122"/>
                <a:ea typeface="华文细黑" pitchFamily="2" charset="-122"/>
              </a:rPr>
              <a:t>模板网</a:t>
            </a:r>
            <a:endParaRPr lang="en-US" altLang="zh-CN" sz="1800" dirty="0" smtClean="0">
              <a:latin typeface="华文细黑" pitchFamily="2" charset="-122"/>
              <a:ea typeface="华文细黑" pitchFamily="2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  <a:hlinkClick r:id="rId7"/>
              </a:rPr>
              <a:t>www.1ppt.com/tubiao/</a:t>
            </a:r>
            <a:r>
              <a:rPr lang="en-US" altLang="zh-CN" sz="1800" dirty="0" smtClean="0">
                <a:latin typeface="华文细黑" pitchFamily="2" charset="-122"/>
                <a:ea typeface="华文细黑" pitchFamily="2" charset="-122"/>
              </a:rPr>
              <a:t>  </a:t>
            </a:r>
            <a:endParaRPr lang="zh-CN" altLang="en-US" sz="1800" dirty="0"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874003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/>
        </p:nvSpPr>
        <p:spPr bwMode="auto">
          <a:xfrm>
            <a:off x="-21737" y="1054219"/>
            <a:ext cx="11568081" cy="6768925"/>
          </a:xfrm>
          <a:prstGeom prst="rect">
            <a:avLst/>
          </a:prstGeom>
          <a:gradFill flip="none" rotWithShape="1">
            <a:gsLst>
              <a:gs pos="0">
                <a:srgbClr val="16355B"/>
              </a:gs>
              <a:gs pos="50000">
                <a:srgbClr val="0A2037"/>
              </a:gs>
              <a:gs pos="100000">
                <a:srgbClr val="000D18"/>
              </a:gs>
            </a:gsLst>
            <a:path path="circle">
              <a:fillToRect l="50000" t="50000" r="50000" b="50000"/>
            </a:path>
            <a:tileRect/>
          </a:gradFill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72022" algn="l"/>
              </a:tabLst>
            </a:pPr>
            <a:endParaRPr lang="zh-CN" altLang="en-US" sz="180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-8002" y="-18002"/>
            <a:ext cx="11576085" cy="1098098"/>
          </a:xfrm>
          <a:prstGeom prst="rect">
            <a:avLst/>
          </a:prstGeom>
          <a:blipFill dpi="0" rotWithShape="1">
            <a:blip r:embed="rId2"/>
            <a:srcRect/>
            <a:tile tx="-2457450" ty="0" sx="59000" sy="59000" flip="x" algn="r"/>
          </a:blipFill>
          <a:ln w="0">
            <a:noFill/>
          </a:ln>
          <a:scene3d>
            <a:camera prst="perspectiveFront"/>
            <a:lightRig rig="threePt" dir="t"/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8" name="图片 11" descr="png素材 (276).png"/>
          <p:cNvPicPr>
            <a:picLocks noChangeAspect="1"/>
          </p:cNvPicPr>
          <p:nvPr userDrawn="1"/>
        </p:nvPicPr>
        <p:blipFill>
          <a:blip r:embed="rId3"/>
          <a:srcRect/>
          <a:stretch>
            <a:fillRect/>
          </a:stretch>
        </p:blipFill>
        <p:spPr bwMode="auto">
          <a:xfrm>
            <a:off x="0" y="3344"/>
            <a:ext cx="990155" cy="990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 userDrawn="1"/>
        </p:nvSpPr>
        <p:spPr bwMode="auto">
          <a:xfrm>
            <a:off x="5942508" y="419131"/>
            <a:ext cx="5569659" cy="470282"/>
          </a:xfrm>
          <a:prstGeom prst="rect">
            <a:avLst/>
          </a:prstGeom>
          <a:noFill/>
        </p:spPr>
        <p:txBody>
          <a:bodyPr wrap="square" lIns="115214" tIns="57607" rIns="115214" bIns="57607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indent="0" algn="ctr" defTabSz="115214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23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2300" spc="378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PPT</a:t>
            </a:r>
            <a:r>
              <a:rPr lang="en-US" altLang="zh-CN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</a:t>
            </a:r>
            <a:r>
              <a:rPr lang="zh-CN" altLang="en-US" sz="2300" spc="378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</a:t>
            </a:r>
            <a:r>
              <a:rPr lang="en-US" altLang="zh-CN" sz="2300" b="0" spc="0" dirty="0" smtClean="0">
                <a:solidFill>
                  <a:schemeClr val="bg1"/>
                </a:solidFill>
                <a:latin typeface="Arial Unicode MS" pitchFamily="34" charset="-122"/>
                <a:ea typeface="Arial Unicode MS" pitchFamily="34" charset="-122"/>
                <a:cs typeface="Arial Unicode MS" pitchFamily="34" charset="-122"/>
              </a:rPr>
              <a:t>WWW.1PPT.COM</a:t>
            </a:r>
            <a:endParaRPr lang="zh-CN" altLang="en-US" sz="2300" b="0" spc="0" dirty="0">
              <a:solidFill>
                <a:schemeClr val="bg1"/>
              </a:solidFill>
              <a:latin typeface="Arial Unicode MS" pitchFamily="34" charset="-122"/>
              <a:ea typeface="Arial Unicode MS" pitchFamily="34" charset="-122"/>
              <a:cs typeface="Arial Unicode MS" pitchFamily="34" charset="-122"/>
            </a:endParaRPr>
          </a:p>
        </p:txBody>
      </p:sp>
      <p:sp>
        <p:nvSpPr>
          <p:cNvPr id="10" name="矩形 9"/>
          <p:cNvSpPr/>
          <p:nvPr userDrawn="1"/>
        </p:nvSpPr>
        <p:spPr>
          <a:xfrm>
            <a:off x="-10002" y="7612673"/>
            <a:ext cx="11578086" cy="102809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anchor="ctr"/>
          <a:lstStyle/>
          <a:p>
            <a:pPr algn="ctr">
              <a:defRPr/>
            </a:pPr>
            <a:endParaRPr lang="zh-CN" altLang="en-US"/>
          </a:p>
        </p:txBody>
      </p:sp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4"/>
          <a:srcRect/>
          <a:stretch>
            <a:fillRect/>
          </a:stretch>
        </p:blipFill>
        <p:spPr bwMode="auto">
          <a:xfrm flipH="1">
            <a:off x="4176598" y="7994682"/>
            <a:ext cx="7345323" cy="3480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 userDrawn="1"/>
        </p:nvSpPr>
        <p:spPr bwMode="auto">
          <a:xfrm>
            <a:off x="4218542" y="7997014"/>
            <a:ext cx="6749215" cy="393338"/>
          </a:xfrm>
          <a:prstGeom prst="rect">
            <a:avLst/>
          </a:prstGeom>
          <a:noFill/>
        </p:spPr>
        <p:txBody>
          <a:bodyPr lIns="115214" tIns="57607" rIns="115214" bIns="57607">
            <a:spAutoFit/>
          </a:bodyPr>
          <a:lstStyle/>
          <a:p>
            <a:pPr>
              <a:defRPr/>
            </a:pPr>
            <a:r>
              <a:rPr lang="zh-CN" altLang="en-US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800" spc="378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 HTTP://WWW.1PPT.COM</a:t>
            </a:r>
            <a:endParaRPr lang="zh-CN" altLang="en-US" sz="1800" spc="378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Freeform 2670"/>
          <p:cNvSpPr>
            <a:spLocks noEditPoints="1"/>
          </p:cNvSpPr>
          <p:nvPr userDrawn="1"/>
        </p:nvSpPr>
        <p:spPr bwMode="auto">
          <a:xfrm>
            <a:off x="3510617" y="7903864"/>
            <a:ext cx="508092" cy="512045"/>
          </a:xfrm>
          <a:custGeom>
            <a:avLst/>
            <a:gdLst>
              <a:gd name="T0" fmla="*/ 73 w 300"/>
              <a:gd name="T1" fmla="*/ 144 h 302"/>
              <a:gd name="T2" fmla="*/ 58 w 300"/>
              <a:gd name="T3" fmla="*/ 153 h 302"/>
              <a:gd name="T4" fmla="*/ 41 w 300"/>
              <a:gd name="T5" fmla="*/ 156 h 302"/>
              <a:gd name="T6" fmla="*/ 15 w 300"/>
              <a:gd name="T7" fmla="*/ 156 h 302"/>
              <a:gd name="T8" fmla="*/ 4 w 300"/>
              <a:gd name="T9" fmla="*/ 151 h 302"/>
              <a:gd name="T10" fmla="*/ 2 w 300"/>
              <a:gd name="T11" fmla="*/ 147 h 302"/>
              <a:gd name="T12" fmla="*/ 0 w 300"/>
              <a:gd name="T13" fmla="*/ 113 h 302"/>
              <a:gd name="T14" fmla="*/ 0 w 300"/>
              <a:gd name="T15" fmla="*/ 104 h 302"/>
              <a:gd name="T16" fmla="*/ 7 w 300"/>
              <a:gd name="T17" fmla="*/ 90 h 302"/>
              <a:gd name="T18" fmla="*/ 82 w 300"/>
              <a:gd name="T19" fmla="*/ 12 h 302"/>
              <a:gd name="T20" fmla="*/ 89 w 300"/>
              <a:gd name="T21" fmla="*/ 7 h 302"/>
              <a:gd name="T22" fmla="*/ 104 w 300"/>
              <a:gd name="T23" fmla="*/ 2 h 302"/>
              <a:gd name="T24" fmla="*/ 113 w 300"/>
              <a:gd name="T25" fmla="*/ 0 h 302"/>
              <a:gd name="T26" fmla="*/ 129 w 300"/>
              <a:gd name="T27" fmla="*/ 3 h 302"/>
              <a:gd name="T28" fmla="*/ 142 w 300"/>
              <a:gd name="T29" fmla="*/ 12 h 302"/>
              <a:gd name="T30" fmla="*/ 148 w 300"/>
              <a:gd name="T31" fmla="*/ 19 h 302"/>
              <a:gd name="T32" fmla="*/ 154 w 300"/>
              <a:gd name="T33" fmla="*/ 34 h 302"/>
              <a:gd name="T34" fmla="*/ 154 w 300"/>
              <a:gd name="T35" fmla="*/ 43 h 302"/>
              <a:gd name="T36" fmla="*/ 152 w 300"/>
              <a:gd name="T37" fmla="*/ 59 h 302"/>
              <a:gd name="T38" fmla="*/ 142 w 300"/>
              <a:gd name="T39" fmla="*/ 73 h 302"/>
              <a:gd name="T40" fmla="*/ 21 w 300"/>
              <a:gd name="T41" fmla="*/ 97 h 302"/>
              <a:gd name="T42" fmla="*/ 18 w 300"/>
              <a:gd name="T43" fmla="*/ 100 h 302"/>
              <a:gd name="T44" fmla="*/ 15 w 300"/>
              <a:gd name="T45" fmla="*/ 109 h 302"/>
              <a:gd name="T46" fmla="*/ 15 w 300"/>
              <a:gd name="T47" fmla="*/ 118 h 302"/>
              <a:gd name="T48" fmla="*/ 19 w 300"/>
              <a:gd name="T49" fmla="*/ 117 h 302"/>
              <a:gd name="T50" fmla="*/ 22 w 300"/>
              <a:gd name="T51" fmla="*/ 118 h 302"/>
              <a:gd name="T52" fmla="*/ 30 w 300"/>
              <a:gd name="T53" fmla="*/ 120 h 302"/>
              <a:gd name="T54" fmla="*/ 33 w 300"/>
              <a:gd name="T55" fmla="*/ 123 h 302"/>
              <a:gd name="T56" fmla="*/ 37 w 300"/>
              <a:gd name="T57" fmla="*/ 130 h 302"/>
              <a:gd name="T58" fmla="*/ 38 w 300"/>
              <a:gd name="T59" fmla="*/ 136 h 302"/>
              <a:gd name="T60" fmla="*/ 38 w 300"/>
              <a:gd name="T61" fmla="*/ 141 h 302"/>
              <a:gd name="T62" fmla="*/ 41 w 300"/>
              <a:gd name="T63" fmla="*/ 141 h 302"/>
              <a:gd name="T64" fmla="*/ 52 w 300"/>
              <a:gd name="T65" fmla="*/ 138 h 302"/>
              <a:gd name="T66" fmla="*/ 59 w 300"/>
              <a:gd name="T67" fmla="*/ 134 h 302"/>
              <a:gd name="T68" fmla="*/ 62 w 300"/>
              <a:gd name="T69" fmla="*/ 130 h 302"/>
              <a:gd name="T70" fmla="*/ 65 w 300"/>
              <a:gd name="T71" fmla="*/ 122 h 302"/>
              <a:gd name="T72" fmla="*/ 65 w 300"/>
              <a:gd name="T73" fmla="*/ 117 h 302"/>
              <a:gd name="T74" fmla="*/ 63 w 300"/>
              <a:gd name="T75" fmla="*/ 106 h 302"/>
              <a:gd name="T76" fmla="*/ 58 w 300"/>
              <a:gd name="T77" fmla="*/ 97 h 302"/>
              <a:gd name="T78" fmla="*/ 54 w 300"/>
              <a:gd name="T79" fmla="*/ 94 h 302"/>
              <a:gd name="T80" fmla="*/ 44 w 300"/>
              <a:gd name="T81" fmla="*/ 90 h 302"/>
              <a:gd name="T82" fmla="*/ 38 w 300"/>
              <a:gd name="T83" fmla="*/ 90 h 302"/>
              <a:gd name="T84" fmla="*/ 30 w 300"/>
              <a:gd name="T85" fmla="*/ 91 h 302"/>
              <a:gd name="T86" fmla="*/ 21 w 300"/>
              <a:gd name="T87" fmla="*/ 97 h 302"/>
              <a:gd name="T88" fmla="*/ 81 w 300"/>
              <a:gd name="T89" fmla="*/ 113 h 302"/>
              <a:gd name="T90" fmla="*/ 132 w 300"/>
              <a:gd name="T91" fmla="*/ 62 h 302"/>
              <a:gd name="T92" fmla="*/ 137 w 300"/>
              <a:gd name="T93" fmla="*/ 54 h 302"/>
              <a:gd name="T94" fmla="*/ 139 w 300"/>
              <a:gd name="T95" fmla="*/ 43 h 302"/>
              <a:gd name="T96" fmla="*/ 139 w 300"/>
              <a:gd name="T97" fmla="*/ 37 h 302"/>
              <a:gd name="T98" fmla="*/ 135 w 300"/>
              <a:gd name="T99" fmla="*/ 28 h 302"/>
              <a:gd name="T100" fmla="*/ 132 w 300"/>
              <a:gd name="T101" fmla="*/ 24 h 302"/>
              <a:gd name="T102" fmla="*/ 123 w 300"/>
              <a:gd name="T103" fmla="*/ 18 h 302"/>
              <a:gd name="T104" fmla="*/ 113 w 300"/>
              <a:gd name="T105" fmla="*/ 15 h 302"/>
              <a:gd name="T106" fmla="*/ 107 w 300"/>
              <a:gd name="T107" fmla="*/ 16 h 302"/>
              <a:gd name="T108" fmla="*/ 97 w 300"/>
              <a:gd name="T109" fmla="*/ 21 h 302"/>
              <a:gd name="T110" fmla="*/ 41 w 300"/>
              <a:gd name="T111" fmla="*/ 74 h 302"/>
              <a:gd name="T112" fmla="*/ 49 w 300"/>
              <a:gd name="T113" fmla="*/ 75 h 302"/>
              <a:gd name="T114" fmla="*/ 63 w 300"/>
              <a:gd name="T115" fmla="*/ 82 h 302"/>
              <a:gd name="T116" fmla="*/ 69 w 300"/>
              <a:gd name="T117" fmla="*/ 86 h 302"/>
              <a:gd name="T118" fmla="*/ 77 w 300"/>
              <a:gd name="T119" fmla="*/ 99 h 302"/>
              <a:gd name="T120" fmla="*/ 81 w 300"/>
              <a:gd name="T121" fmla="*/ 113 h 302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300"/>
              <a:gd name="T184" fmla="*/ 0 h 302"/>
              <a:gd name="T185" fmla="*/ 300 w 300"/>
              <a:gd name="T186" fmla="*/ 302 h 302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300" h="302">
                <a:moveTo>
                  <a:pt x="140" y="278"/>
                </a:moveTo>
                <a:lnTo>
                  <a:pt x="140" y="278"/>
                </a:lnTo>
                <a:lnTo>
                  <a:pt x="128" y="288"/>
                </a:lnTo>
                <a:lnTo>
                  <a:pt x="114" y="296"/>
                </a:lnTo>
                <a:lnTo>
                  <a:pt x="98" y="300"/>
                </a:lnTo>
                <a:lnTo>
                  <a:pt x="82" y="302"/>
                </a:lnTo>
                <a:lnTo>
                  <a:pt x="30" y="302"/>
                </a:lnTo>
                <a:lnTo>
                  <a:pt x="18" y="300"/>
                </a:lnTo>
                <a:lnTo>
                  <a:pt x="8" y="292"/>
                </a:lnTo>
                <a:lnTo>
                  <a:pt x="2" y="284"/>
                </a:lnTo>
                <a:lnTo>
                  <a:pt x="0" y="272"/>
                </a:lnTo>
                <a:lnTo>
                  <a:pt x="0" y="218"/>
                </a:lnTo>
                <a:lnTo>
                  <a:pt x="0" y="202"/>
                </a:lnTo>
                <a:lnTo>
                  <a:pt x="6" y="188"/>
                </a:lnTo>
                <a:lnTo>
                  <a:pt x="14" y="174"/>
                </a:lnTo>
                <a:lnTo>
                  <a:pt x="24" y="160"/>
                </a:lnTo>
                <a:lnTo>
                  <a:pt x="160" y="24"/>
                </a:lnTo>
                <a:lnTo>
                  <a:pt x="172" y="14"/>
                </a:lnTo>
                <a:lnTo>
                  <a:pt x="186" y="6"/>
                </a:lnTo>
                <a:lnTo>
                  <a:pt x="202" y="2"/>
                </a:lnTo>
                <a:lnTo>
                  <a:pt x="218" y="0"/>
                </a:lnTo>
                <a:lnTo>
                  <a:pt x="234" y="2"/>
                </a:lnTo>
                <a:lnTo>
                  <a:pt x="250" y="6"/>
                </a:lnTo>
                <a:lnTo>
                  <a:pt x="264" y="14"/>
                </a:lnTo>
                <a:lnTo>
                  <a:pt x="276" y="24"/>
                </a:lnTo>
                <a:lnTo>
                  <a:pt x="288" y="38"/>
                </a:lnTo>
                <a:lnTo>
                  <a:pt x="294" y="52"/>
                </a:lnTo>
                <a:lnTo>
                  <a:pt x="300" y="66"/>
                </a:lnTo>
                <a:lnTo>
                  <a:pt x="300" y="84"/>
                </a:lnTo>
                <a:lnTo>
                  <a:pt x="300" y="100"/>
                </a:lnTo>
                <a:lnTo>
                  <a:pt x="294" y="116"/>
                </a:lnTo>
                <a:lnTo>
                  <a:pt x="288" y="130"/>
                </a:lnTo>
                <a:lnTo>
                  <a:pt x="276" y="142"/>
                </a:lnTo>
                <a:lnTo>
                  <a:pt x="140" y="278"/>
                </a:lnTo>
                <a:close/>
                <a:moveTo>
                  <a:pt x="42" y="186"/>
                </a:moveTo>
                <a:lnTo>
                  <a:pt x="42" y="186"/>
                </a:lnTo>
                <a:lnTo>
                  <a:pt x="36" y="194"/>
                </a:lnTo>
                <a:lnTo>
                  <a:pt x="32" y="202"/>
                </a:lnTo>
                <a:lnTo>
                  <a:pt x="30" y="210"/>
                </a:lnTo>
                <a:lnTo>
                  <a:pt x="30" y="218"/>
                </a:lnTo>
                <a:lnTo>
                  <a:pt x="30" y="228"/>
                </a:lnTo>
                <a:lnTo>
                  <a:pt x="38" y="226"/>
                </a:lnTo>
                <a:lnTo>
                  <a:pt x="44" y="228"/>
                </a:lnTo>
                <a:lnTo>
                  <a:pt x="52" y="230"/>
                </a:lnTo>
                <a:lnTo>
                  <a:pt x="58" y="232"/>
                </a:lnTo>
                <a:lnTo>
                  <a:pt x="64" y="238"/>
                </a:lnTo>
                <a:lnTo>
                  <a:pt x="68" y="244"/>
                </a:lnTo>
                <a:lnTo>
                  <a:pt x="72" y="250"/>
                </a:lnTo>
                <a:lnTo>
                  <a:pt x="74" y="256"/>
                </a:lnTo>
                <a:lnTo>
                  <a:pt x="74" y="264"/>
                </a:lnTo>
                <a:lnTo>
                  <a:pt x="74" y="272"/>
                </a:lnTo>
                <a:lnTo>
                  <a:pt x="82" y="272"/>
                </a:lnTo>
                <a:lnTo>
                  <a:pt x="92" y="270"/>
                </a:lnTo>
                <a:lnTo>
                  <a:pt x="100" y="268"/>
                </a:lnTo>
                <a:lnTo>
                  <a:pt x="108" y="266"/>
                </a:lnTo>
                <a:lnTo>
                  <a:pt x="116" y="260"/>
                </a:lnTo>
                <a:lnTo>
                  <a:pt x="120" y="252"/>
                </a:lnTo>
                <a:lnTo>
                  <a:pt x="124" y="244"/>
                </a:lnTo>
                <a:lnTo>
                  <a:pt x="126" y="236"/>
                </a:lnTo>
                <a:lnTo>
                  <a:pt x="128" y="226"/>
                </a:lnTo>
                <a:lnTo>
                  <a:pt x="126" y="216"/>
                </a:lnTo>
                <a:lnTo>
                  <a:pt x="124" y="206"/>
                </a:lnTo>
                <a:lnTo>
                  <a:pt x="118" y="198"/>
                </a:lnTo>
                <a:lnTo>
                  <a:pt x="112" y="190"/>
                </a:lnTo>
                <a:lnTo>
                  <a:pt x="104" y="182"/>
                </a:lnTo>
                <a:lnTo>
                  <a:pt x="94" y="178"/>
                </a:lnTo>
                <a:lnTo>
                  <a:pt x="86" y="174"/>
                </a:lnTo>
                <a:lnTo>
                  <a:pt x="74" y="174"/>
                </a:lnTo>
                <a:lnTo>
                  <a:pt x="66" y="174"/>
                </a:lnTo>
                <a:lnTo>
                  <a:pt x="58" y="176"/>
                </a:lnTo>
                <a:lnTo>
                  <a:pt x="50" y="180"/>
                </a:lnTo>
                <a:lnTo>
                  <a:pt x="42" y="186"/>
                </a:lnTo>
                <a:close/>
                <a:moveTo>
                  <a:pt x="158" y="218"/>
                </a:moveTo>
                <a:lnTo>
                  <a:pt x="256" y="120"/>
                </a:lnTo>
                <a:lnTo>
                  <a:pt x="262" y="112"/>
                </a:lnTo>
                <a:lnTo>
                  <a:pt x="266" y="104"/>
                </a:lnTo>
                <a:lnTo>
                  <a:pt x="270" y="94"/>
                </a:lnTo>
                <a:lnTo>
                  <a:pt x="270" y="84"/>
                </a:lnTo>
                <a:lnTo>
                  <a:pt x="270" y="72"/>
                </a:lnTo>
                <a:lnTo>
                  <a:pt x="266" y="64"/>
                </a:lnTo>
                <a:lnTo>
                  <a:pt x="262" y="54"/>
                </a:lnTo>
                <a:lnTo>
                  <a:pt x="256" y="46"/>
                </a:lnTo>
                <a:lnTo>
                  <a:pt x="248" y="40"/>
                </a:lnTo>
                <a:lnTo>
                  <a:pt x="238" y="34"/>
                </a:lnTo>
                <a:lnTo>
                  <a:pt x="228" y="32"/>
                </a:lnTo>
                <a:lnTo>
                  <a:pt x="218" y="30"/>
                </a:lnTo>
                <a:lnTo>
                  <a:pt x="208" y="32"/>
                </a:lnTo>
                <a:lnTo>
                  <a:pt x="198" y="34"/>
                </a:lnTo>
                <a:lnTo>
                  <a:pt x="188" y="40"/>
                </a:lnTo>
                <a:lnTo>
                  <a:pt x="180" y="46"/>
                </a:lnTo>
                <a:lnTo>
                  <a:pt x="82" y="144"/>
                </a:lnTo>
                <a:lnTo>
                  <a:pt x="96" y="146"/>
                </a:lnTo>
                <a:lnTo>
                  <a:pt x="110" y="152"/>
                </a:lnTo>
                <a:lnTo>
                  <a:pt x="122" y="158"/>
                </a:lnTo>
                <a:lnTo>
                  <a:pt x="134" y="168"/>
                </a:lnTo>
                <a:lnTo>
                  <a:pt x="142" y="180"/>
                </a:lnTo>
                <a:lnTo>
                  <a:pt x="150" y="192"/>
                </a:lnTo>
                <a:lnTo>
                  <a:pt x="154" y="204"/>
                </a:lnTo>
                <a:lnTo>
                  <a:pt x="158" y="218"/>
                </a:lnTo>
                <a:close/>
              </a:path>
            </a:pathLst>
          </a:custGeom>
          <a:gradFill rotWithShape="1">
            <a:gsLst>
              <a:gs pos="0">
                <a:srgbClr val="FF6600"/>
              </a:gs>
              <a:gs pos="100000">
                <a:srgbClr val="FF3300"/>
              </a:gs>
            </a:gsLst>
            <a:lin ang="5400000" scaled="1"/>
          </a:gradFill>
          <a:ln w="9525">
            <a:noFill/>
            <a:round/>
            <a:headEnd/>
            <a:tailEnd/>
          </a:ln>
        </p:spPr>
        <p:txBody>
          <a:bodyPr lIns="115214" tIns="57607" rIns="115214" bIns="57607"/>
          <a:lstStyle/>
          <a:p>
            <a:endParaRPr lang="zh-CN" altLang="en-US" sz="1100"/>
          </a:p>
        </p:txBody>
      </p:sp>
    </p:spTree>
    <p:extLst>
      <p:ext uri="{BB962C8B-B14F-4D97-AF65-F5344CB8AC3E}">
        <p14:creationId xmlns:p14="http://schemas.microsoft.com/office/powerpoint/2010/main" val="17170012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864156" y="2684237"/>
            <a:ext cx="9793764" cy="185216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728311" y="4896432"/>
            <a:ext cx="8065453" cy="2208195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60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521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82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3042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803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564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32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6085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7517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40850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0164" y="5552491"/>
            <a:ext cx="9793764" cy="1716152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10164" y="3662325"/>
            <a:ext cx="9793764" cy="1890166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6072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5214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821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3042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8036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5643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3250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608576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55329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576104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857055" y="2016179"/>
            <a:ext cx="5088916" cy="5702504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9869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1934171"/>
            <a:ext cx="5090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76104" y="2740242"/>
            <a:ext cx="5090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853055" y="1934171"/>
            <a:ext cx="5092917" cy="806071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6072" indent="0">
              <a:buNone/>
              <a:defRPr sz="2500" b="1"/>
            </a:lvl2pPr>
            <a:lvl3pPr marL="1152144" indent="0">
              <a:buNone/>
              <a:defRPr sz="2300" b="1"/>
            </a:lvl3pPr>
            <a:lvl4pPr marL="1728216" indent="0">
              <a:buNone/>
              <a:defRPr sz="2000" b="1"/>
            </a:lvl4pPr>
            <a:lvl5pPr marL="2304288" indent="0">
              <a:buNone/>
              <a:defRPr sz="2000" b="1"/>
            </a:lvl5pPr>
            <a:lvl6pPr marL="2880360" indent="0">
              <a:buNone/>
              <a:defRPr sz="2000" b="1"/>
            </a:lvl6pPr>
            <a:lvl7pPr marL="3456432" indent="0">
              <a:buNone/>
              <a:defRPr sz="2000" b="1"/>
            </a:lvl7pPr>
            <a:lvl8pPr marL="4032504" indent="0">
              <a:buNone/>
              <a:defRPr sz="2000" b="1"/>
            </a:lvl8pPr>
            <a:lvl9pPr marL="4608576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853055" y="2740242"/>
            <a:ext cx="5092917" cy="4978440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6238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2385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576104" y="346031"/>
            <a:ext cx="10369868" cy="14401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576104" y="2016179"/>
            <a:ext cx="10369868" cy="5702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115214" tIns="57607" rIns="115214" bIns="5760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2019/8/27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5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712" r:id="rId2"/>
    <p:sldLayoutId id="2147483713" r:id="rId3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5pPr>
      <a:lvl6pPr marL="576072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6pPr>
      <a:lvl7pPr marL="1152144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7pPr>
      <a:lvl8pPr marL="1728216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8pPr>
      <a:lvl9pPr marL="2304288" algn="ctr" rtl="0" fontAlgn="base">
        <a:spcBef>
          <a:spcPct val="0"/>
        </a:spcBef>
        <a:spcAft>
          <a:spcPct val="0"/>
        </a:spcAft>
        <a:defRPr sz="55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432054" indent="-432054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76104" y="346031"/>
            <a:ext cx="10369868" cy="1440127"/>
          </a:xfrm>
          <a:prstGeom prst="rect">
            <a:avLst/>
          </a:prstGeom>
        </p:spPr>
        <p:txBody>
          <a:bodyPr vert="horz" lIns="115214" tIns="57607" rIns="115214" bIns="57607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76104" y="2016179"/>
            <a:ext cx="10369868" cy="5702504"/>
          </a:xfrm>
          <a:prstGeom prst="rect">
            <a:avLst/>
          </a:prstGeom>
        </p:spPr>
        <p:txBody>
          <a:bodyPr vert="horz" lIns="115214" tIns="57607" rIns="115214" bIns="57607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576104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2019/8/27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936709" y="8008708"/>
            <a:ext cx="3648657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257487" y="8008708"/>
            <a:ext cx="2688484" cy="460041"/>
          </a:xfrm>
          <a:prstGeom prst="rect">
            <a:avLst/>
          </a:prstGeom>
        </p:spPr>
        <p:txBody>
          <a:bodyPr vert="horz" lIns="115214" tIns="57607" rIns="115214" bIns="57607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19172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</p:sldLayoutIdLst>
  <p:txStyles>
    <p:titleStyle>
      <a:lvl1pPr algn="ctr" defTabSz="1152144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2054" indent="-432054" algn="l" defTabSz="1152144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6117" indent="-360045" algn="l" defTabSz="1152144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4018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16252" indent="-288036" algn="l" defTabSz="1152144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92324" indent="-288036" algn="l" defTabSz="1152144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68396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44468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20540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96612" indent="-288036" algn="l" defTabSz="1152144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607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5214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821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304288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80360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56432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504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608576" algn="l" defTabSz="1152144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7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/>
          <p:nvPr/>
        </p:nvSpPr>
        <p:spPr>
          <a:xfrm rot="21437128">
            <a:off x="1362507" y="4576381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60" name="椭圆 59"/>
          <p:cNvSpPr/>
          <p:nvPr/>
        </p:nvSpPr>
        <p:spPr>
          <a:xfrm rot="21437128">
            <a:off x="3969991" y="4954250"/>
            <a:ext cx="6407689" cy="1087215"/>
          </a:xfrm>
          <a:prstGeom prst="ellipse">
            <a:avLst/>
          </a:prstGeom>
          <a:gradFill flip="none" rotWithShape="1">
            <a:gsLst>
              <a:gs pos="100000">
                <a:sysClr val="windowText" lastClr="000000">
                  <a:alpha val="0"/>
                </a:sysClr>
              </a:gs>
              <a:gs pos="0">
                <a:sysClr val="windowText" lastClr="000000"/>
              </a:gs>
            </a:gsLst>
            <a:path path="circle">
              <a:fillToRect l="50000" t="50000" r="50000" b="50000"/>
            </a:path>
            <a:tileRect/>
          </a:gradFill>
          <a:ln w="12700" cap="flat" cmpd="sng" algn="ctr">
            <a:noFill/>
            <a:prstDash val="solid"/>
            <a:miter lim="800000"/>
          </a:ln>
          <a:effectLst>
            <a:softEdge rad="457200"/>
          </a:effectLst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3133270" y="4306627"/>
            <a:ext cx="2557573" cy="960917"/>
            <a:chOff x="3492500" y="3565525"/>
            <a:chExt cx="2222500" cy="835025"/>
          </a:xfrm>
          <a:solidFill>
            <a:sysClr val="window" lastClr="FFFFFF"/>
          </a:solidFill>
        </p:grpSpPr>
        <p:sp>
          <p:nvSpPr>
            <p:cNvPr id="62" name="任意多边形 61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3" name="任意多边形 62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4" name="任意多边形 63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5" name="任意多边形 64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95000">
                  <a:sysClr val="windowText" lastClr="000000">
                    <a:lumMod val="95000"/>
                    <a:lumOff val="5000"/>
                  </a:sysClr>
                </a:gs>
                <a:gs pos="6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6" name="任意多边形 65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721844" y="4306627"/>
            <a:ext cx="2535651" cy="1103410"/>
            <a:chOff x="1397000" y="3565525"/>
            <a:chExt cx="2203450" cy="958850"/>
          </a:xfrm>
          <a:solidFill>
            <a:sysClr val="window" lastClr="FFFFFF"/>
          </a:solidFill>
        </p:grpSpPr>
        <p:sp>
          <p:nvSpPr>
            <p:cNvPr id="68" name="任意多边形 67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69" name="任意多边形 68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0" name="任意多边形 69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8009740" y="4480077"/>
            <a:ext cx="2557573" cy="960917"/>
            <a:chOff x="3492500" y="3565525"/>
            <a:chExt cx="2222500" cy="835025"/>
          </a:xfrm>
          <a:solidFill>
            <a:sysClr val="window" lastClr="FFFFFF"/>
          </a:solidFill>
        </p:grpSpPr>
        <p:sp>
          <p:nvSpPr>
            <p:cNvPr id="72" name="任意多边形 71"/>
            <p:cNvSpPr/>
            <p:nvPr/>
          </p:nvSpPr>
          <p:spPr>
            <a:xfrm>
              <a:off x="3492500" y="4006850"/>
              <a:ext cx="161925" cy="393700"/>
            </a:xfrm>
            <a:custGeom>
              <a:avLst/>
              <a:gdLst>
                <a:gd name="connsiteX0" fmla="*/ 0 w 161925"/>
                <a:gd name="connsiteY0" fmla="*/ 0 h 393700"/>
                <a:gd name="connsiteX1" fmla="*/ 0 w 161925"/>
                <a:gd name="connsiteY1" fmla="*/ 161925 h 393700"/>
                <a:gd name="connsiteX2" fmla="*/ 155575 w 161925"/>
                <a:gd name="connsiteY2" fmla="*/ 393700 h 393700"/>
                <a:gd name="connsiteX3" fmla="*/ 161925 w 161925"/>
                <a:gd name="connsiteY3" fmla="*/ 231775 h 393700"/>
                <a:gd name="connsiteX4" fmla="*/ 0 w 161925"/>
                <a:gd name="connsiteY4" fmla="*/ 0 h 393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1925" h="393700">
                  <a:moveTo>
                    <a:pt x="0" y="0"/>
                  </a:moveTo>
                  <a:lnTo>
                    <a:pt x="0" y="161925"/>
                  </a:lnTo>
                  <a:lnTo>
                    <a:pt x="155575" y="393700"/>
                  </a:lnTo>
                  <a:lnTo>
                    <a:pt x="161925" y="231775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3" name="任意多边形 72"/>
            <p:cNvSpPr/>
            <p:nvPr/>
          </p:nvSpPr>
          <p:spPr>
            <a:xfrm>
              <a:off x="5149850" y="3565525"/>
              <a:ext cx="330200" cy="609600"/>
            </a:xfrm>
            <a:custGeom>
              <a:avLst/>
              <a:gdLst>
                <a:gd name="connsiteX0" fmla="*/ 0 w 330200"/>
                <a:gd name="connsiteY0" fmla="*/ 0 h 609600"/>
                <a:gd name="connsiteX1" fmla="*/ 0 w 330200"/>
                <a:gd name="connsiteY1" fmla="*/ 155575 h 609600"/>
                <a:gd name="connsiteX2" fmla="*/ 327025 w 330200"/>
                <a:gd name="connsiteY2" fmla="*/ 609600 h 609600"/>
                <a:gd name="connsiteX3" fmla="*/ 330200 w 330200"/>
                <a:gd name="connsiteY3" fmla="*/ 450850 h 609600"/>
                <a:gd name="connsiteX4" fmla="*/ 0 w 330200"/>
                <a:gd name="connsiteY4" fmla="*/ 0 h 609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0200" h="609600">
                  <a:moveTo>
                    <a:pt x="0" y="0"/>
                  </a:moveTo>
                  <a:lnTo>
                    <a:pt x="0" y="155575"/>
                  </a:lnTo>
                  <a:lnTo>
                    <a:pt x="327025" y="609600"/>
                  </a:lnTo>
                  <a:cubicBezTo>
                    <a:pt x="328083" y="556683"/>
                    <a:pt x="329142" y="503767"/>
                    <a:pt x="330200" y="450850"/>
                  </a:cubicBez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4" name="任意多边形 73"/>
            <p:cNvSpPr/>
            <p:nvPr/>
          </p:nvSpPr>
          <p:spPr>
            <a:xfrm>
              <a:off x="3498850" y="3571875"/>
              <a:ext cx="2209800" cy="663575"/>
            </a:xfrm>
            <a:custGeom>
              <a:avLst/>
              <a:gdLst>
                <a:gd name="connsiteX0" fmla="*/ 0 w 2209800"/>
                <a:gd name="connsiteY0" fmla="*/ 438150 h 663575"/>
                <a:gd name="connsiteX1" fmla="*/ 158750 w 2209800"/>
                <a:gd name="connsiteY1" fmla="*/ 663575 h 663575"/>
                <a:gd name="connsiteX2" fmla="*/ 1901825 w 2209800"/>
                <a:gd name="connsiteY2" fmla="*/ 339725 h 663575"/>
                <a:gd name="connsiteX3" fmla="*/ 1978025 w 2209800"/>
                <a:gd name="connsiteY3" fmla="*/ 450850 h 663575"/>
                <a:gd name="connsiteX4" fmla="*/ 2209800 w 2209800"/>
                <a:gd name="connsiteY4" fmla="*/ 142875 h 663575"/>
                <a:gd name="connsiteX5" fmla="*/ 1657350 w 2209800"/>
                <a:gd name="connsiteY5" fmla="*/ 0 h 663575"/>
                <a:gd name="connsiteX6" fmla="*/ 1736725 w 2209800"/>
                <a:gd name="connsiteY6" fmla="*/ 107950 h 663575"/>
                <a:gd name="connsiteX7" fmla="*/ 0 w 2209800"/>
                <a:gd name="connsiteY7" fmla="*/ 438150 h 66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9800" h="663575">
                  <a:moveTo>
                    <a:pt x="0" y="438150"/>
                  </a:moveTo>
                  <a:lnTo>
                    <a:pt x="158750" y="663575"/>
                  </a:lnTo>
                  <a:lnTo>
                    <a:pt x="1901825" y="339725"/>
                  </a:lnTo>
                  <a:lnTo>
                    <a:pt x="1978025" y="450850"/>
                  </a:lnTo>
                  <a:lnTo>
                    <a:pt x="2209800" y="142875"/>
                  </a:lnTo>
                  <a:lnTo>
                    <a:pt x="1657350" y="0"/>
                  </a:lnTo>
                  <a:lnTo>
                    <a:pt x="1736725" y="107950"/>
                  </a:lnTo>
                  <a:lnTo>
                    <a:pt x="0" y="43815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5" name="任意多边形 74"/>
            <p:cNvSpPr/>
            <p:nvPr/>
          </p:nvSpPr>
          <p:spPr>
            <a:xfrm>
              <a:off x="3653203" y="3911600"/>
              <a:ext cx="1750647" cy="488950"/>
            </a:xfrm>
            <a:custGeom>
              <a:avLst/>
              <a:gdLst>
                <a:gd name="connsiteX0" fmla="*/ 1222 w 1750647"/>
                <a:gd name="connsiteY0" fmla="*/ 488950 h 488950"/>
                <a:gd name="connsiteX1" fmla="*/ 1741122 w 1750647"/>
                <a:gd name="connsiteY1" fmla="*/ 152400 h 488950"/>
                <a:gd name="connsiteX2" fmla="*/ 1750647 w 1750647"/>
                <a:gd name="connsiteY2" fmla="*/ 0 h 488950"/>
                <a:gd name="connsiteX3" fmla="*/ 1222 w 1750647"/>
                <a:gd name="connsiteY3" fmla="*/ 333375 h 488950"/>
                <a:gd name="connsiteX4" fmla="*/ 1222 w 1750647"/>
                <a:gd name="connsiteY4" fmla="*/ 488950 h 488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50647" h="488950">
                  <a:moveTo>
                    <a:pt x="1222" y="488950"/>
                  </a:moveTo>
                  <a:lnTo>
                    <a:pt x="1741122" y="152400"/>
                  </a:lnTo>
                  <a:lnTo>
                    <a:pt x="1750647" y="0"/>
                  </a:lnTo>
                  <a:lnTo>
                    <a:pt x="1222" y="333375"/>
                  </a:lnTo>
                  <a:cubicBezTo>
                    <a:pt x="164" y="383117"/>
                    <a:pt x="-895" y="432858"/>
                    <a:pt x="1222" y="488950"/>
                  </a:cubicBezTo>
                  <a:close/>
                </a:path>
              </a:pathLst>
            </a:custGeom>
            <a:gradFill>
              <a:gsLst>
                <a:gs pos="100000">
                  <a:sysClr val="windowText" lastClr="000000">
                    <a:lumMod val="95000"/>
                    <a:lumOff val="5000"/>
                  </a:sysClr>
                </a:gs>
                <a:gs pos="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6" name="任意多边形 75"/>
            <p:cNvSpPr/>
            <p:nvPr/>
          </p:nvSpPr>
          <p:spPr>
            <a:xfrm>
              <a:off x="5473700" y="3711575"/>
              <a:ext cx="241300" cy="466725"/>
            </a:xfrm>
            <a:custGeom>
              <a:avLst/>
              <a:gdLst>
                <a:gd name="connsiteX0" fmla="*/ 241300 w 241300"/>
                <a:gd name="connsiteY0" fmla="*/ 0 h 466725"/>
                <a:gd name="connsiteX1" fmla="*/ 228600 w 241300"/>
                <a:gd name="connsiteY1" fmla="*/ 177800 h 466725"/>
                <a:gd name="connsiteX2" fmla="*/ 3175 w 241300"/>
                <a:gd name="connsiteY2" fmla="*/ 466725 h 466725"/>
                <a:gd name="connsiteX3" fmla="*/ 0 w 241300"/>
                <a:gd name="connsiteY3" fmla="*/ 304800 h 466725"/>
                <a:gd name="connsiteX4" fmla="*/ 241300 w 241300"/>
                <a:gd name="connsiteY4" fmla="*/ 0 h 466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41300" h="466725">
                  <a:moveTo>
                    <a:pt x="241300" y="0"/>
                  </a:moveTo>
                  <a:lnTo>
                    <a:pt x="228600" y="177800"/>
                  </a:lnTo>
                  <a:lnTo>
                    <a:pt x="3175" y="466725"/>
                  </a:lnTo>
                  <a:cubicBezTo>
                    <a:pt x="2117" y="412750"/>
                    <a:pt x="1058" y="358775"/>
                    <a:pt x="0" y="304800"/>
                  </a:cubicBezTo>
                  <a:lnTo>
                    <a:pt x="241300" y="0"/>
                  </a:lnTo>
                  <a:close/>
                </a:path>
              </a:pathLst>
            </a:custGeom>
            <a:gradFill>
              <a:gsLst>
                <a:gs pos="0">
                  <a:sysClr val="windowText" lastClr="000000">
                    <a:lumMod val="95000"/>
                    <a:lumOff val="5000"/>
                  </a:sysClr>
                </a:gs>
                <a:gs pos="100000">
                  <a:sysClr val="windowText" lastClr="000000">
                    <a:lumMod val="65000"/>
                    <a:lumOff val="35000"/>
                  </a:sysClr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5598314" y="4480077"/>
            <a:ext cx="2535651" cy="1103410"/>
            <a:chOff x="1397000" y="3565525"/>
            <a:chExt cx="2203450" cy="958850"/>
          </a:xfrm>
          <a:solidFill>
            <a:sysClr val="window" lastClr="FFFFFF"/>
          </a:solidFill>
        </p:grpSpPr>
        <p:sp>
          <p:nvSpPr>
            <p:cNvPr id="78" name="任意多边形 77"/>
            <p:cNvSpPr/>
            <p:nvPr/>
          </p:nvSpPr>
          <p:spPr>
            <a:xfrm>
              <a:off x="1400175" y="3781425"/>
              <a:ext cx="1720850" cy="638175"/>
            </a:xfrm>
            <a:custGeom>
              <a:avLst/>
              <a:gdLst>
                <a:gd name="connsiteX0" fmla="*/ 3175 w 1720850"/>
                <a:gd name="connsiteY0" fmla="*/ 0 h 638175"/>
                <a:gd name="connsiteX1" fmla="*/ 0 w 1720850"/>
                <a:gd name="connsiteY1" fmla="*/ 165100 h 638175"/>
                <a:gd name="connsiteX2" fmla="*/ 1720850 w 1720850"/>
                <a:gd name="connsiteY2" fmla="*/ 638175 h 638175"/>
                <a:gd name="connsiteX3" fmla="*/ 1711325 w 1720850"/>
                <a:gd name="connsiteY3" fmla="*/ 473075 h 638175"/>
                <a:gd name="connsiteX4" fmla="*/ 3175 w 1720850"/>
                <a:gd name="connsiteY4" fmla="*/ 0 h 638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20850" h="638175">
                  <a:moveTo>
                    <a:pt x="3175" y="0"/>
                  </a:moveTo>
                  <a:cubicBezTo>
                    <a:pt x="2117" y="55033"/>
                    <a:pt x="1058" y="110067"/>
                    <a:pt x="0" y="165100"/>
                  </a:cubicBezTo>
                  <a:lnTo>
                    <a:pt x="1720850" y="638175"/>
                  </a:lnTo>
                  <a:lnTo>
                    <a:pt x="1711325" y="473075"/>
                  </a:lnTo>
                  <a:lnTo>
                    <a:pt x="3175" y="0"/>
                  </a:lnTo>
                  <a:close/>
                </a:path>
              </a:pathLst>
            </a:custGeom>
            <a:gradFill>
              <a:gsLst>
                <a:gs pos="0">
                  <a:srgbClr val="BE1007"/>
                </a:gs>
                <a:gs pos="10000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79" name="任意多边形 78"/>
            <p:cNvSpPr/>
            <p:nvPr/>
          </p:nvSpPr>
          <p:spPr>
            <a:xfrm>
              <a:off x="1397000" y="3565525"/>
              <a:ext cx="2200275" cy="784225"/>
            </a:xfrm>
            <a:custGeom>
              <a:avLst/>
              <a:gdLst>
                <a:gd name="connsiteX0" fmla="*/ 0 w 2200275"/>
                <a:gd name="connsiteY0" fmla="*/ 212725 h 784225"/>
                <a:gd name="connsiteX1" fmla="*/ 187325 w 2200275"/>
                <a:gd name="connsiteY1" fmla="*/ 0 h 784225"/>
                <a:gd name="connsiteX2" fmla="*/ 1905000 w 2200275"/>
                <a:gd name="connsiteY2" fmla="*/ 479425 h 784225"/>
                <a:gd name="connsiteX3" fmla="*/ 1987550 w 2200275"/>
                <a:gd name="connsiteY3" fmla="*/ 374650 h 784225"/>
                <a:gd name="connsiteX4" fmla="*/ 2200275 w 2200275"/>
                <a:gd name="connsiteY4" fmla="*/ 698500 h 784225"/>
                <a:gd name="connsiteX5" fmla="*/ 1647825 w 2200275"/>
                <a:gd name="connsiteY5" fmla="*/ 784225 h 784225"/>
                <a:gd name="connsiteX6" fmla="*/ 1717675 w 2200275"/>
                <a:gd name="connsiteY6" fmla="*/ 682625 h 784225"/>
                <a:gd name="connsiteX7" fmla="*/ 0 w 2200275"/>
                <a:gd name="connsiteY7" fmla="*/ 212725 h 784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200275" h="784225">
                  <a:moveTo>
                    <a:pt x="0" y="212725"/>
                  </a:moveTo>
                  <a:lnTo>
                    <a:pt x="187325" y="0"/>
                  </a:lnTo>
                  <a:lnTo>
                    <a:pt x="1905000" y="479425"/>
                  </a:lnTo>
                  <a:lnTo>
                    <a:pt x="1987550" y="374650"/>
                  </a:lnTo>
                  <a:lnTo>
                    <a:pt x="2200275" y="698500"/>
                  </a:lnTo>
                  <a:lnTo>
                    <a:pt x="1647825" y="784225"/>
                  </a:lnTo>
                  <a:lnTo>
                    <a:pt x="1717675" y="682625"/>
                  </a:lnTo>
                  <a:lnTo>
                    <a:pt x="0" y="212725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80" name="任意多边形 79"/>
            <p:cNvSpPr/>
            <p:nvPr/>
          </p:nvSpPr>
          <p:spPr>
            <a:xfrm>
              <a:off x="3028950" y="4260850"/>
              <a:ext cx="571500" cy="263525"/>
            </a:xfrm>
            <a:custGeom>
              <a:avLst/>
              <a:gdLst>
                <a:gd name="connsiteX0" fmla="*/ 12700 w 571500"/>
                <a:gd name="connsiteY0" fmla="*/ 88900 h 263525"/>
                <a:gd name="connsiteX1" fmla="*/ 0 w 571500"/>
                <a:gd name="connsiteY1" fmla="*/ 263525 h 263525"/>
                <a:gd name="connsiteX2" fmla="*/ 561975 w 571500"/>
                <a:gd name="connsiteY2" fmla="*/ 155575 h 263525"/>
                <a:gd name="connsiteX3" fmla="*/ 571500 w 571500"/>
                <a:gd name="connsiteY3" fmla="*/ 0 h 263525"/>
                <a:gd name="connsiteX4" fmla="*/ 12700 w 571500"/>
                <a:gd name="connsiteY4" fmla="*/ 88900 h 263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0" h="263525">
                  <a:moveTo>
                    <a:pt x="12700" y="88900"/>
                  </a:moveTo>
                  <a:lnTo>
                    <a:pt x="0" y="263525"/>
                  </a:lnTo>
                  <a:lnTo>
                    <a:pt x="561975" y="155575"/>
                  </a:lnTo>
                  <a:lnTo>
                    <a:pt x="571500" y="0"/>
                  </a:lnTo>
                  <a:lnTo>
                    <a:pt x="12700" y="88900"/>
                  </a:lnTo>
                  <a:close/>
                </a:path>
              </a:pathLst>
            </a:custGeom>
            <a:gradFill>
              <a:gsLst>
                <a:gs pos="100000">
                  <a:srgbClr val="BE1007"/>
                </a:gs>
                <a:gs pos="0">
                  <a:srgbClr val="F93D32"/>
                </a:gs>
              </a:gsLst>
              <a:lin ang="12000000" scaled="0"/>
            </a:gradFill>
            <a:ln w="3175" cap="flat" cmpd="sng" algn="ctr">
              <a:solidFill>
                <a:sysClr val="window" lastClr="FFFFFF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81" name="组合 80"/>
          <p:cNvGrpSpPr/>
          <p:nvPr/>
        </p:nvGrpSpPr>
        <p:grpSpPr>
          <a:xfrm>
            <a:off x="5908235" y="4141727"/>
            <a:ext cx="463777" cy="1236739"/>
            <a:chOff x="7212013" y="141288"/>
            <a:chExt cx="1047750" cy="2794000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82" name="Freeform 39"/>
            <p:cNvSpPr>
              <a:spLocks noEditPoints="1"/>
            </p:cNvSpPr>
            <p:nvPr/>
          </p:nvSpPr>
          <p:spPr bwMode="auto">
            <a:xfrm>
              <a:off x="7212013" y="141288"/>
              <a:ext cx="1047750" cy="2794000"/>
            </a:xfrm>
            <a:custGeom>
              <a:avLst/>
              <a:gdLst>
                <a:gd name="T0" fmla="*/ 223 w 472"/>
                <a:gd name="T1" fmla="*/ 735 h 1260"/>
                <a:gd name="T2" fmla="*/ 200 w 472"/>
                <a:gd name="T3" fmla="*/ 854 h 1260"/>
                <a:gd name="T4" fmla="*/ 194 w 472"/>
                <a:gd name="T5" fmla="*/ 1017 h 1260"/>
                <a:gd name="T6" fmla="*/ 157 w 472"/>
                <a:gd name="T7" fmla="*/ 1104 h 1260"/>
                <a:gd name="T8" fmla="*/ 143 w 472"/>
                <a:gd name="T9" fmla="*/ 1158 h 1260"/>
                <a:gd name="T10" fmla="*/ 85 w 472"/>
                <a:gd name="T11" fmla="*/ 1178 h 1260"/>
                <a:gd name="T12" fmla="*/ 25 w 472"/>
                <a:gd name="T13" fmla="*/ 1186 h 1260"/>
                <a:gd name="T14" fmla="*/ 30 w 472"/>
                <a:gd name="T15" fmla="*/ 1152 h 1260"/>
                <a:gd name="T16" fmla="*/ 79 w 472"/>
                <a:gd name="T17" fmla="*/ 1085 h 1260"/>
                <a:gd name="T18" fmla="*/ 96 w 472"/>
                <a:gd name="T19" fmla="*/ 1022 h 1260"/>
                <a:gd name="T20" fmla="*/ 112 w 472"/>
                <a:gd name="T21" fmla="*/ 851 h 1260"/>
                <a:gd name="T22" fmla="*/ 96 w 472"/>
                <a:gd name="T23" fmla="*/ 667 h 1260"/>
                <a:gd name="T24" fmla="*/ 109 w 472"/>
                <a:gd name="T25" fmla="*/ 531 h 1260"/>
                <a:gd name="T26" fmla="*/ 129 w 472"/>
                <a:gd name="T27" fmla="*/ 478 h 1260"/>
                <a:gd name="T28" fmla="*/ 107 w 472"/>
                <a:gd name="T29" fmla="*/ 367 h 1260"/>
                <a:gd name="T30" fmla="*/ 118 w 472"/>
                <a:gd name="T31" fmla="*/ 218 h 1260"/>
                <a:gd name="T32" fmla="*/ 212 w 472"/>
                <a:gd name="T33" fmla="*/ 180 h 1260"/>
                <a:gd name="T34" fmla="*/ 191 w 472"/>
                <a:gd name="T35" fmla="*/ 138 h 1260"/>
                <a:gd name="T36" fmla="*/ 186 w 472"/>
                <a:gd name="T37" fmla="*/ 26 h 1260"/>
                <a:gd name="T38" fmla="*/ 302 w 472"/>
                <a:gd name="T39" fmla="*/ 51 h 1260"/>
                <a:gd name="T40" fmla="*/ 302 w 472"/>
                <a:gd name="T41" fmla="*/ 127 h 1260"/>
                <a:gd name="T42" fmla="*/ 308 w 472"/>
                <a:gd name="T43" fmla="*/ 167 h 1260"/>
                <a:gd name="T44" fmla="*/ 443 w 472"/>
                <a:gd name="T45" fmla="*/ 255 h 1260"/>
                <a:gd name="T46" fmla="*/ 458 w 472"/>
                <a:gd name="T47" fmla="*/ 466 h 1260"/>
                <a:gd name="T48" fmla="*/ 375 w 472"/>
                <a:gd name="T49" fmla="*/ 575 h 1260"/>
                <a:gd name="T50" fmla="*/ 381 w 472"/>
                <a:gd name="T51" fmla="*/ 805 h 1260"/>
                <a:gd name="T52" fmla="*/ 414 w 472"/>
                <a:gd name="T53" fmla="*/ 989 h 1260"/>
                <a:gd name="T54" fmla="*/ 415 w 472"/>
                <a:gd name="T55" fmla="*/ 1094 h 1260"/>
                <a:gd name="T56" fmla="*/ 429 w 472"/>
                <a:gd name="T57" fmla="*/ 1172 h 1260"/>
                <a:gd name="T58" fmla="*/ 421 w 472"/>
                <a:gd name="T59" fmla="*/ 1215 h 1260"/>
                <a:gd name="T60" fmla="*/ 406 w 472"/>
                <a:gd name="T61" fmla="*/ 1260 h 1260"/>
                <a:gd name="T62" fmla="*/ 364 w 472"/>
                <a:gd name="T63" fmla="*/ 1237 h 1260"/>
                <a:gd name="T64" fmla="*/ 358 w 472"/>
                <a:gd name="T65" fmla="*/ 1195 h 1260"/>
                <a:gd name="T66" fmla="*/ 308 w 472"/>
                <a:gd name="T67" fmla="*/ 1104 h 1260"/>
                <a:gd name="T68" fmla="*/ 288 w 472"/>
                <a:gd name="T69" fmla="*/ 1003 h 1260"/>
                <a:gd name="T70" fmla="*/ 281 w 472"/>
                <a:gd name="T71" fmla="*/ 932 h 1260"/>
                <a:gd name="T72" fmla="*/ 256 w 472"/>
                <a:gd name="T73" fmla="*/ 839 h 1260"/>
                <a:gd name="T74" fmla="*/ 223 w 472"/>
                <a:gd name="T75" fmla="*/ 735 h 1260"/>
                <a:gd name="T76" fmla="*/ 360 w 472"/>
                <a:gd name="T77" fmla="*/ 481 h 1260"/>
                <a:gd name="T78" fmla="*/ 377 w 472"/>
                <a:gd name="T79" fmla="*/ 451 h 1260"/>
                <a:gd name="T80" fmla="*/ 386 w 472"/>
                <a:gd name="T81" fmla="*/ 425 h 1260"/>
                <a:gd name="T82" fmla="*/ 385 w 472"/>
                <a:gd name="T83" fmla="*/ 384 h 1260"/>
                <a:gd name="T84" fmla="*/ 370 w 472"/>
                <a:gd name="T85" fmla="*/ 355 h 1260"/>
                <a:gd name="T86" fmla="*/ 366 w 472"/>
                <a:gd name="T87" fmla="*/ 408 h 1260"/>
                <a:gd name="T88" fmla="*/ 360 w 472"/>
                <a:gd name="T89" fmla="*/ 481 h 1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472" h="1260">
                  <a:moveTo>
                    <a:pt x="223" y="735"/>
                  </a:moveTo>
                  <a:cubicBezTo>
                    <a:pt x="223" y="735"/>
                    <a:pt x="203" y="782"/>
                    <a:pt x="200" y="854"/>
                  </a:cubicBezTo>
                  <a:cubicBezTo>
                    <a:pt x="197" y="927"/>
                    <a:pt x="208" y="978"/>
                    <a:pt x="194" y="1017"/>
                  </a:cubicBezTo>
                  <a:cubicBezTo>
                    <a:pt x="180" y="1056"/>
                    <a:pt x="157" y="1082"/>
                    <a:pt x="157" y="1104"/>
                  </a:cubicBezTo>
                  <a:cubicBezTo>
                    <a:pt x="157" y="1125"/>
                    <a:pt x="160" y="1156"/>
                    <a:pt x="143" y="1158"/>
                  </a:cubicBezTo>
                  <a:cubicBezTo>
                    <a:pt x="126" y="1159"/>
                    <a:pt x="98" y="1164"/>
                    <a:pt x="85" y="1178"/>
                  </a:cubicBezTo>
                  <a:cubicBezTo>
                    <a:pt x="73" y="1192"/>
                    <a:pt x="50" y="1192"/>
                    <a:pt x="25" y="1186"/>
                  </a:cubicBezTo>
                  <a:cubicBezTo>
                    <a:pt x="0" y="1179"/>
                    <a:pt x="10" y="1164"/>
                    <a:pt x="30" y="1152"/>
                  </a:cubicBezTo>
                  <a:cubicBezTo>
                    <a:pt x="50" y="1139"/>
                    <a:pt x="76" y="1104"/>
                    <a:pt x="79" y="1085"/>
                  </a:cubicBezTo>
                  <a:cubicBezTo>
                    <a:pt x="82" y="1066"/>
                    <a:pt x="95" y="1039"/>
                    <a:pt x="96" y="1022"/>
                  </a:cubicBezTo>
                  <a:cubicBezTo>
                    <a:pt x="98" y="1005"/>
                    <a:pt x="112" y="876"/>
                    <a:pt x="112" y="851"/>
                  </a:cubicBezTo>
                  <a:cubicBezTo>
                    <a:pt x="112" y="826"/>
                    <a:pt x="92" y="712"/>
                    <a:pt x="96" y="667"/>
                  </a:cubicBezTo>
                  <a:cubicBezTo>
                    <a:pt x="101" y="622"/>
                    <a:pt x="99" y="560"/>
                    <a:pt x="109" y="531"/>
                  </a:cubicBezTo>
                  <a:cubicBezTo>
                    <a:pt x="118" y="502"/>
                    <a:pt x="129" y="489"/>
                    <a:pt x="129" y="478"/>
                  </a:cubicBezTo>
                  <a:cubicBezTo>
                    <a:pt x="129" y="464"/>
                    <a:pt x="103" y="445"/>
                    <a:pt x="107" y="367"/>
                  </a:cubicBezTo>
                  <a:cubicBezTo>
                    <a:pt x="110" y="336"/>
                    <a:pt x="95" y="232"/>
                    <a:pt x="118" y="218"/>
                  </a:cubicBezTo>
                  <a:cubicBezTo>
                    <a:pt x="141" y="204"/>
                    <a:pt x="212" y="180"/>
                    <a:pt x="212" y="180"/>
                  </a:cubicBezTo>
                  <a:cubicBezTo>
                    <a:pt x="212" y="180"/>
                    <a:pt x="198" y="161"/>
                    <a:pt x="191" y="138"/>
                  </a:cubicBezTo>
                  <a:cubicBezTo>
                    <a:pt x="183" y="115"/>
                    <a:pt x="152" y="43"/>
                    <a:pt x="186" y="26"/>
                  </a:cubicBezTo>
                  <a:cubicBezTo>
                    <a:pt x="220" y="9"/>
                    <a:pt x="294" y="0"/>
                    <a:pt x="302" y="51"/>
                  </a:cubicBezTo>
                  <a:cubicBezTo>
                    <a:pt x="310" y="102"/>
                    <a:pt x="307" y="108"/>
                    <a:pt x="302" y="127"/>
                  </a:cubicBezTo>
                  <a:cubicBezTo>
                    <a:pt x="298" y="146"/>
                    <a:pt x="298" y="158"/>
                    <a:pt x="308" y="167"/>
                  </a:cubicBezTo>
                  <a:cubicBezTo>
                    <a:pt x="319" y="177"/>
                    <a:pt x="443" y="232"/>
                    <a:pt x="443" y="255"/>
                  </a:cubicBezTo>
                  <a:cubicBezTo>
                    <a:pt x="443" y="255"/>
                    <a:pt x="472" y="435"/>
                    <a:pt x="458" y="466"/>
                  </a:cubicBezTo>
                  <a:cubicBezTo>
                    <a:pt x="445" y="497"/>
                    <a:pt x="398" y="555"/>
                    <a:pt x="375" y="575"/>
                  </a:cubicBezTo>
                  <a:cubicBezTo>
                    <a:pt x="375" y="597"/>
                    <a:pt x="370" y="752"/>
                    <a:pt x="381" y="805"/>
                  </a:cubicBezTo>
                  <a:cubicBezTo>
                    <a:pt x="392" y="857"/>
                    <a:pt x="417" y="958"/>
                    <a:pt x="414" y="989"/>
                  </a:cubicBezTo>
                  <a:cubicBezTo>
                    <a:pt x="410" y="1020"/>
                    <a:pt x="404" y="1066"/>
                    <a:pt x="415" y="1094"/>
                  </a:cubicBezTo>
                  <a:cubicBezTo>
                    <a:pt x="426" y="1122"/>
                    <a:pt x="434" y="1156"/>
                    <a:pt x="429" y="1172"/>
                  </a:cubicBezTo>
                  <a:cubicBezTo>
                    <a:pt x="424" y="1187"/>
                    <a:pt x="420" y="1199"/>
                    <a:pt x="421" y="1215"/>
                  </a:cubicBezTo>
                  <a:cubicBezTo>
                    <a:pt x="423" y="1230"/>
                    <a:pt x="424" y="1260"/>
                    <a:pt x="406" y="1260"/>
                  </a:cubicBezTo>
                  <a:cubicBezTo>
                    <a:pt x="387" y="1260"/>
                    <a:pt x="373" y="1254"/>
                    <a:pt x="364" y="1237"/>
                  </a:cubicBezTo>
                  <a:cubicBezTo>
                    <a:pt x="355" y="1220"/>
                    <a:pt x="375" y="1209"/>
                    <a:pt x="358" y="1195"/>
                  </a:cubicBezTo>
                  <a:cubicBezTo>
                    <a:pt x="341" y="1181"/>
                    <a:pt x="319" y="1136"/>
                    <a:pt x="308" y="1104"/>
                  </a:cubicBezTo>
                  <a:cubicBezTo>
                    <a:pt x="298" y="1071"/>
                    <a:pt x="290" y="1032"/>
                    <a:pt x="288" y="1003"/>
                  </a:cubicBezTo>
                  <a:cubicBezTo>
                    <a:pt x="287" y="974"/>
                    <a:pt x="284" y="941"/>
                    <a:pt x="281" y="932"/>
                  </a:cubicBezTo>
                  <a:cubicBezTo>
                    <a:pt x="278" y="922"/>
                    <a:pt x="256" y="864"/>
                    <a:pt x="256" y="839"/>
                  </a:cubicBezTo>
                  <a:cubicBezTo>
                    <a:pt x="256" y="814"/>
                    <a:pt x="235" y="753"/>
                    <a:pt x="223" y="735"/>
                  </a:cubicBezTo>
                  <a:close/>
                  <a:moveTo>
                    <a:pt x="360" y="481"/>
                  </a:moveTo>
                  <a:cubicBezTo>
                    <a:pt x="377" y="451"/>
                    <a:pt x="377" y="451"/>
                    <a:pt x="377" y="451"/>
                  </a:cubicBezTo>
                  <a:cubicBezTo>
                    <a:pt x="377" y="451"/>
                    <a:pt x="386" y="444"/>
                    <a:pt x="386" y="425"/>
                  </a:cubicBezTo>
                  <a:cubicBezTo>
                    <a:pt x="386" y="406"/>
                    <a:pt x="388" y="393"/>
                    <a:pt x="385" y="384"/>
                  </a:cubicBezTo>
                  <a:cubicBezTo>
                    <a:pt x="381" y="374"/>
                    <a:pt x="370" y="355"/>
                    <a:pt x="370" y="355"/>
                  </a:cubicBezTo>
                  <a:cubicBezTo>
                    <a:pt x="370" y="355"/>
                    <a:pt x="366" y="399"/>
                    <a:pt x="366" y="408"/>
                  </a:cubicBezTo>
                  <a:cubicBezTo>
                    <a:pt x="366" y="417"/>
                    <a:pt x="360" y="481"/>
                    <a:pt x="360" y="481"/>
                  </a:cubicBezTo>
                  <a:close/>
                </a:path>
              </a:pathLst>
            </a:custGeom>
            <a:solidFill>
              <a:sysClr val="windowText" lastClr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3" name="Freeform 40"/>
            <p:cNvSpPr>
              <a:spLocks/>
            </p:cNvSpPr>
            <p:nvPr/>
          </p:nvSpPr>
          <p:spPr bwMode="auto">
            <a:xfrm>
              <a:off x="7662863" y="492125"/>
              <a:ext cx="244475" cy="546100"/>
            </a:xfrm>
            <a:custGeom>
              <a:avLst/>
              <a:gdLst>
                <a:gd name="T0" fmla="*/ 0 w 110"/>
                <a:gd name="T1" fmla="*/ 246 h 246"/>
                <a:gd name="T2" fmla="*/ 67 w 110"/>
                <a:gd name="T3" fmla="*/ 102 h 246"/>
                <a:gd name="T4" fmla="*/ 110 w 110"/>
                <a:gd name="T5" fmla="*/ 13 h 246"/>
                <a:gd name="T6" fmla="*/ 98 w 110"/>
                <a:gd name="T7" fmla="*/ 0 h 246"/>
                <a:gd name="T8" fmla="*/ 45 w 110"/>
                <a:gd name="T9" fmla="*/ 44 h 246"/>
                <a:gd name="T10" fmla="*/ 9 w 110"/>
                <a:gd name="T11" fmla="*/ 22 h 246"/>
                <a:gd name="T12" fmla="*/ 2 w 110"/>
                <a:gd name="T13" fmla="*/ 37 h 246"/>
                <a:gd name="T14" fmla="*/ 0 w 110"/>
                <a:gd name="T15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0" h="246">
                  <a:moveTo>
                    <a:pt x="0" y="246"/>
                  </a:moveTo>
                  <a:cubicBezTo>
                    <a:pt x="0" y="246"/>
                    <a:pt x="50" y="133"/>
                    <a:pt x="67" y="102"/>
                  </a:cubicBezTo>
                  <a:cubicBezTo>
                    <a:pt x="84" y="71"/>
                    <a:pt x="110" y="13"/>
                    <a:pt x="110" y="13"/>
                  </a:cubicBezTo>
                  <a:cubicBezTo>
                    <a:pt x="98" y="0"/>
                    <a:pt x="98" y="0"/>
                    <a:pt x="98" y="0"/>
                  </a:cubicBezTo>
                  <a:cubicBezTo>
                    <a:pt x="98" y="0"/>
                    <a:pt x="57" y="43"/>
                    <a:pt x="45" y="44"/>
                  </a:cubicBezTo>
                  <a:cubicBezTo>
                    <a:pt x="33" y="45"/>
                    <a:pt x="12" y="26"/>
                    <a:pt x="9" y="22"/>
                  </a:cubicBezTo>
                  <a:cubicBezTo>
                    <a:pt x="7" y="17"/>
                    <a:pt x="3" y="25"/>
                    <a:pt x="2" y="37"/>
                  </a:cubicBezTo>
                  <a:cubicBezTo>
                    <a:pt x="1" y="49"/>
                    <a:pt x="0" y="246"/>
                    <a:pt x="0" y="24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4" name="Freeform 41"/>
            <p:cNvSpPr>
              <a:spLocks/>
            </p:cNvSpPr>
            <p:nvPr/>
          </p:nvSpPr>
          <p:spPr bwMode="auto">
            <a:xfrm>
              <a:off x="7664450" y="592138"/>
              <a:ext cx="114300" cy="431800"/>
            </a:xfrm>
            <a:custGeom>
              <a:avLst/>
              <a:gdLst>
                <a:gd name="T0" fmla="*/ 51 w 51"/>
                <a:gd name="T1" fmla="*/ 14 h 195"/>
                <a:gd name="T2" fmla="*/ 40 w 51"/>
                <a:gd name="T3" fmla="*/ 0 h 195"/>
                <a:gd name="T4" fmla="*/ 26 w 51"/>
                <a:gd name="T5" fmla="*/ 14 h 195"/>
                <a:gd name="T6" fmla="*/ 31 w 51"/>
                <a:gd name="T7" fmla="*/ 28 h 195"/>
                <a:gd name="T8" fmla="*/ 0 w 51"/>
                <a:gd name="T9" fmla="*/ 94 h 195"/>
                <a:gd name="T10" fmla="*/ 0 w 51"/>
                <a:gd name="T11" fmla="*/ 195 h 195"/>
                <a:gd name="T12" fmla="*/ 45 w 51"/>
                <a:gd name="T13" fmla="*/ 97 h 195"/>
                <a:gd name="T14" fmla="*/ 45 w 51"/>
                <a:gd name="T15" fmla="*/ 31 h 195"/>
                <a:gd name="T16" fmla="*/ 51 w 51"/>
                <a:gd name="T17" fmla="*/ 14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1" h="195">
                  <a:moveTo>
                    <a:pt x="51" y="14"/>
                  </a:moveTo>
                  <a:cubicBezTo>
                    <a:pt x="51" y="14"/>
                    <a:pt x="47" y="0"/>
                    <a:pt x="40" y="0"/>
                  </a:cubicBezTo>
                  <a:cubicBezTo>
                    <a:pt x="33" y="0"/>
                    <a:pt x="25" y="9"/>
                    <a:pt x="26" y="14"/>
                  </a:cubicBezTo>
                  <a:cubicBezTo>
                    <a:pt x="26" y="19"/>
                    <a:pt x="33" y="24"/>
                    <a:pt x="31" y="28"/>
                  </a:cubicBezTo>
                  <a:cubicBezTo>
                    <a:pt x="28" y="31"/>
                    <a:pt x="1" y="85"/>
                    <a:pt x="0" y="94"/>
                  </a:cubicBezTo>
                  <a:cubicBezTo>
                    <a:pt x="0" y="103"/>
                    <a:pt x="0" y="195"/>
                    <a:pt x="0" y="195"/>
                  </a:cubicBezTo>
                  <a:cubicBezTo>
                    <a:pt x="45" y="97"/>
                    <a:pt x="45" y="97"/>
                    <a:pt x="45" y="97"/>
                  </a:cubicBezTo>
                  <a:cubicBezTo>
                    <a:pt x="45" y="97"/>
                    <a:pt x="44" y="33"/>
                    <a:pt x="45" y="31"/>
                  </a:cubicBezTo>
                  <a:cubicBezTo>
                    <a:pt x="47" y="28"/>
                    <a:pt x="51" y="19"/>
                    <a:pt x="51" y="14"/>
                  </a:cubicBezTo>
                  <a:close/>
                </a:path>
              </a:pathLst>
            </a:custGeom>
            <a:solidFill>
              <a:srgbClr val="4E4D4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5" name="Freeform 42"/>
            <p:cNvSpPr>
              <a:spLocks/>
            </p:cNvSpPr>
            <p:nvPr/>
          </p:nvSpPr>
          <p:spPr bwMode="auto">
            <a:xfrm>
              <a:off x="7689850" y="592138"/>
              <a:ext cx="63500" cy="60325"/>
            </a:xfrm>
            <a:custGeom>
              <a:avLst/>
              <a:gdLst>
                <a:gd name="T0" fmla="*/ 0 w 29"/>
                <a:gd name="T1" fmla="*/ 27 h 27"/>
                <a:gd name="T2" fmla="*/ 29 w 29"/>
                <a:gd name="T3" fmla="*/ 0 h 27"/>
                <a:gd name="T4" fmla="*/ 29 w 29"/>
                <a:gd name="T5" fmla="*/ 0 h 27"/>
                <a:gd name="T6" fmla="*/ 29 w 29"/>
                <a:gd name="T7" fmla="*/ 1 h 27"/>
                <a:gd name="T8" fmla="*/ 1 w 29"/>
                <a:gd name="T9" fmla="*/ 27 h 27"/>
                <a:gd name="T10" fmla="*/ 1 w 29"/>
                <a:gd name="T11" fmla="*/ 27 h 27"/>
                <a:gd name="T12" fmla="*/ 1 w 29"/>
                <a:gd name="T13" fmla="*/ 27 h 27"/>
                <a:gd name="T14" fmla="*/ 0 w 29"/>
                <a:gd name="T15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9" h="27">
                  <a:moveTo>
                    <a:pt x="0" y="27"/>
                  </a:moveTo>
                  <a:cubicBezTo>
                    <a:pt x="0" y="12"/>
                    <a:pt x="13" y="0"/>
                    <a:pt x="2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9" y="1"/>
                    <a:pt x="29" y="1"/>
                    <a:pt x="29" y="1"/>
                  </a:cubicBezTo>
                  <a:cubicBezTo>
                    <a:pt x="14" y="1"/>
                    <a:pt x="1" y="13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1" y="27"/>
                    <a:pt x="1" y="27"/>
                    <a:pt x="1" y="27"/>
                  </a:cubicBezTo>
                  <a:cubicBezTo>
                    <a:pt x="0" y="27"/>
                    <a:pt x="0" y="27"/>
                    <a:pt x="0" y="27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6" name="Freeform 43"/>
            <p:cNvSpPr>
              <a:spLocks/>
            </p:cNvSpPr>
            <p:nvPr/>
          </p:nvSpPr>
          <p:spPr bwMode="auto">
            <a:xfrm>
              <a:off x="7753350" y="592138"/>
              <a:ext cx="49213" cy="74613"/>
            </a:xfrm>
            <a:custGeom>
              <a:avLst/>
              <a:gdLst>
                <a:gd name="T0" fmla="*/ 20 w 22"/>
                <a:gd name="T1" fmla="*/ 34 h 34"/>
                <a:gd name="T2" fmla="*/ 0 w 22"/>
                <a:gd name="T3" fmla="*/ 1 h 34"/>
                <a:gd name="T4" fmla="*/ 0 w 22"/>
                <a:gd name="T5" fmla="*/ 1 h 34"/>
                <a:gd name="T6" fmla="*/ 0 w 22"/>
                <a:gd name="T7" fmla="*/ 0 h 34"/>
                <a:gd name="T8" fmla="*/ 22 w 22"/>
                <a:gd name="T9" fmla="*/ 34 h 34"/>
                <a:gd name="T10" fmla="*/ 22 w 22"/>
                <a:gd name="T11" fmla="*/ 34 h 34"/>
                <a:gd name="T12" fmla="*/ 22 w 22"/>
                <a:gd name="T13" fmla="*/ 34 h 34"/>
                <a:gd name="T14" fmla="*/ 20 w 22"/>
                <a:gd name="T15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" h="34">
                  <a:moveTo>
                    <a:pt x="20" y="34"/>
                  </a:moveTo>
                  <a:cubicBezTo>
                    <a:pt x="20" y="16"/>
                    <a:pt x="1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0"/>
                    <a:pt x="22" y="16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2" y="34"/>
                    <a:pt x="22" y="34"/>
                    <a:pt x="22" y="34"/>
                  </a:cubicBezTo>
                  <a:cubicBezTo>
                    <a:pt x="20" y="34"/>
                    <a:pt x="20" y="34"/>
                    <a:pt x="20" y="34"/>
                  </a:cubicBez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7" name="Freeform 44"/>
            <p:cNvSpPr>
              <a:spLocks/>
            </p:cNvSpPr>
            <p:nvPr/>
          </p:nvSpPr>
          <p:spPr bwMode="auto">
            <a:xfrm>
              <a:off x="7664450" y="593725"/>
              <a:ext cx="26988" cy="58738"/>
            </a:xfrm>
            <a:custGeom>
              <a:avLst/>
              <a:gdLst>
                <a:gd name="T0" fmla="*/ 0 w 17"/>
                <a:gd name="T1" fmla="*/ 2 h 37"/>
                <a:gd name="T2" fmla="*/ 2 w 17"/>
                <a:gd name="T3" fmla="*/ 0 h 37"/>
                <a:gd name="T4" fmla="*/ 17 w 17"/>
                <a:gd name="T5" fmla="*/ 37 h 37"/>
                <a:gd name="T6" fmla="*/ 16 w 17"/>
                <a:gd name="T7" fmla="*/ 37 h 37"/>
                <a:gd name="T8" fmla="*/ 0 w 17"/>
                <a:gd name="T9" fmla="*/ 2 h 37"/>
                <a:gd name="T10" fmla="*/ 0 w 17"/>
                <a:gd name="T11" fmla="*/ 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" h="37">
                  <a:moveTo>
                    <a:pt x="0" y="2"/>
                  </a:moveTo>
                  <a:lnTo>
                    <a:pt x="2" y="0"/>
                  </a:lnTo>
                  <a:lnTo>
                    <a:pt x="17" y="37"/>
                  </a:lnTo>
                  <a:lnTo>
                    <a:pt x="16" y="37"/>
                  </a:lnTo>
                  <a:lnTo>
                    <a:pt x="0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  <p:sp>
          <p:nvSpPr>
            <p:cNvPr id="88" name="Freeform 45"/>
            <p:cNvSpPr>
              <a:spLocks/>
            </p:cNvSpPr>
            <p:nvPr/>
          </p:nvSpPr>
          <p:spPr bwMode="auto">
            <a:xfrm>
              <a:off x="7797800" y="596900"/>
              <a:ext cx="73025" cy="73025"/>
            </a:xfrm>
            <a:custGeom>
              <a:avLst/>
              <a:gdLst>
                <a:gd name="T0" fmla="*/ 0 w 46"/>
                <a:gd name="T1" fmla="*/ 44 h 46"/>
                <a:gd name="T2" fmla="*/ 45 w 46"/>
                <a:gd name="T3" fmla="*/ 0 h 46"/>
                <a:gd name="T4" fmla="*/ 46 w 46"/>
                <a:gd name="T5" fmla="*/ 1 h 46"/>
                <a:gd name="T6" fmla="*/ 2 w 46"/>
                <a:gd name="T7" fmla="*/ 46 h 46"/>
                <a:gd name="T8" fmla="*/ 0 w 46"/>
                <a:gd name="T9" fmla="*/ 44 h 46"/>
                <a:gd name="T10" fmla="*/ 0 w 46"/>
                <a:gd name="T11" fmla="*/ 44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6" h="46">
                  <a:moveTo>
                    <a:pt x="0" y="44"/>
                  </a:moveTo>
                  <a:lnTo>
                    <a:pt x="45" y="0"/>
                  </a:lnTo>
                  <a:lnTo>
                    <a:pt x="46" y="1"/>
                  </a:lnTo>
                  <a:lnTo>
                    <a:pt x="2" y="46"/>
                  </a:lnTo>
                  <a:lnTo>
                    <a:pt x="0" y="44"/>
                  </a:lnTo>
                  <a:lnTo>
                    <a:pt x="0" y="44"/>
                  </a:lnTo>
                  <a:close/>
                </a:path>
              </a:pathLst>
            </a:custGeom>
            <a:solidFill>
              <a:srgbClr val="04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black"/>
                </a:solidFill>
                <a:latin typeface="Calibri"/>
                <a:ea typeface="宋体"/>
              </a:endParaRPr>
            </a:p>
          </p:txBody>
        </p:sp>
      </p:grpSp>
      <p:sp>
        <p:nvSpPr>
          <p:cNvPr id="89" name="矩形 88"/>
          <p:cNvSpPr/>
          <p:nvPr/>
        </p:nvSpPr>
        <p:spPr>
          <a:xfrm>
            <a:off x="648469" y="1994489"/>
            <a:ext cx="96155" cy="512283"/>
          </a:xfrm>
          <a:prstGeom prst="rect">
            <a:avLst/>
          </a:prstGeom>
          <a:solidFill>
            <a:srgbClr val="BE1007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smtClean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90" name="文本框 62"/>
          <p:cNvSpPr txBox="1"/>
          <p:nvPr/>
        </p:nvSpPr>
        <p:spPr>
          <a:xfrm>
            <a:off x="737077" y="1980258"/>
            <a:ext cx="757130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流程关系强调个关联的操作过程发生的先后顺序。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流程关系强调个关联的操作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过程</a:t>
            </a:r>
            <a:endParaRPr lang="en-US" altLang="zh-CN" sz="1600" smtClean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发生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的先后顺序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。流程</a:t>
            </a:r>
            <a:r>
              <a:rPr lang="zh-CN" altLang="en-US" sz="16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关系强调个关联的操作过程发生的先后顺序</a:t>
            </a:r>
            <a:r>
              <a:rPr lang="zh-CN" altLang="en-US" sz="160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zh-CN" altLang="en-US" sz="160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2118623" y="3076457"/>
            <a:ext cx="1408127" cy="1936191"/>
            <a:chOff x="2525462" y="2926643"/>
            <a:chExt cx="1408127" cy="1936191"/>
          </a:xfrm>
        </p:grpSpPr>
        <p:sp>
          <p:nvSpPr>
            <p:cNvPr id="92" name="泪滴形 91"/>
            <p:cNvSpPr/>
            <p:nvPr/>
          </p:nvSpPr>
          <p:spPr>
            <a:xfrm rot="8153283">
              <a:off x="2525462" y="292664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20202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grpSp>
          <p:nvGrpSpPr>
            <p:cNvPr id="93" name="组合 92"/>
            <p:cNvGrpSpPr/>
            <p:nvPr/>
          </p:nvGrpSpPr>
          <p:grpSpPr>
            <a:xfrm>
              <a:off x="2574898" y="2983537"/>
              <a:ext cx="1309667" cy="1879297"/>
              <a:chOff x="2574898" y="2983537"/>
              <a:chExt cx="1309667" cy="1879297"/>
            </a:xfrm>
          </p:grpSpPr>
          <p:sp>
            <p:nvSpPr>
              <p:cNvPr id="94" name="泪滴形 93"/>
              <p:cNvSpPr/>
              <p:nvPr/>
            </p:nvSpPr>
            <p:spPr>
              <a:xfrm rot="8153283">
                <a:off x="2574898" y="2983537"/>
                <a:ext cx="1309667" cy="1309667"/>
              </a:xfrm>
              <a:prstGeom prst="teardrop">
                <a:avLst>
                  <a:gd name="adj" fmla="val 118585"/>
                </a:avLst>
              </a:prstGeom>
              <a:solidFill>
                <a:srgbClr val="202022"/>
              </a:solid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5" name="文本框 12"/>
              <p:cNvSpPr txBox="1"/>
              <p:nvPr/>
            </p:nvSpPr>
            <p:spPr>
              <a:xfrm>
                <a:off x="2848143" y="3025624"/>
                <a:ext cx="80182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kern="0" smtClean="0">
                    <a:solidFill>
                      <a:prstClr val="white"/>
                    </a:solidFill>
                    <a:latin typeface="Calibri"/>
                    <a:ea typeface="宋体"/>
                  </a:rPr>
                  <a:t>STEP 1</a:t>
                </a: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  <p:sp>
            <p:nvSpPr>
              <p:cNvPr id="96" name="文本框 13"/>
              <p:cNvSpPr txBox="1"/>
              <p:nvPr/>
            </p:nvSpPr>
            <p:spPr>
              <a:xfrm>
                <a:off x="2688930" y="3394956"/>
                <a:ext cx="1107996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  <a:endParaRPr lang="en-US" altLang="zh-CN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  <a:p>
                <a:pPr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kern="0" smtClean="0">
                    <a:solidFill>
                      <a:prstClr val="white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添加内容</a:t>
                </a:r>
              </a:p>
            </p:txBody>
          </p:sp>
          <p:sp>
            <p:nvSpPr>
              <p:cNvPr id="97" name="椭圆 96"/>
              <p:cNvSpPr/>
              <p:nvPr/>
            </p:nvSpPr>
            <p:spPr>
              <a:xfrm>
                <a:off x="3151080" y="4742263"/>
                <a:ext cx="120774" cy="120571"/>
              </a:xfrm>
              <a:prstGeom prst="ellipse">
                <a:avLst/>
              </a:prstGeom>
              <a:solidFill>
                <a:sysClr val="windowText" lastClr="000000">
                  <a:lumMod val="85000"/>
                  <a:lumOff val="1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kern="0" smtClean="0">
                  <a:solidFill>
                    <a:prstClr val="white"/>
                  </a:solidFill>
                  <a:latin typeface="Calibri"/>
                  <a:ea typeface="宋体"/>
                </a:endParaRPr>
              </a:p>
            </p:txBody>
          </p:sp>
        </p:grpSp>
      </p:grpSp>
      <p:grpSp>
        <p:nvGrpSpPr>
          <p:cNvPr id="98" name="组合 97"/>
          <p:cNvGrpSpPr/>
          <p:nvPr/>
        </p:nvGrpSpPr>
        <p:grpSpPr>
          <a:xfrm>
            <a:off x="4510667" y="2677755"/>
            <a:ext cx="1408127" cy="1932264"/>
            <a:chOff x="4917506" y="2527941"/>
            <a:chExt cx="1408127" cy="1932264"/>
          </a:xfrm>
        </p:grpSpPr>
        <p:sp>
          <p:nvSpPr>
            <p:cNvPr id="99" name="泪滴形 98"/>
            <p:cNvSpPr/>
            <p:nvPr/>
          </p:nvSpPr>
          <p:spPr>
            <a:xfrm rot="8153283">
              <a:off x="4964347" y="2579475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0" name="文本框 48"/>
            <p:cNvSpPr txBox="1"/>
            <p:nvPr/>
          </p:nvSpPr>
          <p:spPr>
            <a:xfrm>
              <a:off x="5237592" y="2621562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smtClean="0">
                  <a:solidFill>
                    <a:prstClr val="white"/>
                  </a:solidFill>
                  <a:latin typeface="Calibri"/>
                  <a:ea typeface="宋体"/>
                </a:rPr>
                <a:t>STEP 2</a:t>
              </a: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1" name="文本框 49"/>
            <p:cNvSpPr txBox="1"/>
            <p:nvPr/>
          </p:nvSpPr>
          <p:spPr>
            <a:xfrm>
              <a:off x="5078379" y="2990894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02" name="泪滴形 101"/>
            <p:cNvSpPr/>
            <p:nvPr/>
          </p:nvSpPr>
          <p:spPr>
            <a:xfrm rot="8153283">
              <a:off x="4917506" y="2527941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BE1007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3" name="椭圆 102"/>
            <p:cNvSpPr/>
            <p:nvPr/>
          </p:nvSpPr>
          <p:spPr>
            <a:xfrm>
              <a:off x="5542223" y="4339634"/>
              <a:ext cx="120774" cy="12057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7012182" y="3281817"/>
            <a:ext cx="1408127" cy="1934397"/>
            <a:chOff x="7419021" y="3132003"/>
            <a:chExt cx="1408127" cy="1934397"/>
          </a:xfrm>
        </p:grpSpPr>
        <p:sp>
          <p:nvSpPr>
            <p:cNvPr id="105" name="泪滴形 104"/>
            <p:cNvSpPr/>
            <p:nvPr/>
          </p:nvSpPr>
          <p:spPr>
            <a:xfrm rot="8153283">
              <a:off x="7462273" y="3181129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202022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6" name="文本框 45"/>
            <p:cNvSpPr txBox="1"/>
            <p:nvPr/>
          </p:nvSpPr>
          <p:spPr>
            <a:xfrm>
              <a:off x="7735518" y="3223216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smtClean="0">
                  <a:solidFill>
                    <a:prstClr val="white"/>
                  </a:solidFill>
                  <a:latin typeface="Calibri"/>
                  <a:ea typeface="宋体"/>
                </a:rPr>
                <a:t>STEP 3</a:t>
              </a: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7" name="文本框 46"/>
            <p:cNvSpPr txBox="1"/>
            <p:nvPr/>
          </p:nvSpPr>
          <p:spPr>
            <a:xfrm>
              <a:off x="7576305" y="3592548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08" name="泪滴形 107"/>
            <p:cNvSpPr/>
            <p:nvPr/>
          </p:nvSpPr>
          <p:spPr>
            <a:xfrm rot="8153283">
              <a:off x="7419021" y="3132003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202022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09" name="椭圆 108"/>
            <p:cNvSpPr/>
            <p:nvPr/>
          </p:nvSpPr>
          <p:spPr>
            <a:xfrm>
              <a:off x="8040697" y="4945829"/>
              <a:ext cx="120774" cy="120571"/>
            </a:xfrm>
            <a:prstGeom prst="ellipse">
              <a:avLst/>
            </a:prstGeom>
            <a:solidFill>
              <a:sysClr val="windowText" lastClr="000000">
                <a:lumMod val="85000"/>
                <a:lumOff val="15000"/>
              </a:sys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  <p:grpSp>
        <p:nvGrpSpPr>
          <p:cNvPr id="110" name="组合 109"/>
          <p:cNvGrpSpPr/>
          <p:nvPr/>
        </p:nvGrpSpPr>
        <p:grpSpPr>
          <a:xfrm>
            <a:off x="9378157" y="2837270"/>
            <a:ext cx="1408127" cy="1936370"/>
            <a:chOff x="9784996" y="2687456"/>
            <a:chExt cx="1408127" cy="1936370"/>
          </a:xfrm>
        </p:grpSpPr>
        <p:sp>
          <p:nvSpPr>
            <p:cNvPr id="111" name="泪滴形 110"/>
            <p:cNvSpPr/>
            <p:nvPr/>
          </p:nvSpPr>
          <p:spPr>
            <a:xfrm rot="8153283">
              <a:off x="9834227" y="2738996"/>
              <a:ext cx="1309667" cy="1309667"/>
            </a:xfrm>
            <a:prstGeom prst="teardrop">
              <a:avLst>
                <a:gd name="adj" fmla="val 118585"/>
              </a:avLst>
            </a:prstGeom>
            <a:solidFill>
              <a:srgbClr val="BE1007"/>
            </a:solidFill>
            <a:ln w="12700" cap="flat" cmpd="sng" algn="ctr">
              <a:noFill/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2" name="文本框 51"/>
            <p:cNvSpPr txBox="1"/>
            <p:nvPr/>
          </p:nvSpPr>
          <p:spPr>
            <a:xfrm>
              <a:off x="10107472" y="2781083"/>
              <a:ext cx="8018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kern="0" smtClean="0">
                  <a:solidFill>
                    <a:prstClr val="white"/>
                  </a:solidFill>
                  <a:latin typeface="Calibri"/>
                  <a:ea typeface="宋体"/>
                </a:rPr>
                <a:t>STEP 4</a:t>
              </a: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3" name="文本框 52"/>
            <p:cNvSpPr txBox="1"/>
            <p:nvPr/>
          </p:nvSpPr>
          <p:spPr>
            <a:xfrm>
              <a:off x="9948259" y="3150415"/>
              <a:ext cx="110799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  <a:endParaRPr lang="en-US" altLang="zh-CN" kern="0" smtClean="0">
                <a:solidFill>
                  <a:prstClr val="white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kern="0" smtClean="0">
                  <a:solidFill>
                    <a:prstClr val="white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添加内容</a:t>
              </a:r>
            </a:p>
          </p:txBody>
        </p:sp>
        <p:sp>
          <p:nvSpPr>
            <p:cNvPr id="114" name="泪滴形 113"/>
            <p:cNvSpPr/>
            <p:nvPr/>
          </p:nvSpPr>
          <p:spPr>
            <a:xfrm rot="8153283">
              <a:off x="9784996" y="2687456"/>
              <a:ext cx="1408127" cy="1408127"/>
            </a:xfrm>
            <a:prstGeom prst="teardrop">
              <a:avLst>
                <a:gd name="adj" fmla="val 118585"/>
              </a:avLst>
            </a:prstGeom>
            <a:noFill/>
            <a:ln w="12700" cap="flat" cmpd="sng" algn="ctr">
              <a:solidFill>
                <a:srgbClr val="BE1007"/>
              </a:solidFill>
              <a:prstDash val="solid"/>
              <a:miter lim="800000"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  <p:sp>
          <p:nvSpPr>
            <p:cNvPr id="115" name="椭圆 114"/>
            <p:cNvSpPr/>
            <p:nvPr/>
          </p:nvSpPr>
          <p:spPr>
            <a:xfrm>
              <a:off x="10416977" y="4503255"/>
              <a:ext cx="120774" cy="120571"/>
            </a:xfrm>
            <a:prstGeom prst="ellipse">
              <a:avLst/>
            </a:prstGeom>
            <a:solidFill>
              <a:srgbClr val="C0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smtClean="0">
                <a:solidFill>
                  <a:prstClr val="white"/>
                </a:solidFill>
                <a:latin typeface="Calibri"/>
                <a:ea typeface="宋体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687540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7" presetClass="entr" presetSubtype="1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7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7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7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7" presetClass="entr" presetSubtype="1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9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37429" y="5046195"/>
            <a:ext cx="10030654" cy="33568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5214" tIns="57607" rIns="115214" bIns="57607"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2000" dirty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2000" dirty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2000" dirty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20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880244"/>
            <a:ext cx="11522075" cy="2800257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5214" tIns="57607" rIns="115214" bIns="57607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590107" y="3006736"/>
            <a:ext cx="5170931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5761037" y="3006736"/>
            <a:ext cx="5170932" cy="2493094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5214" tIns="57607" rIns="115214" bIns="57607"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841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33735" y="3134746"/>
            <a:ext cx="496089" cy="4960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268" y="215659"/>
            <a:ext cx="9717199" cy="337890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717938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23074</TotalTime>
  <Words>342</Words>
  <Application>Microsoft Office PowerPoint</Application>
  <PresentationFormat>自定义</PresentationFormat>
  <Paragraphs>31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http://www.1ppt.com</dc:description>
  <cp:lastModifiedBy>Windows User</cp:lastModifiedBy>
  <cp:revision>1366</cp:revision>
  <dcterms:created xsi:type="dcterms:W3CDTF">2009-02-11T05:37:22Z</dcterms:created>
  <dcterms:modified xsi:type="dcterms:W3CDTF">2019-08-27T14:50:03Z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