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varScale="1">
        <p:scale>
          <a:sx n="64" d="100"/>
          <a:sy n="64" d="100"/>
        </p:scale>
        <p:origin x="-132" y="-99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8"/>
          <p:cNvSpPr txBox="1"/>
          <p:nvPr/>
        </p:nvSpPr>
        <p:spPr>
          <a:xfrm>
            <a:off x="288429" y="5688533"/>
            <a:ext cx="11125125" cy="1289905"/>
          </a:xfrm>
          <a:prstGeom prst="rect">
            <a:avLst/>
          </a:prstGeom>
          <a:noFill/>
        </p:spPr>
        <p:txBody>
          <a:bodyPr wrap="square" rtlCol="0">
            <a:spAutoFit/>
          </a:bodyPr>
          <a:lstStyle/>
          <a:p>
            <a:pPr>
              <a:lnSpc>
                <a:spcPct val="150000"/>
              </a:lnSpc>
            </a:pPr>
            <a:r>
              <a:rPr lang="zh-CN" altLang="en-US" dirty="0">
                <a:solidFill>
                  <a:srgbClr val="2A7CD0"/>
                </a:solidFill>
                <a:latin typeface="微软雅黑" panose="020B0503020204020204" pitchFamily="34" charset="-122"/>
                <a:ea typeface="微软雅黑" panose="020B0503020204020204" pitchFamily="34" charset="-122"/>
              </a:rPr>
              <a:t>点击添加内容详情点击添加内容详情点击添加内容详情</a:t>
            </a:r>
            <a:r>
              <a:rPr lang="zh-CN" altLang="en-US" dirty="0">
                <a:solidFill>
                  <a:srgbClr val="A5A5A5"/>
                </a:solidFill>
                <a:latin typeface="微软雅黑" panose="020B0503020204020204" pitchFamily="34" charset="-122"/>
                <a:ea typeface="微软雅黑" panose="020B0503020204020204" pitchFamily="34" charset="-122"/>
              </a:rPr>
              <a:t>点击添加内容</a:t>
            </a:r>
            <a:r>
              <a:rPr lang="zh-CN" altLang="en-US" dirty="0" smtClean="0">
                <a:solidFill>
                  <a:srgbClr val="A5A5A5"/>
                </a:solidFill>
                <a:latin typeface="微软雅黑" panose="020B0503020204020204" pitchFamily="34" charset="-122"/>
                <a:ea typeface="微软雅黑" panose="020B0503020204020204" pitchFamily="34" charset="-122"/>
              </a:rPr>
              <a:t>详情</a:t>
            </a:r>
            <a:r>
              <a:rPr lang="zh-CN" altLang="en-US" dirty="0">
                <a:solidFill>
                  <a:srgbClr val="A5A5A5"/>
                </a:solidFill>
                <a:latin typeface="微软雅黑" panose="020B0503020204020204" pitchFamily="34" charset="-122"/>
                <a:ea typeface="微软雅黑" panose="020B0503020204020204" pitchFamily="34" charset="-122"/>
              </a:rPr>
              <a:t>点击添加内容详情点击添加内容详情点击添加内容详情点击添加内容</a:t>
            </a:r>
            <a:r>
              <a:rPr lang="zh-CN" altLang="en-US" dirty="0" smtClean="0">
                <a:solidFill>
                  <a:srgbClr val="A5A5A5"/>
                </a:solidFill>
                <a:latin typeface="微软雅黑" panose="020B0503020204020204" pitchFamily="34" charset="-122"/>
                <a:ea typeface="微软雅黑" panose="020B0503020204020204" pitchFamily="34" charset="-122"/>
              </a:rPr>
              <a:t>详情</a:t>
            </a:r>
            <a:r>
              <a:rPr lang="zh-CN" altLang="en-US" dirty="0">
                <a:solidFill>
                  <a:srgbClr val="A5A5A5"/>
                </a:solidFill>
                <a:latin typeface="微软雅黑" panose="020B0503020204020204" pitchFamily="34" charset="-122"/>
                <a:ea typeface="微软雅黑" panose="020B0503020204020204" pitchFamily="34" charset="-122"/>
              </a:rPr>
              <a:t>点击添加内容详情点击添加内容详情点击添加内容详情点击添加内容详情点击添加内容详情点击添加内容详情点击添加内容详情点击添加内容</a:t>
            </a:r>
            <a:r>
              <a:rPr lang="zh-CN" altLang="en-US" dirty="0" smtClean="0">
                <a:solidFill>
                  <a:srgbClr val="A5A5A5"/>
                </a:solidFill>
                <a:latin typeface="微软雅黑" panose="020B0503020204020204" pitchFamily="34" charset="-122"/>
                <a:ea typeface="微软雅黑" panose="020B0503020204020204" pitchFamily="34" charset="-122"/>
              </a:rPr>
              <a:t>详情</a:t>
            </a:r>
            <a:endParaRPr lang="en-US" altLang="zh-CN" dirty="0">
              <a:solidFill>
                <a:srgbClr val="A5A5A5"/>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0" y="2592189"/>
            <a:ext cx="11498263" cy="2403475"/>
            <a:chOff x="0" y="1874901"/>
            <a:chExt cx="11498263" cy="2403475"/>
          </a:xfrm>
        </p:grpSpPr>
        <p:grpSp>
          <p:nvGrpSpPr>
            <p:cNvPr id="4" name="Group 4"/>
            <p:cNvGrpSpPr>
              <a:grpSpLocks noChangeAspect="1"/>
            </p:cNvGrpSpPr>
            <p:nvPr/>
          </p:nvGrpSpPr>
          <p:grpSpPr bwMode="auto">
            <a:xfrm>
              <a:off x="0" y="1874901"/>
              <a:ext cx="11498263" cy="2403475"/>
              <a:chOff x="0" y="1078"/>
              <a:chExt cx="7243" cy="1514"/>
            </a:xfrm>
          </p:grpSpPr>
          <p:sp>
            <p:nvSpPr>
              <p:cNvPr id="26" name="Freeform 10"/>
              <p:cNvSpPr>
                <a:spLocks/>
              </p:cNvSpPr>
              <p:nvPr/>
            </p:nvSpPr>
            <p:spPr bwMode="auto">
              <a:xfrm>
                <a:off x="959" y="1078"/>
                <a:ext cx="1503" cy="1514"/>
              </a:xfrm>
              <a:custGeom>
                <a:avLst/>
                <a:gdLst>
                  <a:gd name="T0" fmla="*/ 0 w 1503"/>
                  <a:gd name="T1" fmla="*/ 0 h 1514"/>
                  <a:gd name="T2" fmla="*/ 931 w 1503"/>
                  <a:gd name="T3" fmla="*/ 1514 h 1514"/>
                  <a:gd name="T4" fmla="*/ 1503 w 1503"/>
                  <a:gd name="T5" fmla="*/ 1514 h 1514"/>
                  <a:gd name="T6" fmla="*/ 572 w 1503"/>
                  <a:gd name="T7" fmla="*/ 0 h 1514"/>
                  <a:gd name="T8" fmla="*/ 0 w 1503"/>
                  <a:gd name="T9" fmla="*/ 0 h 1514"/>
                </a:gdLst>
                <a:ahLst/>
                <a:cxnLst>
                  <a:cxn ang="0">
                    <a:pos x="T0" y="T1"/>
                  </a:cxn>
                  <a:cxn ang="0">
                    <a:pos x="T2" y="T3"/>
                  </a:cxn>
                  <a:cxn ang="0">
                    <a:pos x="T4" y="T5"/>
                  </a:cxn>
                  <a:cxn ang="0">
                    <a:pos x="T6" y="T7"/>
                  </a:cxn>
                  <a:cxn ang="0">
                    <a:pos x="T8" y="T9"/>
                  </a:cxn>
                </a:cxnLst>
                <a:rect l="0" t="0" r="r" b="b"/>
                <a:pathLst>
                  <a:path w="1503" h="1514">
                    <a:moveTo>
                      <a:pt x="0" y="0"/>
                    </a:moveTo>
                    <a:lnTo>
                      <a:pt x="931" y="1514"/>
                    </a:lnTo>
                    <a:lnTo>
                      <a:pt x="1503" y="1514"/>
                    </a:lnTo>
                    <a:lnTo>
                      <a:pt x="572" y="0"/>
                    </a:lnTo>
                    <a:lnTo>
                      <a:pt x="0" y="0"/>
                    </a:lnTo>
                    <a:close/>
                  </a:path>
                </a:pathLst>
              </a:custGeom>
              <a:solidFill>
                <a:srgbClr val="0A39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Freeform 11"/>
              <p:cNvSpPr>
                <a:spLocks/>
              </p:cNvSpPr>
              <p:nvPr/>
            </p:nvSpPr>
            <p:spPr bwMode="auto">
              <a:xfrm>
                <a:off x="2327" y="1078"/>
                <a:ext cx="1498" cy="1514"/>
              </a:xfrm>
              <a:custGeom>
                <a:avLst/>
                <a:gdLst>
                  <a:gd name="T0" fmla="*/ 0 w 1498"/>
                  <a:gd name="T1" fmla="*/ 0 h 1514"/>
                  <a:gd name="T2" fmla="*/ 926 w 1498"/>
                  <a:gd name="T3" fmla="*/ 1514 h 1514"/>
                  <a:gd name="T4" fmla="*/ 1498 w 1498"/>
                  <a:gd name="T5" fmla="*/ 1514 h 1514"/>
                  <a:gd name="T6" fmla="*/ 572 w 1498"/>
                  <a:gd name="T7" fmla="*/ 0 h 1514"/>
                  <a:gd name="T8" fmla="*/ 0 w 1498"/>
                  <a:gd name="T9" fmla="*/ 0 h 1514"/>
                </a:gdLst>
                <a:ahLst/>
                <a:cxnLst>
                  <a:cxn ang="0">
                    <a:pos x="T0" y="T1"/>
                  </a:cxn>
                  <a:cxn ang="0">
                    <a:pos x="T2" y="T3"/>
                  </a:cxn>
                  <a:cxn ang="0">
                    <a:pos x="T4" y="T5"/>
                  </a:cxn>
                  <a:cxn ang="0">
                    <a:pos x="T6" y="T7"/>
                  </a:cxn>
                  <a:cxn ang="0">
                    <a:pos x="T8" y="T9"/>
                  </a:cxn>
                </a:cxnLst>
                <a:rect l="0" t="0" r="r" b="b"/>
                <a:pathLst>
                  <a:path w="1498" h="1514">
                    <a:moveTo>
                      <a:pt x="0" y="0"/>
                    </a:moveTo>
                    <a:lnTo>
                      <a:pt x="926" y="1514"/>
                    </a:lnTo>
                    <a:lnTo>
                      <a:pt x="1498" y="1514"/>
                    </a:lnTo>
                    <a:lnTo>
                      <a:pt x="572" y="0"/>
                    </a:lnTo>
                    <a:lnTo>
                      <a:pt x="0" y="0"/>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12"/>
              <p:cNvSpPr>
                <a:spLocks/>
              </p:cNvSpPr>
              <p:nvPr/>
            </p:nvSpPr>
            <p:spPr bwMode="auto">
              <a:xfrm>
                <a:off x="3689" y="1078"/>
                <a:ext cx="1498" cy="1514"/>
              </a:xfrm>
              <a:custGeom>
                <a:avLst/>
                <a:gdLst>
                  <a:gd name="T0" fmla="*/ 0 w 1498"/>
                  <a:gd name="T1" fmla="*/ 0 h 1514"/>
                  <a:gd name="T2" fmla="*/ 926 w 1498"/>
                  <a:gd name="T3" fmla="*/ 1514 h 1514"/>
                  <a:gd name="T4" fmla="*/ 1498 w 1498"/>
                  <a:gd name="T5" fmla="*/ 1514 h 1514"/>
                  <a:gd name="T6" fmla="*/ 572 w 1498"/>
                  <a:gd name="T7" fmla="*/ 0 h 1514"/>
                  <a:gd name="T8" fmla="*/ 0 w 1498"/>
                  <a:gd name="T9" fmla="*/ 0 h 1514"/>
                </a:gdLst>
                <a:ahLst/>
                <a:cxnLst>
                  <a:cxn ang="0">
                    <a:pos x="T0" y="T1"/>
                  </a:cxn>
                  <a:cxn ang="0">
                    <a:pos x="T2" y="T3"/>
                  </a:cxn>
                  <a:cxn ang="0">
                    <a:pos x="T4" y="T5"/>
                  </a:cxn>
                  <a:cxn ang="0">
                    <a:pos x="T6" y="T7"/>
                  </a:cxn>
                  <a:cxn ang="0">
                    <a:pos x="T8" y="T9"/>
                  </a:cxn>
                </a:cxnLst>
                <a:rect l="0" t="0" r="r" b="b"/>
                <a:pathLst>
                  <a:path w="1498" h="1514">
                    <a:moveTo>
                      <a:pt x="0" y="0"/>
                    </a:moveTo>
                    <a:lnTo>
                      <a:pt x="926" y="1514"/>
                    </a:lnTo>
                    <a:lnTo>
                      <a:pt x="1498" y="1514"/>
                    </a:lnTo>
                    <a:lnTo>
                      <a:pt x="572" y="0"/>
                    </a:lnTo>
                    <a:lnTo>
                      <a:pt x="0" y="0"/>
                    </a:lnTo>
                    <a:close/>
                  </a:path>
                </a:pathLst>
              </a:custGeom>
              <a:solidFill>
                <a:srgbClr val="215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13"/>
              <p:cNvSpPr>
                <a:spLocks/>
              </p:cNvSpPr>
              <p:nvPr/>
            </p:nvSpPr>
            <p:spPr bwMode="auto">
              <a:xfrm>
                <a:off x="234" y="2214"/>
                <a:ext cx="930" cy="378"/>
              </a:xfrm>
              <a:custGeom>
                <a:avLst/>
                <a:gdLst>
                  <a:gd name="T0" fmla="*/ 288 w 970"/>
                  <a:gd name="T1" fmla="*/ 378 h 378"/>
                  <a:gd name="T2" fmla="*/ 0 w 970"/>
                  <a:gd name="T3" fmla="*/ 0 h 378"/>
                  <a:gd name="T4" fmla="*/ 970 w 970"/>
                  <a:gd name="T5" fmla="*/ 0 h 378"/>
                  <a:gd name="T6" fmla="*/ 860 w 970"/>
                  <a:gd name="T7" fmla="*/ 378 h 378"/>
                  <a:gd name="T8" fmla="*/ 288 w 970"/>
                  <a:gd name="T9" fmla="*/ 378 h 378"/>
                </a:gdLst>
                <a:ahLst/>
                <a:cxnLst>
                  <a:cxn ang="0">
                    <a:pos x="T0" y="T1"/>
                  </a:cxn>
                  <a:cxn ang="0">
                    <a:pos x="T2" y="T3"/>
                  </a:cxn>
                  <a:cxn ang="0">
                    <a:pos x="T4" y="T5"/>
                  </a:cxn>
                  <a:cxn ang="0">
                    <a:pos x="T6" y="T7"/>
                  </a:cxn>
                  <a:cxn ang="0">
                    <a:pos x="T8" y="T9"/>
                  </a:cxn>
                </a:cxnLst>
                <a:rect l="0" t="0" r="r" b="b"/>
                <a:pathLst>
                  <a:path w="970" h="378">
                    <a:moveTo>
                      <a:pt x="288" y="378"/>
                    </a:moveTo>
                    <a:lnTo>
                      <a:pt x="0" y="0"/>
                    </a:lnTo>
                    <a:lnTo>
                      <a:pt x="970" y="0"/>
                    </a:lnTo>
                    <a:lnTo>
                      <a:pt x="860" y="378"/>
                    </a:lnTo>
                    <a:lnTo>
                      <a:pt x="288" y="378"/>
                    </a:lnTo>
                    <a:close/>
                  </a:path>
                </a:pathLst>
              </a:custGeom>
              <a:solidFill>
                <a:srgbClr val="1042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14"/>
              <p:cNvSpPr>
                <a:spLocks/>
              </p:cNvSpPr>
              <p:nvPr/>
            </p:nvSpPr>
            <p:spPr bwMode="auto">
              <a:xfrm>
                <a:off x="4942" y="1078"/>
                <a:ext cx="1021" cy="379"/>
              </a:xfrm>
              <a:custGeom>
                <a:avLst/>
                <a:gdLst>
                  <a:gd name="T0" fmla="*/ 680 w 1021"/>
                  <a:gd name="T1" fmla="*/ 0 h 379"/>
                  <a:gd name="T2" fmla="*/ 1021 w 1021"/>
                  <a:gd name="T3" fmla="*/ 379 h 379"/>
                  <a:gd name="T4" fmla="*/ 0 w 1021"/>
                  <a:gd name="T5" fmla="*/ 379 h 379"/>
                  <a:gd name="T6" fmla="*/ 108 w 1021"/>
                  <a:gd name="T7" fmla="*/ 0 h 379"/>
                  <a:gd name="T8" fmla="*/ 680 w 1021"/>
                  <a:gd name="T9" fmla="*/ 0 h 379"/>
                </a:gdLst>
                <a:ahLst/>
                <a:cxnLst>
                  <a:cxn ang="0">
                    <a:pos x="T0" y="T1"/>
                  </a:cxn>
                  <a:cxn ang="0">
                    <a:pos x="T2" y="T3"/>
                  </a:cxn>
                  <a:cxn ang="0">
                    <a:pos x="T4" y="T5"/>
                  </a:cxn>
                  <a:cxn ang="0">
                    <a:pos x="T6" y="T7"/>
                  </a:cxn>
                  <a:cxn ang="0">
                    <a:pos x="T8" y="T9"/>
                  </a:cxn>
                </a:cxnLst>
                <a:rect l="0" t="0" r="r" b="b"/>
                <a:pathLst>
                  <a:path w="1021" h="379">
                    <a:moveTo>
                      <a:pt x="680" y="0"/>
                    </a:moveTo>
                    <a:lnTo>
                      <a:pt x="1021" y="379"/>
                    </a:lnTo>
                    <a:lnTo>
                      <a:pt x="0" y="379"/>
                    </a:lnTo>
                    <a:lnTo>
                      <a:pt x="108" y="0"/>
                    </a:lnTo>
                    <a:lnTo>
                      <a:pt x="680" y="0"/>
                    </a:lnTo>
                    <a:close/>
                  </a:path>
                </a:pathLst>
              </a:custGeom>
              <a:solidFill>
                <a:srgbClr val="80B3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5"/>
              <p:cNvSpPr>
                <a:spLocks/>
              </p:cNvSpPr>
              <p:nvPr/>
            </p:nvSpPr>
            <p:spPr bwMode="auto">
              <a:xfrm>
                <a:off x="0" y="1078"/>
                <a:ext cx="7243" cy="1514"/>
              </a:xfrm>
              <a:custGeom>
                <a:avLst/>
                <a:gdLst>
                  <a:gd name="T0" fmla="*/ 0 w 7243"/>
                  <a:gd name="T1" fmla="*/ 379 h 1514"/>
                  <a:gd name="T2" fmla="*/ 6241 w 7243"/>
                  <a:gd name="T3" fmla="*/ 379 h 1514"/>
                  <a:gd name="T4" fmla="*/ 6241 w 7243"/>
                  <a:gd name="T5" fmla="*/ 0 h 1514"/>
                  <a:gd name="T6" fmla="*/ 7243 w 7243"/>
                  <a:gd name="T7" fmla="*/ 757 h 1514"/>
                  <a:gd name="T8" fmla="*/ 6241 w 7243"/>
                  <a:gd name="T9" fmla="*/ 1514 h 1514"/>
                  <a:gd name="T10" fmla="*/ 6241 w 7243"/>
                  <a:gd name="T11" fmla="*/ 1136 h 1514"/>
                  <a:gd name="T12" fmla="*/ 0 w 7243"/>
                  <a:gd name="T13" fmla="*/ 1136 h 1514"/>
                  <a:gd name="T14" fmla="*/ 0 w 7243"/>
                  <a:gd name="T15" fmla="*/ 379 h 1514"/>
                  <a:gd name="T16" fmla="*/ 0 w 7243"/>
                  <a:gd name="T17" fmla="*/ 379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43" h="1514">
                    <a:moveTo>
                      <a:pt x="0" y="379"/>
                    </a:moveTo>
                    <a:lnTo>
                      <a:pt x="6241" y="379"/>
                    </a:lnTo>
                    <a:lnTo>
                      <a:pt x="6241" y="0"/>
                    </a:lnTo>
                    <a:lnTo>
                      <a:pt x="7243" y="757"/>
                    </a:lnTo>
                    <a:lnTo>
                      <a:pt x="6241" y="1514"/>
                    </a:lnTo>
                    <a:lnTo>
                      <a:pt x="6241" y="1136"/>
                    </a:lnTo>
                    <a:lnTo>
                      <a:pt x="0" y="1136"/>
                    </a:lnTo>
                    <a:lnTo>
                      <a:pt x="0" y="379"/>
                    </a:lnTo>
                    <a:lnTo>
                      <a:pt x="0" y="379"/>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6"/>
              <p:cNvSpPr>
                <a:spLocks/>
              </p:cNvSpPr>
              <p:nvPr/>
            </p:nvSpPr>
            <p:spPr bwMode="auto">
              <a:xfrm>
                <a:off x="522" y="1078"/>
                <a:ext cx="1009" cy="1514"/>
              </a:xfrm>
              <a:custGeom>
                <a:avLst/>
                <a:gdLst>
                  <a:gd name="T0" fmla="*/ 0 w 1009"/>
                  <a:gd name="T1" fmla="*/ 1514 h 1514"/>
                  <a:gd name="T2" fmla="*/ 437 w 1009"/>
                  <a:gd name="T3" fmla="*/ 0 h 1514"/>
                  <a:gd name="T4" fmla="*/ 1009 w 1009"/>
                  <a:gd name="T5" fmla="*/ 0 h 1514"/>
                  <a:gd name="T6" fmla="*/ 572 w 1009"/>
                  <a:gd name="T7" fmla="*/ 1514 h 1514"/>
                  <a:gd name="T8" fmla="*/ 0 w 1009"/>
                  <a:gd name="T9" fmla="*/ 1514 h 1514"/>
                  <a:gd name="T10" fmla="*/ 0 w 1009"/>
                  <a:gd name="T11" fmla="*/ 1514 h 1514"/>
                </a:gdLst>
                <a:ahLst/>
                <a:cxnLst>
                  <a:cxn ang="0">
                    <a:pos x="T0" y="T1"/>
                  </a:cxn>
                  <a:cxn ang="0">
                    <a:pos x="T2" y="T3"/>
                  </a:cxn>
                  <a:cxn ang="0">
                    <a:pos x="T4" y="T5"/>
                  </a:cxn>
                  <a:cxn ang="0">
                    <a:pos x="T6" y="T7"/>
                  </a:cxn>
                  <a:cxn ang="0">
                    <a:pos x="T8" y="T9"/>
                  </a:cxn>
                  <a:cxn ang="0">
                    <a:pos x="T10" y="T11"/>
                  </a:cxn>
                </a:cxnLst>
                <a:rect l="0" t="0" r="r" b="b"/>
                <a:pathLst>
                  <a:path w="1009" h="1514">
                    <a:moveTo>
                      <a:pt x="0" y="1514"/>
                    </a:moveTo>
                    <a:lnTo>
                      <a:pt x="437" y="0"/>
                    </a:lnTo>
                    <a:lnTo>
                      <a:pt x="1009" y="0"/>
                    </a:lnTo>
                    <a:lnTo>
                      <a:pt x="572" y="1514"/>
                    </a:lnTo>
                    <a:lnTo>
                      <a:pt x="0" y="1514"/>
                    </a:lnTo>
                    <a:lnTo>
                      <a:pt x="0" y="1514"/>
                    </a:lnTo>
                    <a:close/>
                  </a:path>
                </a:pathLst>
              </a:custGeom>
              <a:solidFill>
                <a:srgbClr val="1F5F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7"/>
              <p:cNvSpPr>
                <a:spLocks/>
              </p:cNvSpPr>
              <p:nvPr/>
            </p:nvSpPr>
            <p:spPr bwMode="auto">
              <a:xfrm>
                <a:off x="1890" y="1078"/>
                <a:ext cx="1009" cy="1514"/>
              </a:xfrm>
              <a:custGeom>
                <a:avLst/>
                <a:gdLst>
                  <a:gd name="T0" fmla="*/ 0 w 1009"/>
                  <a:gd name="T1" fmla="*/ 1514 h 1514"/>
                  <a:gd name="T2" fmla="*/ 437 w 1009"/>
                  <a:gd name="T3" fmla="*/ 0 h 1514"/>
                  <a:gd name="T4" fmla="*/ 1009 w 1009"/>
                  <a:gd name="T5" fmla="*/ 0 h 1514"/>
                  <a:gd name="T6" fmla="*/ 572 w 1009"/>
                  <a:gd name="T7" fmla="*/ 1514 h 1514"/>
                  <a:gd name="T8" fmla="*/ 0 w 1009"/>
                  <a:gd name="T9" fmla="*/ 1514 h 1514"/>
                  <a:gd name="T10" fmla="*/ 0 w 1009"/>
                  <a:gd name="T11" fmla="*/ 1514 h 1514"/>
                </a:gdLst>
                <a:ahLst/>
                <a:cxnLst>
                  <a:cxn ang="0">
                    <a:pos x="T0" y="T1"/>
                  </a:cxn>
                  <a:cxn ang="0">
                    <a:pos x="T2" y="T3"/>
                  </a:cxn>
                  <a:cxn ang="0">
                    <a:pos x="T4" y="T5"/>
                  </a:cxn>
                  <a:cxn ang="0">
                    <a:pos x="T6" y="T7"/>
                  </a:cxn>
                  <a:cxn ang="0">
                    <a:pos x="T8" y="T9"/>
                  </a:cxn>
                  <a:cxn ang="0">
                    <a:pos x="T10" y="T11"/>
                  </a:cxn>
                </a:cxnLst>
                <a:rect l="0" t="0" r="r" b="b"/>
                <a:pathLst>
                  <a:path w="1009" h="1514">
                    <a:moveTo>
                      <a:pt x="0" y="1514"/>
                    </a:moveTo>
                    <a:lnTo>
                      <a:pt x="437" y="0"/>
                    </a:lnTo>
                    <a:lnTo>
                      <a:pt x="1009" y="0"/>
                    </a:lnTo>
                    <a:lnTo>
                      <a:pt x="572" y="1514"/>
                    </a:lnTo>
                    <a:lnTo>
                      <a:pt x="0" y="1514"/>
                    </a:lnTo>
                    <a:lnTo>
                      <a:pt x="0" y="1514"/>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Freeform 8"/>
              <p:cNvSpPr>
                <a:spLocks/>
              </p:cNvSpPr>
              <p:nvPr/>
            </p:nvSpPr>
            <p:spPr bwMode="auto">
              <a:xfrm>
                <a:off x="3253" y="1078"/>
                <a:ext cx="1008" cy="1514"/>
              </a:xfrm>
              <a:custGeom>
                <a:avLst/>
                <a:gdLst>
                  <a:gd name="T0" fmla="*/ 0 w 1008"/>
                  <a:gd name="T1" fmla="*/ 1514 h 1514"/>
                  <a:gd name="T2" fmla="*/ 436 w 1008"/>
                  <a:gd name="T3" fmla="*/ 0 h 1514"/>
                  <a:gd name="T4" fmla="*/ 1008 w 1008"/>
                  <a:gd name="T5" fmla="*/ 0 h 1514"/>
                  <a:gd name="T6" fmla="*/ 572 w 1008"/>
                  <a:gd name="T7" fmla="*/ 1514 h 1514"/>
                  <a:gd name="T8" fmla="*/ 0 w 1008"/>
                  <a:gd name="T9" fmla="*/ 1514 h 1514"/>
                  <a:gd name="T10" fmla="*/ 0 w 1008"/>
                  <a:gd name="T11" fmla="*/ 1514 h 1514"/>
                </a:gdLst>
                <a:ahLst/>
                <a:cxnLst>
                  <a:cxn ang="0">
                    <a:pos x="T0" y="T1"/>
                  </a:cxn>
                  <a:cxn ang="0">
                    <a:pos x="T2" y="T3"/>
                  </a:cxn>
                  <a:cxn ang="0">
                    <a:pos x="T4" y="T5"/>
                  </a:cxn>
                  <a:cxn ang="0">
                    <a:pos x="T6" y="T7"/>
                  </a:cxn>
                  <a:cxn ang="0">
                    <a:pos x="T8" y="T9"/>
                  </a:cxn>
                  <a:cxn ang="0">
                    <a:pos x="T10" y="T11"/>
                  </a:cxn>
                </a:cxnLst>
                <a:rect l="0" t="0" r="r" b="b"/>
                <a:pathLst>
                  <a:path w="1008" h="1514">
                    <a:moveTo>
                      <a:pt x="0" y="1514"/>
                    </a:moveTo>
                    <a:lnTo>
                      <a:pt x="436" y="0"/>
                    </a:lnTo>
                    <a:lnTo>
                      <a:pt x="1008" y="0"/>
                    </a:lnTo>
                    <a:lnTo>
                      <a:pt x="572" y="1514"/>
                    </a:lnTo>
                    <a:lnTo>
                      <a:pt x="0" y="1514"/>
                    </a:lnTo>
                    <a:lnTo>
                      <a:pt x="0" y="1514"/>
                    </a:lnTo>
                    <a:close/>
                  </a:path>
                </a:pathLst>
              </a:custGeom>
              <a:solidFill>
                <a:srgbClr val="287E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9"/>
              <p:cNvSpPr>
                <a:spLocks/>
              </p:cNvSpPr>
              <p:nvPr/>
            </p:nvSpPr>
            <p:spPr bwMode="auto">
              <a:xfrm>
                <a:off x="4615" y="1078"/>
                <a:ext cx="1007" cy="1514"/>
              </a:xfrm>
              <a:custGeom>
                <a:avLst/>
                <a:gdLst>
                  <a:gd name="T0" fmla="*/ 0 w 1007"/>
                  <a:gd name="T1" fmla="*/ 1514 h 1514"/>
                  <a:gd name="T2" fmla="*/ 435 w 1007"/>
                  <a:gd name="T3" fmla="*/ 0 h 1514"/>
                  <a:gd name="T4" fmla="*/ 1007 w 1007"/>
                  <a:gd name="T5" fmla="*/ 0 h 1514"/>
                  <a:gd name="T6" fmla="*/ 572 w 1007"/>
                  <a:gd name="T7" fmla="*/ 1514 h 1514"/>
                  <a:gd name="T8" fmla="*/ 0 w 1007"/>
                  <a:gd name="T9" fmla="*/ 1514 h 1514"/>
                  <a:gd name="T10" fmla="*/ 0 w 1007"/>
                  <a:gd name="T11" fmla="*/ 1514 h 1514"/>
                </a:gdLst>
                <a:ahLst/>
                <a:cxnLst>
                  <a:cxn ang="0">
                    <a:pos x="T0" y="T1"/>
                  </a:cxn>
                  <a:cxn ang="0">
                    <a:pos x="T2" y="T3"/>
                  </a:cxn>
                  <a:cxn ang="0">
                    <a:pos x="T4" y="T5"/>
                  </a:cxn>
                  <a:cxn ang="0">
                    <a:pos x="T6" y="T7"/>
                  </a:cxn>
                  <a:cxn ang="0">
                    <a:pos x="T8" y="T9"/>
                  </a:cxn>
                  <a:cxn ang="0">
                    <a:pos x="T10" y="T11"/>
                  </a:cxn>
                </a:cxnLst>
                <a:rect l="0" t="0" r="r" b="b"/>
                <a:pathLst>
                  <a:path w="1007" h="1514">
                    <a:moveTo>
                      <a:pt x="0" y="1514"/>
                    </a:moveTo>
                    <a:lnTo>
                      <a:pt x="435" y="0"/>
                    </a:lnTo>
                    <a:lnTo>
                      <a:pt x="1007" y="0"/>
                    </a:lnTo>
                    <a:lnTo>
                      <a:pt x="572" y="1514"/>
                    </a:lnTo>
                    <a:lnTo>
                      <a:pt x="0" y="1514"/>
                    </a:lnTo>
                    <a:lnTo>
                      <a:pt x="0" y="1514"/>
                    </a:lnTo>
                    <a:close/>
                  </a:path>
                </a:pathLst>
              </a:custGeom>
              <a:solidFill>
                <a:srgbClr val="A9CB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 name="Freeform 19"/>
            <p:cNvSpPr>
              <a:spLocks noEditPoints="1"/>
            </p:cNvSpPr>
            <p:nvPr/>
          </p:nvSpPr>
          <p:spPr bwMode="auto">
            <a:xfrm>
              <a:off x="9920216" y="2746511"/>
              <a:ext cx="658954" cy="660253"/>
            </a:xfrm>
            <a:custGeom>
              <a:avLst/>
              <a:gdLst>
                <a:gd name="T0" fmla="*/ 46 w 212"/>
                <a:gd name="T1" fmla="*/ 212 h 212"/>
                <a:gd name="T2" fmla="*/ 46 w 212"/>
                <a:gd name="T3" fmla="*/ 197 h 212"/>
                <a:gd name="T4" fmla="*/ 47 w 212"/>
                <a:gd name="T5" fmla="*/ 197 h 212"/>
                <a:gd name="T6" fmla="*/ 65 w 212"/>
                <a:gd name="T7" fmla="*/ 196 h 212"/>
                <a:gd name="T8" fmla="*/ 87 w 212"/>
                <a:gd name="T9" fmla="*/ 190 h 212"/>
                <a:gd name="T10" fmla="*/ 98 w 212"/>
                <a:gd name="T11" fmla="*/ 178 h 212"/>
                <a:gd name="T12" fmla="*/ 99 w 212"/>
                <a:gd name="T13" fmla="*/ 173 h 212"/>
                <a:gd name="T14" fmla="*/ 99 w 212"/>
                <a:gd name="T15" fmla="*/ 159 h 212"/>
                <a:gd name="T16" fmla="*/ 98 w 212"/>
                <a:gd name="T17" fmla="*/ 158 h 212"/>
                <a:gd name="T18" fmla="*/ 79 w 212"/>
                <a:gd name="T19" fmla="*/ 146 h 212"/>
                <a:gd name="T20" fmla="*/ 74 w 212"/>
                <a:gd name="T21" fmla="*/ 143 h 212"/>
                <a:gd name="T22" fmla="*/ 28 w 212"/>
                <a:gd name="T23" fmla="*/ 116 h 212"/>
                <a:gd name="T24" fmla="*/ 7 w 212"/>
                <a:gd name="T25" fmla="*/ 81 h 212"/>
                <a:gd name="T26" fmla="*/ 1 w 212"/>
                <a:gd name="T27" fmla="*/ 58 h 212"/>
                <a:gd name="T28" fmla="*/ 0 w 212"/>
                <a:gd name="T29" fmla="*/ 31 h 212"/>
                <a:gd name="T30" fmla="*/ 38 w 212"/>
                <a:gd name="T31" fmla="*/ 31 h 212"/>
                <a:gd name="T32" fmla="*/ 38 w 212"/>
                <a:gd name="T33" fmla="*/ 0 h 212"/>
                <a:gd name="T34" fmla="*/ 174 w 212"/>
                <a:gd name="T35" fmla="*/ 0 h 212"/>
                <a:gd name="T36" fmla="*/ 174 w 212"/>
                <a:gd name="T37" fmla="*/ 16 h 212"/>
                <a:gd name="T38" fmla="*/ 174 w 212"/>
                <a:gd name="T39" fmla="*/ 31 h 212"/>
                <a:gd name="T40" fmla="*/ 212 w 212"/>
                <a:gd name="T41" fmla="*/ 31 h 212"/>
                <a:gd name="T42" fmla="*/ 212 w 212"/>
                <a:gd name="T43" fmla="*/ 32 h 212"/>
                <a:gd name="T44" fmla="*/ 211 w 212"/>
                <a:gd name="T45" fmla="*/ 59 h 212"/>
                <a:gd name="T46" fmla="*/ 189 w 212"/>
                <a:gd name="T47" fmla="*/ 111 h 212"/>
                <a:gd name="T48" fmla="*/ 146 w 212"/>
                <a:gd name="T49" fmla="*/ 140 h 212"/>
                <a:gd name="T50" fmla="*/ 137 w 212"/>
                <a:gd name="T51" fmla="*/ 143 h 212"/>
                <a:gd name="T52" fmla="*/ 135 w 212"/>
                <a:gd name="T53" fmla="*/ 145 h 212"/>
                <a:gd name="T54" fmla="*/ 120 w 212"/>
                <a:gd name="T55" fmla="*/ 156 h 212"/>
                <a:gd name="T56" fmla="*/ 115 w 212"/>
                <a:gd name="T57" fmla="*/ 158 h 212"/>
                <a:gd name="T58" fmla="*/ 114 w 212"/>
                <a:gd name="T59" fmla="*/ 159 h 212"/>
                <a:gd name="T60" fmla="*/ 114 w 212"/>
                <a:gd name="T61" fmla="*/ 174 h 212"/>
                <a:gd name="T62" fmla="*/ 118 w 212"/>
                <a:gd name="T63" fmla="*/ 184 h 212"/>
                <a:gd name="T64" fmla="*/ 134 w 212"/>
                <a:gd name="T65" fmla="*/ 193 h 212"/>
                <a:gd name="T66" fmla="*/ 161 w 212"/>
                <a:gd name="T67" fmla="*/ 197 h 212"/>
                <a:gd name="T68" fmla="*/ 167 w 212"/>
                <a:gd name="T69" fmla="*/ 197 h 212"/>
                <a:gd name="T70" fmla="*/ 167 w 212"/>
                <a:gd name="T71" fmla="*/ 212 h 212"/>
                <a:gd name="T72" fmla="*/ 46 w 212"/>
                <a:gd name="T73" fmla="*/ 212 h 212"/>
                <a:gd name="T74" fmla="*/ 151 w 212"/>
                <a:gd name="T75" fmla="*/ 122 h 212"/>
                <a:gd name="T76" fmla="*/ 197 w 212"/>
                <a:gd name="T77" fmla="*/ 46 h 212"/>
                <a:gd name="T78" fmla="*/ 173 w 212"/>
                <a:gd name="T79" fmla="*/ 46 h 212"/>
                <a:gd name="T80" fmla="*/ 151 w 212"/>
                <a:gd name="T81" fmla="*/ 122 h 212"/>
                <a:gd name="T82" fmla="*/ 16 w 212"/>
                <a:gd name="T83" fmla="*/ 46 h 212"/>
                <a:gd name="T84" fmla="*/ 27 w 212"/>
                <a:gd name="T85" fmla="*/ 90 h 212"/>
                <a:gd name="T86" fmla="*/ 61 w 212"/>
                <a:gd name="T87" fmla="*/ 122 h 212"/>
                <a:gd name="T88" fmla="*/ 60 w 212"/>
                <a:gd name="T89" fmla="*/ 120 h 212"/>
                <a:gd name="T90" fmla="*/ 51 w 212"/>
                <a:gd name="T91" fmla="*/ 99 h 212"/>
                <a:gd name="T92" fmla="*/ 40 w 212"/>
                <a:gd name="T93" fmla="*/ 51 h 212"/>
                <a:gd name="T94" fmla="*/ 39 w 212"/>
                <a:gd name="T95" fmla="*/ 46 h 212"/>
                <a:gd name="T96" fmla="*/ 16 w 212"/>
                <a:gd name="T97" fmla="*/ 4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2" h="212">
                  <a:moveTo>
                    <a:pt x="46" y="212"/>
                  </a:moveTo>
                  <a:cubicBezTo>
                    <a:pt x="46" y="207"/>
                    <a:pt x="46" y="202"/>
                    <a:pt x="46" y="197"/>
                  </a:cubicBezTo>
                  <a:cubicBezTo>
                    <a:pt x="46" y="197"/>
                    <a:pt x="47" y="197"/>
                    <a:pt x="47" y="197"/>
                  </a:cubicBezTo>
                  <a:cubicBezTo>
                    <a:pt x="53" y="197"/>
                    <a:pt x="59" y="197"/>
                    <a:pt x="65" y="196"/>
                  </a:cubicBezTo>
                  <a:cubicBezTo>
                    <a:pt x="73" y="196"/>
                    <a:pt x="80" y="194"/>
                    <a:pt x="87" y="190"/>
                  </a:cubicBezTo>
                  <a:cubicBezTo>
                    <a:pt x="92" y="187"/>
                    <a:pt x="96" y="183"/>
                    <a:pt x="98" y="178"/>
                  </a:cubicBezTo>
                  <a:cubicBezTo>
                    <a:pt x="98" y="177"/>
                    <a:pt x="99" y="175"/>
                    <a:pt x="99" y="173"/>
                  </a:cubicBezTo>
                  <a:cubicBezTo>
                    <a:pt x="99" y="169"/>
                    <a:pt x="99" y="164"/>
                    <a:pt x="99" y="159"/>
                  </a:cubicBezTo>
                  <a:cubicBezTo>
                    <a:pt x="99" y="159"/>
                    <a:pt x="99" y="158"/>
                    <a:pt x="98" y="158"/>
                  </a:cubicBezTo>
                  <a:cubicBezTo>
                    <a:pt x="90" y="156"/>
                    <a:pt x="84" y="151"/>
                    <a:pt x="79" y="146"/>
                  </a:cubicBezTo>
                  <a:cubicBezTo>
                    <a:pt x="77" y="144"/>
                    <a:pt x="76" y="143"/>
                    <a:pt x="74" y="143"/>
                  </a:cubicBezTo>
                  <a:cubicBezTo>
                    <a:pt x="56" y="138"/>
                    <a:pt x="40" y="129"/>
                    <a:pt x="28" y="116"/>
                  </a:cubicBezTo>
                  <a:cubicBezTo>
                    <a:pt x="18" y="105"/>
                    <a:pt x="11" y="94"/>
                    <a:pt x="7" y="81"/>
                  </a:cubicBezTo>
                  <a:cubicBezTo>
                    <a:pt x="4" y="73"/>
                    <a:pt x="2" y="66"/>
                    <a:pt x="1" y="58"/>
                  </a:cubicBezTo>
                  <a:cubicBezTo>
                    <a:pt x="0" y="49"/>
                    <a:pt x="0" y="40"/>
                    <a:pt x="0" y="31"/>
                  </a:cubicBezTo>
                  <a:cubicBezTo>
                    <a:pt x="13" y="31"/>
                    <a:pt x="26" y="31"/>
                    <a:pt x="38" y="31"/>
                  </a:cubicBezTo>
                  <a:cubicBezTo>
                    <a:pt x="38" y="21"/>
                    <a:pt x="38" y="11"/>
                    <a:pt x="38" y="0"/>
                  </a:cubicBezTo>
                  <a:cubicBezTo>
                    <a:pt x="83" y="0"/>
                    <a:pt x="129" y="0"/>
                    <a:pt x="174" y="0"/>
                  </a:cubicBezTo>
                  <a:cubicBezTo>
                    <a:pt x="174" y="5"/>
                    <a:pt x="174" y="10"/>
                    <a:pt x="174" y="16"/>
                  </a:cubicBezTo>
                  <a:cubicBezTo>
                    <a:pt x="174" y="21"/>
                    <a:pt x="174" y="25"/>
                    <a:pt x="174" y="31"/>
                  </a:cubicBezTo>
                  <a:cubicBezTo>
                    <a:pt x="187" y="31"/>
                    <a:pt x="199" y="31"/>
                    <a:pt x="212" y="31"/>
                  </a:cubicBezTo>
                  <a:cubicBezTo>
                    <a:pt x="212" y="31"/>
                    <a:pt x="212" y="31"/>
                    <a:pt x="212" y="32"/>
                  </a:cubicBezTo>
                  <a:cubicBezTo>
                    <a:pt x="212" y="41"/>
                    <a:pt x="212" y="50"/>
                    <a:pt x="211" y="59"/>
                  </a:cubicBezTo>
                  <a:cubicBezTo>
                    <a:pt x="208" y="79"/>
                    <a:pt x="201" y="96"/>
                    <a:pt x="189" y="111"/>
                  </a:cubicBezTo>
                  <a:cubicBezTo>
                    <a:pt x="177" y="125"/>
                    <a:pt x="163" y="134"/>
                    <a:pt x="146" y="140"/>
                  </a:cubicBezTo>
                  <a:cubicBezTo>
                    <a:pt x="143" y="142"/>
                    <a:pt x="140" y="142"/>
                    <a:pt x="137" y="143"/>
                  </a:cubicBezTo>
                  <a:cubicBezTo>
                    <a:pt x="136" y="144"/>
                    <a:pt x="135" y="144"/>
                    <a:pt x="135" y="145"/>
                  </a:cubicBezTo>
                  <a:cubicBezTo>
                    <a:pt x="130" y="149"/>
                    <a:pt x="125" y="153"/>
                    <a:pt x="120" y="156"/>
                  </a:cubicBezTo>
                  <a:cubicBezTo>
                    <a:pt x="118" y="157"/>
                    <a:pt x="116" y="157"/>
                    <a:pt x="115" y="158"/>
                  </a:cubicBezTo>
                  <a:cubicBezTo>
                    <a:pt x="114" y="158"/>
                    <a:pt x="114" y="158"/>
                    <a:pt x="114" y="159"/>
                  </a:cubicBezTo>
                  <a:cubicBezTo>
                    <a:pt x="114" y="164"/>
                    <a:pt x="114" y="169"/>
                    <a:pt x="114" y="174"/>
                  </a:cubicBezTo>
                  <a:cubicBezTo>
                    <a:pt x="114" y="177"/>
                    <a:pt x="116" y="181"/>
                    <a:pt x="118" y="184"/>
                  </a:cubicBezTo>
                  <a:cubicBezTo>
                    <a:pt x="122" y="189"/>
                    <a:pt x="128" y="192"/>
                    <a:pt x="134" y="193"/>
                  </a:cubicBezTo>
                  <a:cubicBezTo>
                    <a:pt x="143" y="196"/>
                    <a:pt x="152" y="197"/>
                    <a:pt x="161" y="197"/>
                  </a:cubicBezTo>
                  <a:cubicBezTo>
                    <a:pt x="163" y="197"/>
                    <a:pt x="165" y="197"/>
                    <a:pt x="167" y="197"/>
                  </a:cubicBezTo>
                  <a:cubicBezTo>
                    <a:pt x="167" y="202"/>
                    <a:pt x="167" y="207"/>
                    <a:pt x="167" y="212"/>
                  </a:cubicBezTo>
                  <a:cubicBezTo>
                    <a:pt x="126" y="212"/>
                    <a:pt x="86" y="212"/>
                    <a:pt x="46" y="212"/>
                  </a:cubicBezTo>
                  <a:close/>
                  <a:moveTo>
                    <a:pt x="151" y="122"/>
                  </a:moveTo>
                  <a:cubicBezTo>
                    <a:pt x="183" y="106"/>
                    <a:pt x="196" y="75"/>
                    <a:pt x="197" y="46"/>
                  </a:cubicBezTo>
                  <a:cubicBezTo>
                    <a:pt x="189" y="46"/>
                    <a:pt x="181" y="46"/>
                    <a:pt x="173" y="46"/>
                  </a:cubicBezTo>
                  <a:cubicBezTo>
                    <a:pt x="169" y="72"/>
                    <a:pt x="164" y="98"/>
                    <a:pt x="151" y="122"/>
                  </a:cubicBezTo>
                  <a:close/>
                  <a:moveTo>
                    <a:pt x="16" y="46"/>
                  </a:moveTo>
                  <a:cubicBezTo>
                    <a:pt x="16" y="62"/>
                    <a:pt x="20" y="76"/>
                    <a:pt x="27" y="90"/>
                  </a:cubicBezTo>
                  <a:cubicBezTo>
                    <a:pt x="35" y="104"/>
                    <a:pt x="47" y="114"/>
                    <a:pt x="61" y="122"/>
                  </a:cubicBezTo>
                  <a:cubicBezTo>
                    <a:pt x="61" y="121"/>
                    <a:pt x="60" y="120"/>
                    <a:pt x="60" y="120"/>
                  </a:cubicBezTo>
                  <a:cubicBezTo>
                    <a:pt x="56" y="113"/>
                    <a:pt x="53" y="106"/>
                    <a:pt x="51" y="99"/>
                  </a:cubicBezTo>
                  <a:cubicBezTo>
                    <a:pt x="46" y="83"/>
                    <a:pt x="42" y="67"/>
                    <a:pt x="40" y="51"/>
                  </a:cubicBezTo>
                  <a:cubicBezTo>
                    <a:pt x="40" y="49"/>
                    <a:pt x="40" y="47"/>
                    <a:pt x="39" y="46"/>
                  </a:cubicBezTo>
                  <a:cubicBezTo>
                    <a:pt x="31" y="46"/>
                    <a:pt x="24" y="46"/>
                    <a:pt x="16" y="46"/>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6" name="Group 10"/>
            <p:cNvGrpSpPr>
              <a:grpSpLocks noChangeAspect="1"/>
            </p:cNvGrpSpPr>
            <p:nvPr/>
          </p:nvGrpSpPr>
          <p:grpSpPr bwMode="auto">
            <a:xfrm>
              <a:off x="404891" y="2840100"/>
              <a:ext cx="473074" cy="473074"/>
              <a:chOff x="3557" y="1878"/>
              <a:chExt cx="564" cy="564"/>
            </a:xfrm>
          </p:grpSpPr>
          <p:sp>
            <p:nvSpPr>
              <p:cNvPr id="23" name="Oval 11"/>
              <p:cNvSpPr>
                <a:spLocks noChangeArrowheads="1"/>
              </p:cNvSpPr>
              <p:nvPr/>
            </p:nvSpPr>
            <p:spPr bwMode="auto">
              <a:xfrm>
                <a:off x="3557" y="1878"/>
                <a:ext cx="564" cy="564"/>
              </a:xfrm>
              <a:prstGeom prst="ellipse">
                <a:avLst/>
              </a:prstGeom>
              <a:solidFill>
                <a:srgbClr val="2A7C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Freeform 12"/>
              <p:cNvSpPr>
                <a:spLocks/>
              </p:cNvSpPr>
              <p:nvPr/>
            </p:nvSpPr>
            <p:spPr bwMode="auto">
              <a:xfrm>
                <a:off x="3777" y="2007"/>
                <a:ext cx="215" cy="196"/>
              </a:xfrm>
              <a:custGeom>
                <a:avLst/>
                <a:gdLst>
                  <a:gd name="T0" fmla="*/ 24 w 90"/>
                  <a:gd name="T1" fmla="*/ 72 h 82"/>
                  <a:gd name="T2" fmla="*/ 14 w 90"/>
                  <a:gd name="T3" fmla="*/ 82 h 82"/>
                  <a:gd name="T4" fmla="*/ 13 w 90"/>
                  <a:gd name="T5" fmla="*/ 81 h 82"/>
                  <a:gd name="T6" fmla="*/ 3 w 90"/>
                  <a:gd name="T7" fmla="*/ 66 h 82"/>
                  <a:gd name="T8" fmla="*/ 11 w 90"/>
                  <a:gd name="T9" fmla="*/ 36 h 82"/>
                  <a:gd name="T10" fmla="*/ 38 w 90"/>
                  <a:gd name="T11" fmla="*/ 10 h 82"/>
                  <a:gd name="T12" fmla="*/ 53 w 90"/>
                  <a:gd name="T13" fmla="*/ 2 h 82"/>
                  <a:gd name="T14" fmla="*/ 80 w 90"/>
                  <a:gd name="T15" fmla="*/ 10 h 82"/>
                  <a:gd name="T16" fmla="*/ 88 w 90"/>
                  <a:gd name="T17" fmla="*/ 26 h 82"/>
                  <a:gd name="T18" fmla="*/ 80 w 90"/>
                  <a:gd name="T19" fmla="*/ 52 h 82"/>
                  <a:gd name="T20" fmla="*/ 62 w 90"/>
                  <a:gd name="T21" fmla="*/ 71 h 82"/>
                  <a:gd name="T22" fmla="*/ 62 w 90"/>
                  <a:gd name="T23" fmla="*/ 71 h 82"/>
                  <a:gd name="T24" fmla="*/ 61 w 90"/>
                  <a:gd name="T25" fmla="*/ 70 h 82"/>
                  <a:gd name="T26" fmla="*/ 59 w 90"/>
                  <a:gd name="T27" fmla="*/ 55 h 82"/>
                  <a:gd name="T28" fmla="*/ 59 w 90"/>
                  <a:gd name="T29" fmla="*/ 54 h 82"/>
                  <a:gd name="T30" fmla="*/ 70 w 90"/>
                  <a:gd name="T31" fmla="*/ 43 h 82"/>
                  <a:gd name="T32" fmla="*/ 75 w 90"/>
                  <a:gd name="T33" fmla="*/ 33 h 82"/>
                  <a:gd name="T34" fmla="*/ 71 w 90"/>
                  <a:gd name="T35" fmla="*/ 20 h 82"/>
                  <a:gd name="T36" fmla="*/ 53 w 90"/>
                  <a:gd name="T37" fmla="*/ 16 h 82"/>
                  <a:gd name="T38" fmla="*/ 47 w 90"/>
                  <a:gd name="T39" fmla="*/ 20 h 82"/>
                  <a:gd name="T40" fmla="*/ 21 w 90"/>
                  <a:gd name="T41" fmla="*/ 46 h 82"/>
                  <a:gd name="T42" fmla="*/ 18 w 90"/>
                  <a:gd name="T43" fmla="*/ 65 h 82"/>
                  <a:gd name="T44" fmla="*/ 23 w 90"/>
                  <a:gd name="T45" fmla="*/ 71 h 82"/>
                  <a:gd name="T46" fmla="*/ 24 w 90"/>
                  <a:gd name="T47" fmla="*/ 72 h 82"/>
                  <a:gd name="T48" fmla="*/ 24 w 90"/>
                  <a:gd name="T49" fmla="*/ 7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82">
                    <a:moveTo>
                      <a:pt x="24" y="72"/>
                    </a:moveTo>
                    <a:cubicBezTo>
                      <a:pt x="21" y="75"/>
                      <a:pt x="18" y="78"/>
                      <a:pt x="14" y="82"/>
                    </a:cubicBezTo>
                    <a:cubicBezTo>
                      <a:pt x="14" y="81"/>
                      <a:pt x="14" y="81"/>
                      <a:pt x="13" y="81"/>
                    </a:cubicBezTo>
                    <a:cubicBezTo>
                      <a:pt x="9" y="77"/>
                      <a:pt x="5" y="72"/>
                      <a:pt x="3" y="66"/>
                    </a:cubicBezTo>
                    <a:cubicBezTo>
                      <a:pt x="0" y="55"/>
                      <a:pt x="3" y="45"/>
                      <a:pt x="11" y="36"/>
                    </a:cubicBezTo>
                    <a:cubicBezTo>
                      <a:pt x="20" y="28"/>
                      <a:pt x="29" y="19"/>
                      <a:pt x="38" y="10"/>
                    </a:cubicBezTo>
                    <a:cubicBezTo>
                      <a:pt x="42" y="6"/>
                      <a:pt x="47" y="3"/>
                      <a:pt x="53" y="2"/>
                    </a:cubicBezTo>
                    <a:cubicBezTo>
                      <a:pt x="64" y="0"/>
                      <a:pt x="73" y="3"/>
                      <a:pt x="80" y="10"/>
                    </a:cubicBezTo>
                    <a:cubicBezTo>
                      <a:pt x="85" y="15"/>
                      <a:pt x="87" y="20"/>
                      <a:pt x="88" y="26"/>
                    </a:cubicBezTo>
                    <a:cubicBezTo>
                      <a:pt x="90" y="36"/>
                      <a:pt x="88" y="45"/>
                      <a:pt x="80" y="52"/>
                    </a:cubicBezTo>
                    <a:cubicBezTo>
                      <a:pt x="74" y="58"/>
                      <a:pt x="68" y="65"/>
                      <a:pt x="62" y="71"/>
                    </a:cubicBezTo>
                    <a:cubicBezTo>
                      <a:pt x="62" y="71"/>
                      <a:pt x="62" y="71"/>
                      <a:pt x="62" y="71"/>
                    </a:cubicBezTo>
                    <a:cubicBezTo>
                      <a:pt x="62" y="71"/>
                      <a:pt x="61" y="71"/>
                      <a:pt x="61" y="70"/>
                    </a:cubicBezTo>
                    <a:cubicBezTo>
                      <a:pt x="62" y="65"/>
                      <a:pt x="61" y="60"/>
                      <a:pt x="59" y="55"/>
                    </a:cubicBezTo>
                    <a:cubicBezTo>
                      <a:pt x="58" y="55"/>
                      <a:pt x="59" y="55"/>
                      <a:pt x="59" y="54"/>
                    </a:cubicBezTo>
                    <a:cubicBezTo>
                      <a:pt x="63" y="51"/>
                      <a:pt x="67" y="47"/>
                      <a:pt x="70" y="43"/>
                    </a:cubicBezTo>
                    <a:cubicBezTo>
                      <a:pt x="73" y="40"/>
                      <a:pt x="75" y="37"/>
                      <a:pt x="75" y="33"/>
                    </a:cubicBezTo>
                    <a:cubicBezTo>
                      <a:pt x="76" y="28"/>
                      <a:pt x="74" y="23"/>
                      <a:pt x="71" y="20"/>
                    </a:cubicBezTo>
                    <a:cubicBezTo>
                      <a:pt x="66" y="15"/>
                      <a:pt x="60" y="13"/>
                      <a:pt x="53" y="16"/>
                    </a:cubicBezTo>
                    <a:cubicBezTo>
                      <a:pt x="51" y="17"/>
                      <a:pt x="49" y="18"/>
                      <a:pt x="47" y="20"/>
                    </a:cubicBezTo>
                    <a:cubicBezTo>
                      <a:pt x="38" y="28"/>
                      <a:pt x="30" y="37"/>
                      <a:pt x="21" y="46"/>
                    </a:cubicBezTo>
                    <a:cubicBezTo>
                      <a:pt x="16" y="51"/>
                      <a:pt x="14" y="58"/>
                      <a:pt x="18" y="65"/>
                    </a:cubicBezTo>
                    <a:cubicBezTo>
                      <a:pt x="19" y="67"/>
                      <a:pt x="21" y="69"/>
                      <a:pt x="23" y="71"/>
                    </a:cubicBezTo>
                    <a:cubicBezTo>
                      <a:pt x="23" y="71"/>
                      <a:pt x="24" y="72"/>
                      <a:pt x="24" y="72"/>
                    </a:cubicBezTo>
                    <a:cubicBezTo>
                      <a:pt x="24" y="72"/>
                      <a:pt x="24" y="72"/>
                      <a:pt x="24" y="72"/>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13"/>
              <p:cNvSpPr>
                <a:spLocks/>
              </p:cNvSpPr>
              <p:nvPr/>
            </p:nvSpPr>
            <p:spPr bwMode="auto">
              <a:xfrm>
                <a:off x="3686" y="2117"/>
                <a:ext cx="212" cy="196"/>
              </a:xfrm>
              <a:custGeom>
                <a:avLst/>
                <a:gdLst>
                  <a:gd name="T0" fmla="*/ 66 w 89"/>
                  <a:gd name="T1" fmla="*/ 10 h 82"/>
                  <a:gd name="T2" fmla="*/ 76 w 89"/>
                  <a:gd name="T3" fmla="*/ 0 h 82"/>
                  <a:gd name="T4" fmla="*/ 79 w 89"/>
                  <a:gd name="T5" fmla="*/ 3 h 82"/>
                  <a:gd name="T6" fmla="*/ 87 w 89"/>
                  <a:gd name="T7" fmla="*/ 19 h 82"/>
                  <a:gd name="T8" fmla="*/ 79 w 89"/>
                  <a:gd name="T9" fmla="*/ 46 h 82"/>
                  <a:gd name="T10" fmla="*/ 52 w 89"/>
                  <a:gd name="T11" fmla="*/ 72 h 82"/>
                  <a:gd name="T12" fmla="*/ 37 w 89"/>
                  <a:gd name="T13" fmla="*/ 80 h 82"/>
                  <a:gd name="T14" fmla="*/ 10 w 89"/>
                  <a:gd name="T15" fmla="*/ 72 h 82"/>
                  <a:gd name="T16" fmla="*/ 2 w 89"/>
                  <a:gd name="T17" fmla="*/ 56 h 82"/>
                  <a:gd name="T18" fmla="*/ 10 w 89"/>
                  <a:gd name="T19" fmla="*/ 30 h 82"/>
                  <a:gd name="T20" fmla="*/ 28 w 89"/>
                  <a:gd name="T21" fmla="*/ 11 h 82"/>
                  <a:gd name="T22" fmla="*/ 28 w 89"/>
                  <a:gd name="T23" fmla="*/ 11 h 82"/>
                  <a:gd name="T24" fmla="*/ 29 w 89"/>
                  <a:gd name="T25" fmla="*/ 15 h 82"/>
                  <a:gd name="T26" fmla="*/ 31 w 89"/>
                  <a:gd name="T27" fmla="*/ 27 h 82"/>
                  <a:gd name="T28" fmla="*/ 31 w 89"/>
                  <a:gd name="T29" fmla="*/ 28 h 82"/>
                  <a:gd name="T30" fmla="*/ 20 w 89"/>
                  <a:gd name="T31" fmla="*/ 39 h 82"/>
                  <a:gd name="T32" fmla="*/ 15 w 89"/>
                  <a:gd name="T33" fmla="*/ 51 h 82"/>
                  <a:gd name="T34" fmla="*/ 20 w 89"/>
                  <a:gd name="T35" fmla="*/ 63 h 82"/>
                  <a:gd name="T36" fmla="*/ 33 w 89"/>
                  <a:gd name="T37" fmla="*/ 67 h 82"/>
                  <a:gd name="T38" fmla="*/ 43 w 89"/>
                  <a:gd name="T39" fmla="*/ 62 h 82"/>
                  <a:gd name="T40" fmla="*/ 69 w 89"/>
                  <a:gd name="T41" fmla="*/ 36 h 82"/>
                  <a:gd name="T42" fmla="*/ 74 w 89"/>
                  <a:gd name="T43" fmla="*/ 23 h 82"/>
                  <a:gd name="T44" fmla="*/ 69 w 89"/>
                  <a:gd name="T45" fmla="*/ 12 h 82"/>
                  <a:gd name="T46" fmla="*/ 66 w 89"/>
                  <a:gd name="T47" fmla="*/ 1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82">
                    <a:moveTo>
                      <a:pt x="66" y="10"/>
                    </a:moveTo>
                    <a:cubicBezTo>
                      <a:pt x="69" y="7"/>
                      <a:pt x="72" y="4"/>
                      <a:pt x="76" y="0"/>
                    </a:cubicBezTo>
                    <a:cubicBezTo>
                      <a:pt x="77" y="1"/>
                      <a:pt x="78" y="2"/>
                      <a:pt x="79" y="3"/>
                    </a:cubicBezTo>
                    <a:cubicBezTo>
                      <a:pt x="83" y="7"/>
                      <a:pt x="86" y="13"/>
                      <a:pt x="87" y="19"/>
                    </a:cubicBezTo>
                    <a:cubicBezTo>
                      <a:pt x="89" y="29"/>
                      <a:pt x="86" y="38"/>
                      <a:pt x="79" y="46"/>
                    </a:cubicBezTo>
                    <a:cubicBezTo>
                      <a:pt x="70" y="54"/>
                      <a:pt x="61" y="63"/>
                      <a:pt x="52" y="72"/>
                    </a:cubicBezTo>
                    <a:cubicBezTo>
                      <a:pt x="48" y="76"/>
                      <a:pt x="43" y="79"/>
                      <a:pt x="37" y="80"/>
                    </a:cubicBezTo>
                    <a:cubicBezTo>
                      <a:pt x="26" y="82"/>
                      <a:pt x="17" y="79"/>
                      <a:pt x="10" y="72"/>
                    </a:cubicBezTo>
                    <a:cubicBezTo>
                      <a:pt x="5" y="67"/>
                      <a:pt x="3" y="62"/>
                      <a:pt x="2" y="56"/>
                    </a:cubicBezTo>
                    <a:cubicBezTo>
                      <a:pt x="0" y="46"/>
                      <a:pt x="2" y="37"/>
                      <a:pt x="10" y="30"/>
                    </a:cubicBezTo>
                    <a:cubicBezTo>
                      <a:pt x="16" y="24"/>
                      <a:pt x="22" y="18"/>
                      <a:pt x="28" y="11"/>
                    </a:cubicBezTo>
                    <a:cubicBezTo>
                      <a:pt x="28" y="11"/>
                      <a:pt x="28" y="11"/>
                      <a:pt x="28" y="11"/>
                    </a:cubicBezTo>
                    <a:cubicBezTo>
                      <a:pt x="29" y="12"/>
                      <a:pt x="29" y="13"/>
                      <a:pt x="29" y="15"/>
                    </a:cubicBezTo>
                    <a:cubicBezTo>
                      <a:pt x="29" y="19"/>
                      <a:pt x="30" y="23"/>
                      <a:pt x="31" y="27"/>
                    </a:cubicBezTo>
                    <a:cubicBezTo>
                      <a:pt x="31" y="27"/>
                      <a:pt x="31" y="27"/>
                      <a:pt x="31" y="28"/>
                    </a:cubicBezTo>
                    <a:cubicBezTo>
                      <a:pt x="27" y="32"/>
                      <a:pt x="23" y="35"/>
                      <a:pt x="20" y="39"/>
                    </a:cubicBezTo>
                    <a:cubicBezTo>
                      <a:pt x="16" y="42"/>
                      <a:pt x="15" y="46"/>
                      <a:pt x="15" y="51"/>
                    </a:cubicBezTo>
                    <a:cubicBezTo>
                      <a:pt x="15" y="55"/>
                      <a:pt x="17" y="59"/>
                      <a:pt x="20" y="63"/>
                    </a:cubicBezTo>
                    <a:cubicBezTo>
                      <a:pt x="24" y="66"/>
                      <a:pt x="28" y="68"/>
                      <a:pt x="33" y="67"/>
                    </a:cubicBezTo>
                    <a:cubicBezTo>
                      <a:pt x="37" y="67"/>
                      <a:pt x="40" y="65"/>
                      <a:pt x="43" y="62"/>
                    </a:cubicBezTo>
                    <a:cubicBezTo>
                      <a:pt x="52" y="54"/>
                      <a:pt x="61" y="45"/>
                      <a:pt x="69" y="36"/>
                    </a:cubicBezTo>
                    <a:cubicBezTo>
                      <a:pt x="73" y="32"/>
                      <a:pt x="75" y="28"/>
                      <a:pt x="74" y="23"/>
                    </a:cubicBezTo>
                    <a:cubicBezTo>
                      <a:pt x="74" y="19"/>
                      <a:pt x="72" y="15"/>
                      <a:pt x="69" y="12"/>
                    </a:cubicBezTo>
                    <a:cubicBezTo>
                      <a:pt x="68" y="12"/>
                      <a:pt x="67" y="11"/>
                      <a:pt x="66" y="10"/>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7" name="Group 10"/>
            <p:cNvGrpSpPr>
              <a:grpSpLocks noChangeAspect="1"/>
            </p:cNvGrpSpPr>
            <p:nvPr/>
          </p:nvGrpSpPr>
          <p:grpSpPr bwMode="auto">
            <a:xfrm>
              <a:off x="2449589" y="2840100"/>
              <a:ext cx="473074" cy="473074"/>
              <a:chOff x="3557" y="1878"/>
              <a:chExt cx="564" cy="564"/>
            </a:xfrm>
          </p:grpSpPr>
          <p:sp>
            <p:nvSpPr>
              <p:cNvPr id="20" name="Oval 11"/>
              <p:cNvSpPr>
                <a:spLocks noChangeArrowheads="1"/>
              </p:cNvSpPr>
              <p:nvPr/>
            </p:nvSpPr>
            <p:spPr bwMode="auto">
              <a:xfrm>
                <a:off x="3557" y="1878"/>
                <a:ext cx="564" cy="564"/>
              </a:xfrm>
              <a:prstGeom prst="ellipse">
                <a:avLst/>
              </a:prstGeom>
              <a:solidFill>
                <a:srgbClr val="2A7C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Freeform 12"/>
              <p:cNvSpPr>
                <a:spLocks/>
              </p:cNvSpPr>
              <p:nvPr/>
            </p:nvSpPr>
            <p:spPr bwMode="auto">
              <a:xfrm>
                <a:off x="3777" y="2007"/>
                <a:ext cx="215" cy="196"/>
              </a:xfrm>
              <a:custGeom>
                <a:avLst/>
                <a:gdLst>
                  <a:gd name="T0" fmla="*/ 24 w 90"/>
                  <a:gd name="T1" fmla="*/ 72 h 82"/>
                  <a:gd name="T2" fmla="*/ 14 w 90"/>
                  <a:gd name="T3" fmla="*/ 82 h 82"/>
                  <a:gd name="T4" fmla="*/ 13 w 90"/>
                  <a:gd name="T5" fmla="*/ 81 h 82"/>
                  <a:gd name="T6" fmla="*/ 3 w 90"/>
                  <a:gd name="T7" fmla="*/ 66 h 82"/>
                  <a:gd name="T8" fmla="*/ 11 w 90"/>
                  <a:gd name="T9" fmla="*/ 36 h 82"/>
                  <a:gd name="T10" fmla="*/ 38 w 90"/>
                  <a:gd name="T11" fmla="*/ 10 h 82"/>
                  <a:gd name="T12" fmla="*/ 53 w 90"/>
                  <a:gd name="T13" fmla="*/ 2 h 82"/>
                  <a:gd name="T14" fmla="*/ 80 w 90"/>
                  <a:gd name="T15" fmla="*/ 10 h 82"/>
                  <a:gd name="T16" fmla="*/ 88 w 90"/>
                  <a:gd name="T17" fmla="*/ 26 h 82"/>
                  <a:gd name="T18" fmla="*/ 80 w 90"/>
                  <a:gd name="T19" fmla="*/ 52 h 82"/>
                  <a:gd name="T20" fmla="*/ 62 w 90"/>
                  <a:gd name="T21" fmla="*/ 71 h 82"/>
                  <a:gd name="T22" fmla="*/ 62 w 90"/>
                  <a:gd name="T23" fmla="*/ 71 h 82"/>
                  <a:gd name="T24" fmla="*/ 61 w 90"/>
                  <a:gd name="T25" fmla="*/ 70 h 82"/>
                  <a:gd name="T26" fmla="*/ 59 w 90"/>
                  <a:gd name="T27" fmla="*/ 55 h 82"/>
                  <a:gd name="T28" fmla="*/ 59 w 90"/>
                  <a:gd name="T29" fmla="*/ 54 h 82"/>
                  <a:gd name="T30" fmla="*/ 70 w 90"/>
                  <a:gd name="T31" fmla="*/ 43 h 82"/>
                  <a:gd name="T32" fmla="*/ 75 w 90"/>
                  <a:gd name="T33" fmla="*/ 33 h 82"/>
                  <a:gd name="T34" fmla="*/ 71 w 90"/>
                  <a:gd name="T35" fmla="*/ 20 h 82"/>
                  <a:gd name="T36" fmla="*/ 53 w 90"/>
                  <a:gd name="T37" fmla="*/ 16 h 82"/>
                  <a:gd name="T38" fmla="*/ 47 w 90"/>
                  <a:gd name="T39" fmla="*/ 20 h 82"/>
                  <a:gd name="T40" fmla="*/ 21 w 90"/>
                  <a:gd name="T41" fmla="*/ 46 h 82"/>
                  <a:gd name="T42" fmla="*/ 18 w 90"/>
                  <a:gd name="T43" fmla="*/ 65 h 82"/>
                  <a:gd name="T44" fmla="*/ 23 w 90"/>
                  <a:gd name="T45" fmla="*/ 71 h 82"/>
                  <a:gd name="T46" fmla="*/ 24 w 90"/>
                  <a:gd name="T47" fmla="*/ 72 h 82"/>
                  <a:gd name="T48" fmla="*/ 24 w 90"/>
                  <a:gd name="T49" fmla="*/ 7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82">
                    <a:moveTo>
                      <a:pt x="24" y="72"/>
                    </a:moveTo>
                    <a:cubicBezTo>
                      <a:pt x="21" y="75"/>
                      <a:pt x="18" y="78"/>
                      <a:pt x="14" y="82"/>
                    </a:cubicBezTo>
                    <a:cubicBezTo>
                      <a:pt x="14" y="81"/>
                      <a:pt x="14" y="81"/>
                      <a:pt x="13" y="81"/>
                    </a:cubicBezTo>
                    <a:cubicBezTo>
                      <a:pt x="9" y="77"/>
                      <a:pt x="5" y="72"/>
                      <a:pt x="3" y="66"/>
                    </a:cubicBezTo>
                    <a:cubicBezTo>
                      <a:pt x="0" y="55"/>
                      <a:pt x="3" y="45"/>
                      <a:pt x="11" y="36"/>
                    </a:cubicBezTo>
                    <a:cubicBezTo>
                      <a:pt x="20" y="28"/>
                      <a:pt x="29" y="19"/>
                      <a:pt x="38" y="10"/>
                    </a:cubicBezTo>
                    <a:cubicBezTo>
                      <a:pt x="42" y="6"/>
                      <a:pt x="47" y="3"/>
                      <a:pt x="53" y="2"/>
                    </a:cubicBezTo>
                    <a:cubicBezTo>
                      <a:pt x="64" y="0"/>
                      <a:pt x="73" y="3"/>
                      <a:pt x="80" y="10"/>
                    </a:cubicBezTo>
                    <a:cubicBezTo>
                      <a:pt x="85" y="15"/>
                      <a:pt x="87" y="20"/>
                      <a:pt x="88" y="26"/>
                    </a:cubicBezTo>
                    <a:cubicBezTo>
                      <a:pt x="90" y="36"/>
                      <a:pt x="88" y="45"/>
                      <a:pt x="80" y="52"/>
                    </a:cubicBezTo>
                    <a:cubicBezTo>
                      <a:pt x="74" y="58"/>
                      <a:pt x="68" y="65"/>
                      <a:pt x="62" y="71"/>
                    </a:cubicBezTo>
                    <a:cubicBezTo>
                      <a:pt x="62" y="71"/>
                      <a:pt x="62" y="71"/>
                      <a:pt x="62" y="71"/>
                    </a:cubicBezTo>
                    <a:cubicBezTo>
                      <a:pt x="62" y="71"/>
                      <a:pt x="61" y="71"/>
                      <a:pt x="61" y="70"/>
                    </a:cubicBezTo>
                    <a:cubicBezTo>
                      <a:pt x="62" y="65"/>
                      <a:pt x="61" y="60"/>
                      <a:pt x="59" y="55"/>
                    </a:cubicBezTo>
                    <a:cubicBezTo>
                      <a:pt x="58" y="55"/>
                      <a:pt x="59" y="55"/>
                      <a:pt x="59" y="54"/>
                    </a:cubicBezTo>
                    <a:cubicBezTo>
                      <a:pt x="63" y="51"/>
                      <a:pt x="67" y="47"/>
                      <a:pt x="70" y="43"/>
                    </a:cubicBezTo>
                    <a:cubicBezTo>
                      <a:pt x="73" y="40"/>
                      <a:pt x="75" y="37"/>
                      <a:pt x="75" y="33"/>
                    </a:cubicBezTo>
                    <a:cubicBezTo>
                      <a:pt x="76" y="28"/>
                      <a:pt x="74" y="23"/>
                      <a:pt x="71" y="20"/>
                    </a:cubicBezTo>
                    <a:cubicBezTo>
                      <a:pt x="66" y="15"/>
                      <a:pt x="60" y="13"/>
                      <a:pt x="53" y="16"/>
                    </a:cubicBezTo>
                    <a:cubicBezTo>
                      <a:pt x="51" y="17"/>
                      <a:pt x="49" y="18"/>
                      <a:pt x="47" y="20"/>
                    </a:cubicBezTo>
                    <a:cubicBezTo>
                      <a:pt x="38" y="28"/>
                      <a:pt x="30" y="37"/>
                      <a:pt x="21" y="46"/>
                    </a:cubicBezTo>
                    <a:cubicBezTo>
                      <a:pt x="16" y="51"/>
                      <a:pt x="14" y="58"/>
                      <a:pt x="18" y="65"/>
                    </a:cubicBezTo>
                    <a:cubicBezTo>
                      <a:pt x="19" y="67"/>
                      <a:pt x="21" y="69"/>
                      <a:pt x="23" y="71"/>
                    </a:cubicBezTo>
                    <a:cubicBezTo>
                      <a:pt x="23" y="71"/>
                      <a:pt x="24" y="72"/>
                      <a:pt x="24" y="72"/>
                    </a:cubicBezTo>
                    <a:cubicBezTo>
                      <a:pt x="24" y="72"/>
                      <a:pt x="24" y="72"/>
                      <a:pt x="24" y="72"/>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13"/>
              <p:cNvSpPr>
                <a:spLocks/>
              </p:cNvSpPr>
              <p:nvPr/>
            </p:nvSpPr>
            <p:spPr bwMode="auto">
              <a:xfrm>
                <a:off x="3686" y="2117"/>
                <a:ext cx="212" cy="196"/>
              </a:xfrm>
              <a:custGeom>
                <a:avLst/>
                <a:gdLst>
                  <a:gd name="T0" fmla="*/ 66 w 89"/>
                  <a:gd name="T1" fmla="*/ 10 h 82"/>
                  <a:gd name="T2" fmla="*/ 76 w 89"/>
                  <a:gd name="T3" fmla="*/ 0 h 82"/>
                  <a:gd name="T4" fmla="*/ 79 w 89"/>
                  <a:gd name="T5" fmla="*/ 3 h 82"/>
                  <a:gd name="T6" fmla="*/ 87 w 89"/>
                  <a:gd name="T7" fmla="*/ 19 h 82"/>
                  <a:gd name="T8" fmla="*/ 79 w 89"/>
                  <a:gd name="T9" fmla="*/ 46 h 82"/>
                  <a:gd name="T10" fmla="*/ 52 w 89"/>
                  <a:gd name="T11" fmla="*/ 72 h 82"/>
                  <a:gd name="T12" fmla="*/ 37 w 89"/>
                  <a:gd name="T13" fmla="*/ 80 h 82"/>
                  <a:gd name="T14" fmla="*/ 10 w 89"/>
                  <a:gd name="T15" fmla="*/ 72 h 82"/>
                  <a:gd name="T16" fmla="*/ 2 w 89"/>
                  <a:gd name="T17" fmla="*/ 56 h 82"/>
                  <a:gd name="T18" fmla="*/ 10 w 89"/>
                  <a:gd name="T19" fmla="*/ 30 h 82"/>
                  <a:gd name="T20" fmla="*/ 28 w 89"/>
                  <a:gd name="T21" fmla="*/ 11 h 82"/>
                  <a:gd name="T22" fmla="*/ 28 w 89"/>
                  <a:gd name="T23" fmla="*/ 11 h 82"/>
                  <a:gd name="T24" fmla="*/ 29 w 89"/>
                  <a:gd name="T25" fmla="*/ 15 h 82"/>
                  <a:gd name="T26" fmla="*/ 31 w 89"/>
                  <a:gd name="T27" fmla="*/ 27 h 82"/>
                  <a:gd name="T28" fmla="*/ 31 w 89"/>
                  <a:gd name="T29" fmla="*/ 28 h 82"/>
                  <a:gd name="T30" fmla="*/ 20 w 89"/>
                  <a:gd name="T31" fmla="*/ 39 h 82"/>
                  <a:gd name="T32" fmla="*/ 15 w 89"/>
                  <a:gd name="T33" fmla="*/ 51 h 82"/>
                  <a:gd name="T34" fmla="*/ 20 w 89"/>
                  <a:gd name="T35" fmla="*/ 63 h 82"/>
                  <a:gd name="T36" fmla="*/ 33 w 89"/>
                  <a:gd name="T37" fmla="*/ 67 h 82"/>
                  <a:gd name="T38" fmla="*/ 43 w 89"/>
                  <a:gd name="T39" fmla="*/ 62 h 82"/>
                  <a:gd name="T40" fmla="*/ 69 w 89"/>
                  <a:gd name="T41" fmla="*/ 36 h 82"/>
                  <a:gd name="T42" fmla="*/ 74 w 89"/>
                  <a:gd name="T43" fmla="*/ 23 h 82"/>
                  <a:gd name="T44" fmla="*/ 69 w 89"/>
                  <a:gd name="T45" fmla="*/ 12 h 82"/>
                  <a:gd name="T46" fmla="*/ 66 w 89"/>
                  <a:gd name="T47" fmla="*/ 1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82">
                    <a:moveTo>
                      <a:pt x="66" y="10"/>
                    </a:moveTo>
                    <a:cubicBezTo>
                      <a:pt x="69" y="7"/>
                      <a:pt x="72" y="4"/>
                      <a:pt x="76" y="0"/>
                    </a:cubicBezTo>
                    <a:cubicBezTo>
                      <a:pt x="77" y="1"/>
                      <a:pt x="78" y="2"/>
                      <a:pt x="79" y="3"/>
                    </a:cubicBezTo>
                    <a:cubicBezTo>
                      <a:pt x="83" y="7"/>
                      <a:pt x="86" y="13"/>
                      <a:pt x="87" y="19"/>
                    </a:cubicBezTo>
                    <a:cubicBezTo>
                      <a:pt x="89" y="29"/>
                      <a:pt x="86" y="38"/>
                      <a:pt x="79" y="46"/>
                    </a:cubicBezTo>
                    <a:cubicBezTo>
                      <a:pt x="70" y="54"/>
                      <a:pt x="61" y="63"/>
                      <a:pt x="52" y="72"/>
                    </a:cubicBezTo>
                    <a:cubicBezTo>
                      <a:pt x="48" y="76"/>
                      <a:pt x="43" y="79"/>
                      <a:pt x="37" y="80"/>
                    </a:cubicBezTo>
                    <a:cubicBezTo>
                      <a:pt x="26" y="82"/>
                      <a:pt x="17" y="79"/>
                      <a:pt x="10" y="72"/>
                    </a:cubicBezTo>
                    <a:cubicBezTo>
                      <a:pt x="5" y="67"/>
                      <a:pt x="3" y="62"/>
                      <a:pt x="2" y="56"/>
                    </a:cubicBezTo>
                    <a:cubicBezTo>
                      <a:pt x="0" y="46"/>
                      <a:pt x="2" y="37"/>
                      <a:pt x="10" y="30"/>
                    </a:cubicBezTo>
                    <a:cubicBezTo>
                      <a:pt x="16" y="24"/>
                      <a:pt x="22" y="18"/>
                      <a:pt x="28" y="11"/>
                    </a:cubicBezTo>
                    <a:cubicBezTo>
                      <a:pt x="28" y="11"/>
                      <a:pt x="28" y="11"/>
                      <a:pt x="28" y="11"/>
                    </a:cubicBezTo>
                    <a:cubicBezTo>
                      <a:pt x="29" y="12"/>
                      <a:pt x="29" y="13"/>
                      <a:pt x="29" y="15"/>
                    </a:cubicBezTo>
                    <a:cubicBezTo>
                      <a:pt x="29" y="19"/>
                      <a:pt x="30" y="23"/>
                      <a:pt x="31" y="27"/>
                    </a:cubicBezTo>
                    <a:cubicBezTo>
                      <a:pt x="31" y="27"/>
                      <a:pt x="31" y="27"/>
                      <a:pt x="31" y="28"/>
                    </a:cubicBezTo>
                    <a:cubicBezTo>
                      <a:pt x="27" y="32"/>
                      <a:pt x="23" y="35"/>
                      <a:pt x="20" y="39"/>
                    </a:cubicBezTo>
                    <a:cubicBezTo>
                      <a:pt x="16" y="42"/>
                      <a:pt x="15" y="46"/>
                      <a:pt x="15" y="51"/>
                    </a:cubicBezTo>
                    <a:cubicBezTo>
                      <a:pt x="15" y="55"/>
                      <a:pt x="17" y="59"/>
                      <a:pt x="20" y="63"/>
                    </a:cubicBezTo>
                    <a:cubicBezTo>
                      <a:pt x="24" y="66"/>
                      <a:pt x="28" y="68"/>
                      <a:pt x="33" y="67"/>
                    </a:cubicBezTo>
                    <a:cubicBezTo>
                      <a:pt x="37" y="67"/>
                      <a:pt x="40" y="65"/>
                      <a:pt x="43" y="62"/>
                    </a:cubicBezTo>
                    <a:cubicBezTo>
                      <a:pt x="52" y="54"/>
                      <a:pt x="61" y="45"/>
                      <a:pt x="69" y="36"/>
                    </a:cubicBezTo>
                    <a:cubicBezTo>
                      <a:pt x="73" y="32"/>
                      <a:pt x="75" y="28"/>
                      <a:pt x="74" y="23"/>
                    </a:cubicBezTo>
                    <a:cubicBezTo>
                      <a:pt x="74" y="19"/>
                      <a:pt x="72" y="15"/>
                      <a:pt x="69" y="12"/>
                    </a:cubicBezTo>
                    <a:cubicBezTo>
                      <a:pt x="68" y="12"/>
                      <a:pt x="67" y="11"/>
                      <a:pt x="66" y="10"/>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8" name="Group 10"/>
            <p:cNvGrpSpPr>
              <a:grpSpLocks noChangeAspect="1"/>
            </p:cNvGrpSpPr>
            <p:nvPr/>
          </p:nvGrpSpPr>
          <p:grpSpPr bwMode="auto">
            <a:xfrm>
              <a:off x="4671141" y="2840100"/>
              <a:ext cx="473074" cy="473074"/>
              <a:chOff x="3557" y="1878"/>
              <a:chExt cx="564" cy="564"/>
            </a:xfrm>
          </p:grpSpPr>
          <p:sp>
            <p:nvSpPr>
              <p:cNvPr id="17" name="Oval 11"/>
              <p:cNvSpPr>
                <a:spLocks noChangeArrowheads="1"/>
              </p:cNvSpPr>
              <p:nvPr/>
            </p:nvSpPr>
            <p:spPr bwMode="auto">
              <a:xfrm>
                <a:off x="3557" y="1878"/>
                <a:ext cx="564" cy="564"/>
              </a:xfrm>
              <a:prstGeom prst="ellipse">
                <a:avLst/>
              </a:prstGeom>
              <a:solidFill>
                <a:srgbClr val="2A7C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12"/>
              <p:cNvSpPr>
                <a:spLocks/>
              </p:cNvSpPr>
              <p:nvPr/>
            </p:nvSpPr>
            <p:spPr bwMode="auto">
              <a:xfrm>
                <a:off x="3777" y="2007"/>
                <a:ext cx="215" cy="196"/>
              </a:xfrm>
              <a:custGeom>
                <a:avLst/>
                <a:gdLst>
                  <a:gd name="T0" fmla="*/ 24 w 90"/>
                  <a:gd name="T1" fmla="*/ 72 h 82"/>
                  <a:gd name="T2" fmla="*/ 14 w 90"/>
                  <a:gd name="T3" fmla="*/ 82 h 82"/>
                  <a:gd name="T4" fmla="*/ 13 w 90"/>
                  <a:gd name="T5" fmla="*/ 81 h 82"/>
                  <a:gd name="T6" fmla="*/ 3 w 90"/>
                  <a:gd name="T7" fmla="*/ 66 h 82"/>
                  <a:gd name="T8" fmla="*/ 11 w 90"/>
                  <a:gd name="T9" fmla="*/ 36 h 82"/>
                  <a:gd name="T10" fmla="*/ 38 w 90"/>
                  <a:gd name="T11" fmla="*/ 10 h 82"/>
                  <a:gd name="T12" fmla="*/ 53 w 90"/>
                  <a:gd name="T13" fmla="*/ 2 h 82"/>
                  <a:gd name="T14" fmla="*/ 80 w 90"/>
                  <a:gd name="T15" fmla="*/ 10 h 82"/>
                  <a:gd name="T16" fmla="*/ 88 w 90"/>
                  <a:gd name="T17" fmla="*/ 26 h 82"/>
                  <a:gd name="T18" fmla="*/ 80 w 90"/>
                  <a:gd name="T19" fmla="*/ 52 h 82"/>
                  <a:gd name="T20" fmla="*/ 62 w 90"/>
                  <a:gd name="T21" fmla="*/ 71 h 82"/>
                  <a:gd name="T22" fmla="*/ 62 w 90"/>
                  <a:gd name="T23" fmla="*/ 71 h 82"/>
                  <a:gd name="T24" fmla="*/ 61 w 90"/>
                  <a:gd name="T25" fmla="*/ 70 h 82"/>
                  <a:gd name="T26" fmla="*/ 59 w 90"/>
                  <a:gd name="T27" fmla="*/ 55 h 82"/>
                  <a:gd name="T28" fmla="*/ 59 w 90"/>
                  <a:gd name="T29" fmla="*/ 54 h 82"/>
                  <a:gd name="T30" fmla="*/ 70 w 90"/>
                  <a:gd name="T31" fmla="*/ 43 h 82"/>
                  <a:gd name="T32" fmla="*/ 75 w 90"/>
                  <a:gd name="T33" fmla="*/ 33 h 82"/>
                  <a:gd name="T34" fmla="*/ 71 w 90"/>
                  <a:gd name="T35" fmla="*/ 20 h 82"/>
                  <a:gd name="T36" fmla="*/ 53 w 90"/>
                  <a:gd name="T37" fmla="*/ 16 h 82"/>
                  <a:gd name="T38" fmla="*/ 47 w 90"/>
                  <a:gd name="T39" fmla="*/ 20 h 82"/>
                  <a:gd name="T40" fmla="*/ 21 w 90"/>
                  <a:gd name="T41" fmla="*/ 46 h 82"/>
                  <a:gd name="T42" fmla="*/ 18 w 90"/>
                  <a:gd name="T43" fmla="*/ 65 h 82"/>
                  <a:gd name="T44" fmla="*/ 23 w 90"/>
                  <a:gd name="T45" fmla="*/ 71 h 82"/>
                  <a:gd name="T46" fmla="*/ 24 w 90"/>
                  <a:gd name="T47" fmla="*/ 72 h 82"/>
                  <a:gd name="T48" fmla="*/ 24 w 90"/>
                  <a:gd name="T49" fmla="*/ 7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82">
                    <a:moveTo>
                      <a:pt x="24" y="72"/>
                    </a:moveTo>
                    <a:cubicBezTo>
                      <a:pt x="21" y="75"/>
                      <a:pt x="18" y="78"/>
                      <a:pt x="14" y="82"/>
                    </a:cubicBezTo>
                    <a:cubicBezTo>
                      <a:pt x="14" y="81"/>
                      <a:pt x="14" y="81"/>
                      <a:pt x="13" y="81"/>
                    </a:cubicBezTo>
                    <a:cubicBezTo>
                      <a:pt x="9" y="77"/>
                      <a:pt x="5" y="72"/>
                      <a:pt x="3" y="66"/>
                    </a:cubicBezTo>
                    <a:cubicBezTo>
                      <a:pt x="0" y="55"/>
                      <a:pt x="3" y="45"/>
                      <a:pt x="11" y="36"/>
                    </a:cubicBezTo>
                    <a:cubicBezTo>
                      <a:pt x="20" y="28"/>
                      <a:pt x="29" y="19"/>
                      <a:pt x="38" y="10"/>
                    </a:cubicBezTo>
                    <a:cubicBezTo>
                      <a:pt x="42" y="6"/>
                      <a:pt x="47" y="3"/>
                      <a:pt x="53" y="2"/>
                    </a:cubicBezTo>
                    <a:cubicBezTo>
                      <a:pt x="64" y="0"/>
                      <a:pt x="73" y="3"/>
                      <a:pt x="80" y="10"/>
                    </a:cubicBezTo>
                    <a:cubicBezTo>
                      <a:pt x="85" y="15"/>
                      <a:pt x="87" y="20"/>
                      <a:pt x="88" y="26"/>
                    </a:cubicBezTo>
                    <a:cubicBezTo>
                      <a:pt x="90" y="36"/>
                      <a:pt x="88" y="45"/>
                      <a:pt x="80" y="52"/>
                    </a:cubicBezTo>
                    <a:cubicBezTo>
                      <a:pt x="74" y="58"/>
                      <a:pt x="68" y="65"/>
                      <a:pt x="62" y="71"/>
                    </a:cubicBezTo>
                    <a:cubicBezTo>
                      <a:pt x="62" y="71"/>
                      <a:pt x="62" y="71"/>
                      <a:pt x="62" y="71"/>
                    </a:cubicBezTo>
                    <a:cubicBezTo>
                      <a:pt x="62" y="71"/>
                      <a:pt x="61" y="71"/>
                      <a:pt x="61" y="70"/>
                    </a:cubicBezTo>
                    <a:cubicBezTo>
                      <a:pt x="62" y="65"/>
                      <a:pt x="61" y="60"/>
                      <a:pt x="59" y="55"/>
                    </a:cubicBezTo>
                    <a:cubicBezTo>
                      <a:pt x="58" y="55"/>
                      <a:pt x="59" y="55"/>
                      <a:pt x="59" y="54"/>
                    </a:cubicBezTo>
                    <a:cubicBezTo>
                      <a:pt x="63" y="51"/>
                      <a:pt x="67" y="47"/>
                      <a:pt x="70" y="43"/>
                    </a:cubicBezTo>
                    <a:cubicBezTo>
                      <a:pt x="73" y="40"/>
                      <a:pt x="75" y="37"/>
                      <a:pt x="75" y="33"/>
                    </a:cubicBezTo>
                    <a:cubicBezTo>
                      <a:pt x="76" y="28"/>
                      <a:pt x="74" y="23"/>
                      <a:pt x="71" y="20"/>
                    </a:cubicBezTo>
                    <a:cubicBezTo>
                      <a:pt x="66" y="15"/>
                      <a:pt x="60" y="13"/>
                      <a:pt x="53" y="16"/>
                    </a:cubicBezTo>
                    <a:cubicBezTo>
                      <a:pt x="51" y="17"/>
                      <a:pt x="49" y="18"/>
                      <a:pt x="47" y="20"/>
                    </a:cubicBezTo>
                    <a:cubicBezTo>
                      <a:pt x="38" y="28"/>
                      <a:pt x="30" y="37"/>
                      <a:pt x="21" y="46"/>
                    </a:cubicBezTo>
                    <a:cubicBezTo>
                      <a:pt x="16" y="51"/>
                      <a:pt x="14" y="58"/>
                      <a:pt x="18" y="65"/>
                    </a:cubicBezTo>
                    <a:cubicBezTo>
                      <a:pt x="19" y="67"/>
                      <a:pt x="21" y="69"/>
                      <a:pt x="23" y="71"/>
                    </a:cubicBezTo>
                    <a:cubicBezTo>
                      <a:pt x="23" y="71"/>
                      <a:pt x="24" y="72"/>
                      <a:pt x="24" y="72"/>
                    </a:cubicBezTo>
                    <a:cubicBezTo>
                      <a:pt x="24" y="72"/>
                      <a:pt x="24" y="72"/>
                      <a:pt x="24" y="72"/>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13"/>
              <p:cNvSpPr>
                <a:spLocks/>
              </p:cNvSpPr>
              <p:nvPr/>
            </p:nvSpPr>
            <p:spPr bwMode="auto">
              <a:xfrm>
                <a:off x="3686" y="2117"/>
                <a:ext cx="212" cy="196"/>
              </a:xfrm>
              <a:custGeom>
                <a:avLst/>
                <a:gdLst>
                  <a:gd name="T0" fmla="*/ 66 w 89"/>
                  <a:gd name="T1" fmla="*/ 10 h 82"/>
                  <a:gd name="T2" fmla="*/ 76 w 89"/>
                  <a:gd name="T3" fmla="*/ 0 h 82"/>
                  <a:gd name="T4" fmla="*/ 79 w 89"/>
                  <a:gd name="T5" fmla="*/ 3 h 82"/>
                  <a:gd name="T6" fmla="*/ 87 w 89"/>
                  <a:gd name="T7" fmla="*/ 19 h 82"/>
                  <a:gd name="T8" fmla="*/ 79 w 89"/>
                  <a:gd name="T9" fmla="*/ 46 h 82"/>
                  <a:gd name="T10" fmla="*/ 52 w 89"/>
                  <a:gd name="T11" fmla="*/ 72 h 82"/>
                  <a:gd name="T12" fmla="*/ 37 w 89"/>
                  <a:gd name="T13" fmla="*/ 80 h 82"/>
                  <a:gd name="T14" fmla="*/ 10 w 89"/>
                  <a:gd name="T15" fmla="*/ 72 h 82"/>
                  <a:gd name="T16" fmla="*/ 2 w 89"/>
                  <a:gd name="T17" fmla="*/ 56 h 82"/>
                  <a:gd name="T18" fmla="*/ 10 w 89"/>
                  <a:gd name="T19" fmla="*/ 30 h 82"/>
                  <a:gd name="T20" fmla="*/ 28 w 89"/>
                  <a:gd name="T21" fmla="*/ 11 h 82"/>
                  <a:gd name="T22" fmla="*/ 28 w 89"/>
                  <a:gd name="T23" fmla="*/ 11 h 82"/>
                  <a:gd name="T24" fmla="*/ 29 w 89"/>
                  <a:gd name="T25" fmla="*/ 15 h 82"/>
                  <a:gd name="T26" fmla="*/ 31 w 89"/>
                  <a:gd name="T27" fmla="*/ 27 h 82"/>
                  <a:gd name="T28" fmla="*/ 31 w 89"/>
                  <a:gd name="T29" fmla="*/ 28 h 82"/>
                  <a:gd name="T30" fmla="*/ 20 w 89"/>
                  <a:gd name="T31" fmla="*/ 39 h 82"/>
                  <a:gd name="T32" fmla="*/ 15 w 89"/>
                  <a:gd name="T33" fmla="*/ 51 h 82"/>
                  <a:gd name="T34" fmla="*/ 20 w 89"/>
                  <a:gd name="T35" fmla="*/ 63 h 82"/>
                  <a:gd name="T36" fmla="*/ 33 w 89"/>
                  <a:gd name="T37" fmla="*/ 67 h 82"/>
                  <a:gd name="T38" fmla="*/ 43 w 89"/>
                  <a:gd name="T39" fmla="*/ 62 h 82"/>
                  <a:gd name="T40" fmla="*/ 69 w 89"/>
                  <a:gd name="T41" fmla="*/ 36 h 82"/>
                  <a:gd name="T42" fmla="*/ 74 w 89"/>
                  <a:gd name="T43" fmla="*/ 23 h 82"/>
                  <a:gd name="T44" fmla="*/ 69 w 89"/>
                  <a:gd name="T45" fmla="*/ 12 h 82"/>
                  <a:gd name="T46" fmla="*/ 66 w 89"/>
                  <a:gd name="T47" fmla="*/ 1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82">
                    <a:moveTo>
                      <a:pt x="66" y="10"/>
                    </a:moveTo>
                    <a:cubicBezTo>
                      <a:pt x="69" y="7"/>
                      <a:pt x="72" y="4"/>
                      <a:pt x="76" y="0"/>
                    </a:cubicBezTo>
                    <a:cubicBezTo>
                      <a:pt x="77" y="1"/>
                      <a:pt x="78" y="2"/>
                      <a:pt x="79" y="3"/>
                    </a:cubicBezTo>
                    <a:cubicBezTo>
                      <a:pt x="83" y="7"/>
                      <a:pt x="86" y="13"/>
                      <a:pt x="87" y="19"/>
                    </a:cubicBezTo>
                    <a:cubicBezTo>
                      <a:pt x="89" y="29"/>
                      <a:pt x="86" y="38"/>
                      <a:pt x="79" y="46"/>
                    </a:cubicBezTo>
                    <a:cubicBezTo>
                      <a:pt x="70" y="54"/>
                      <a:pt x="61" y="63"/>
                      <a:pt x="52" y="72"/>
                    </a:cubicBezTo>
                    <a:cubicBezTo>
                      <a:pt x="48" y="76"/>
                      <a:pt x="43" y="79"/>
                      <a:pt x="37" y="80"/>
                    </a:cubicBezTo>
                    <a:cubicBezTo>
                      <a:pt x="26" y="82"/>
                      <a:pt x="17" y="79"/>
                      <a:pt x="10" y="72"/>
                    </a:cubicBezTo>
                    <a:cubicBezTo>
                      <a:pt x="5" y="67"/>
                      <a:pt x="3" y="62"/>
                      <a:pt x="2" y="56"/>
                    </a:cubicBezTo>
                    <a:cubicBezTo>
                      <a:pt x="0" y="46"/>
                      <a:pt x="2" y="37"/>
                      <a:pt x="10" y="30"/>
                    </a:cubicBezTo>
                    <a:cubicBezTo>
                      <a:pt x="16" y="24"/>
                      <a:pt x="22" y="18"/>
                      <a:pt x="28" y="11"/>
                    </a:cubicBezTo>
                    <a:cubicBezTo>
                      <a:pt x="28" y="11"/>
                      <a:pt x="28" y="11"/>
                      <a:pt x="28" y="11"/>
                    </a:cubicBezTo>
                    <a:cubicBezTo>
                      <a:pt x="29" y="12"/>
                      <a:pt x="29" y="13"/>
                      <a:pt x="29" y="15"/>
                    </a:cubicBezTo>
                    <a:cubicBezTo>
                      <a:pt x="29" y="19"/>
                      <a:pt x="30" y="23"/>
                      <a:pt x="31" y="27"/>
                    </a:cubicBezTo>
                    <a:cubicBezTo>
                      <a:pt x="31" y="27"/>
                      <a:pt x="31" y="27"/>
                      <a:pt x="31" y="28"/>
                    </a:cubicBezTo>
                    <a:cubicBezTo>
                      <a:pt x="27" y="32"/>
                      <a:pt x="23" y="35"/>
                      <a:pt x="20" y="39"/>
                    </a:cubicBezTo>
                    <a:cubicBezTo>
                      <a:pt x="16" y="42"/>
                      <a:pt x="15" y="46"/>
                      <a:pt x="15" y="51"/>
                    </a:cubicBezTo>
                    <a:cubicBezTo>
                      <a:pt x="15" y="55"/>
                      <a:pt x="17" y="59"/>
                      <a:pt x="20" y="63"/>
                    </a:cubicBezTo>
                    <a:cubicBezTo>
                      <a:pt x="24" y="66"/>
                      <a:pt x="28" y="68"/>
                      <a:pt x="33" y="67"/>
                    </a:cubicBezTo>
                    <a:cubicBezTo>
                      <a:pt x="37" y="67"/>
                      <a:pt x="40" y="65"/>
                      <a:pt x="43" y="62"/>
                    </a:cubicBezTo>
                    <a:cubicBezTo>
                      <a:pt x="52" y="54"/>
                      <a:pt x="61" y="45"/>
                      <a:pt x="69" y="36"/>
                    </a:cubicBezTo>
                    <a:cubicBezTo>
                      <a:pt x="73" y="32"/>
                      <a:pt x="75" y="28"/>
                      <a:pt x="74" y="23"/>
                    </a:cubicBezTo>
                    <a:cubicBezTo>
                      <a:pt x="74" y="19"/>
                      <a:pt x="72" y="15"/>
                      <a:pt x="69" y="12"/>
                    </a:cubicBezTo>
                    <a:cubicBezTo>
                      <a:pt x="68" y="12"/>
                      <a:pt x="67" y="11"/>
                      <a:pt x="66" y="10"/>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9" name="Group 10"/>
            <p:cNvGrpSpPr>
              <a:grpSpLocks noChangeAspect="1"/>
            </p:cNvGrpSpPr>
            <p:nvPr/>
          </p:nvGrpSpPr>
          <p:grpSpPr bwMode="auto">
            <a:xfrm>
              <a:off x="6808788" y="2840100"/>
              <a:ext cx="473074" cy="473074"/>
              <a:chOff x="3557" y="1878"/>
              <a:chExt cx="564" cy="564"/>
            </a:xfrm>
          </p:grpSpPr>
          <p:sp>
            <p:nvSpPr>
              <p:cNvPr id="14" name="Oval 11"/>
              <p:cNvSpPr>
                <a:spLocks noChangeArrowheads="1"/>
              </p:cNvSpPr>
              <p:nvPr/>
            </p:nvSpPr>
            <p:spPr bwMode="auto">
              <a:xfrm>
                <a:off x="3557" y="1878"/>
                <a:ext cx="564" cy="564"/>
              </a:xfrm>
              <a:prstGeom prst="ellipse">
                <a:avLst/>
              </a:prstGeom>
              <a:solidFill>
                <a:srgbClr val="2A7C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12"/>
              <p:cNvSpPr>
                <a:spLocks/>
              </p:cNvSpPr>
              <p:nvPr/>
            </p:nvSpPr>
            <p:spPr bwMode="auto">
              <a:xfrm>
                <a:off x="3777" y="2007"/>
                <a:ext cx="215" cy="196"/>
              </a:xfrm>
              <a:custGeom>
                <a:avLst/>
                <a:gdLst>
                  <a:gd name="T0" fmla="*/ 24 w 90"/>
                  <a:gd name="T1" fmla="*/ 72 h 82"/>
                  <a:gd name="T2" fmla="*/ 14 w 90"/>
                  <a:gd name="T3" fmla="*/ 82 h 82"/>
                  <a:gd name="T4" fmla="*/ 13 w 90"/>
                  <a:gd name="T5" fmla="*/ 81 h 82"/>
                  <a:gd name="T6" fmla="*/ 3 w 90"/>
                  <a:gd name="T7" fmla="*/ 66 h 82"/>
                  <a:gd name="T8" fmla="*/ 11 w 90"/>
                  <a:gd name="T9" fmla="*/ 36 h 82"/>
                  <a:gd name="T10" fmla="*/ 38 w 90"/>
                  <a:gd name="T11" fmla="*/ 10 h 82"/>
                  <a:gd name="T12" fmla="*/ 53 w 90"/>
                  <a:gd name="T13" fmla="*/ 2 h 82"/>
                  <a:gd name="T14" fmla="*/ 80 w 90"/>
                  <a:gd name="T15" fmla="*/ 10 h 82"/>
                  <a:gd name="T16" fmla="*/ 88 w 90"/>
                  <a:gd name="T17" fmla="*/ 26 h 82"/>
                  <a:gd name="T18" fmla="*/ 80 w 90"/>
                  <a:gd name="T19" fmla="*/ 52 h 82"/>
                  <a:gd name="T20" fmla="*/ 62 w 90"/>
                  <a:gd name="T21" fmla="*/ 71 h 82"/>
                  <a:gd name="T22" fmla="*/ 62 w 90"/>
                  <a:gd name="T23" fmla="*/ 71 h 82"/>
                  <a:gd name="T24" fmla="*/ 61 w 90"/>
                  <a:gd name="T25" fmla="*/ 70 h 82"/>
                  <a:gd name="T26" fmla="*/ 59 w 90"/>
                  <a:gd name="T27" fmla="*/ 55 h 82"/>
                  <a:gd name="T28" fmla="*/ 59 w 90"/>
                  <a:gd name="T29" fmla="*/ 54 h 82"/>
                  <a:gd name="T30" fmla="*/ 70 w 90"/>
                  <a:gd name="T31" fmla="*/ 43 h 82"/>
                  <a:gd name="T32" fmla="*/ 75 w 90"/>
                  <a:gd name="T33" fmla="*/ 33 h 82"/>
                  <a:gd name="T34" fmla="*/ 71 w 90"/>
                  <a:gd name="T35" fmla="*/ 20 h 82"/>
                  <a:gd name="T36" fmla="*/ 53 w 90"/>
                  <a:gd name="T37" fmla="*/ 16 h 82"/>
                  <a:gd name="T38" fmla="*/ 47 w 90"/>
                  <a:gd name="T39" fmla="*/ 20 h 82"/>
                  <a:gd name="T40" fmla="*/ 21 w 90"/>
                  <a:gd name="T41" fmla="*/ 46 h 82"/>
                  <a:gd name="T42" fmla="*/ 18 w 90"/>
                  <a:gd name="T43" fmla="*/ 65 h 82"/>
                  <a:gd name="T44" fmla="*/ 23 w 90"/>
                  <a:gd name="T45" fmla="*/ 71 h 82"/>
                  <a:gd name="T46" fmla="*/ 24 w 90"/>
                  <a:gd name="T47" fmla="*/ 72 h 82"/>
                  <a:gd name="T48" fmla="*/ 24 w 90"/>
                  <a:gd name="T49" fmla="*/ 7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82">
                    <a:moveTo>
                      <a:pt x="24" y="72"/>
                    </a:moveTo>
                    <a:cubicBezTo>
                      <a:pt x="21" y="75"/>
                      <a:pt x="18" y="78"/>
                      <a:pt x="14" y="82"/>
                    </a:cubicBezTo>
                    <a:cubicBezTo>
                      <a:pt x="14" y="81"/>
                      <a:pt x="14" y="81"/>
                      <a:pt x="13" y="81"/>
                    </a:cubicBezTo>
                    <a:cubicBezTo>
                      <a:pt x="9" y="77"/>
                      <a:pt x="5" y="72"/>
                      <a:pt x="3" y="66"/>
                    </a:cubicBezTo>
                    <a:cubicBezTo>
                      <a:pt x="0" y="55"/>
                      <a:pt x="3" y="45"/>
                      <a:pt x="11" y="36"/>
                    </a:cubicBezTo>
                    <a:cubicBezTo>
                      <a:pt x="20" y="28"/>
                      <a:pt x="29" y="19"/>
                      <a:pt x="38" y="10"/>
                    </a:cubicBezTo>
                    <a:cubicBezTo>
                      <a:pt x="42" y="6"/>
                      <a:pt x="47" y="3"/>
                      <a:pt x="53" y="2"/>
                    </a:cubicBezTo>
                    <a:cubicBezTo>
                      <a:pt x="64" y="0"/>
                      <a:pt x="73" y="3"/>
                      <a:pt x="80" y="10"/>
                    </a:cubicBezTo>
                    <a:cubicBezTo>
                      <a:pt x="85" y="15"/>
                      <a:pt x="87" y="20"/>
                      <a:pt x="88" y="26"/>
                    </a:cubicBezTo>
                    <a:cubicBezTo>
                      <a:pt x="90" y="36"/>
                      <a:pt x="88" y="45"/>
                      <a:pt x="80" y="52"/>
                    </a:cubicBezTo>
                    <a:cubicBezTo>
                      <a:pt x="74" y="58"/>
                      <a:pt x="68" y="65"/>
                      <a:pt x="62" y="71"/>
                    </a:cubicBezTo>
                    <a:cubicBezTo>
                      <a:pt x="62" y="71"/>
                      <a:pt x="62" y="71"/>
                      <a:pt x="62" y="71"/>
                    </a:cubicBezTo>
                    <a:cubicBezTo>
                      <a:pt x="62" y="71"/>
                      <a:pt x="61" y="71"/>
                      <a:pt x="61" y="70"/>
                    </a:cubicBezTo>
                    <a:cubicBezTo>
                      <a:pt x="62" y="65"/>
                      <a:pt x="61" y="60"/>
                      <a:pt x="59" y="55"/>
                    </a:cubicBezTo>
                    <a:cubicBezTo>
                      <a:pt x="58" y="55"/>
                      <a:pt x="59" y="55"/>
                      <a:pt x="59" y="54"/>
                    </a:cubicBezTo>
                    <a:cubicBezTo>
                      <a:pt x="63" y="51"/>
                      <a:pt x="67" y="47"/>
                      <a:pt x="70" y="43"/>
                    </a:cubicBezTo>
                    <a:cubicBezTo>
                      <a:pt x="73" y="40"/>
                      <a:pt x="75" y="37"/>
                      <a:pt x="75" y="33"/>
                    </a:cubicBezTo>
                    <a:cubicBezTo>
                      <a:pt x="76" y="28"/>
                      <a:pt x="74" y="23"/>
                      <a:pt x="71" y="20"/>
                    </a:cubicBezTo>
                    <a:cubicBezTo>
                      <a:pt x="66" y="15"/>
                      <a:pt x="60" y="13"/>
                      <a:pt x="53" y="16"/>
                    </a:cubicBezTo>
                    <a:cubicBezTo>
                      <a:pt x="51" y="17"/>
                      <a:pt x="49" y="18"/>
                      <a:pt x="47" y="20"/>
                    </a:cubicBezTo>
                    <a:cubicBezTo>
                      <a:pt x="38" y="28"/>
                      <a:pt x="30" y="37"/>
                      <a:pt x="21" y="46"/>
                    </a:cubicBezTo>
                    <a:cubicBezTo>
                      <a:pt x="16" y="51"/>
                      <a:pt x="14" y="58"/>
                      <a:pt x="18" y="65"/>
                    </a:cubicBezTo>
                    <a:cubicBezTo>
                      <a:pt x="19" y="67"/>
                      <a:pt x="21" y="69"/>
                      <a:pt x="23" y="71"/>
                    </a:cubicBezTo>
                    <a:cubicBezTo>
                      <a:pt x="23" y="71"/>
                      <a:pt x="24" y="72"/>
                      <a:pt x="24" y="72"/>
                    </a:cubicBezTo>
                    <a:cubicBezTo>
                      <a:pt x="24" y="72"/>
                      <a:pt x="24" y="72"/>
                      <a:pt x="24" y="72"/>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13"/>
              <p:cNvSpPr>
                <a:spLocks/>
              </p:cNvSpPr>
              <p:nvPr/>
            </p:nvSpPr>
            <p:spPr bwMode="auto">
              <a:xfrm>
                <a:off x="3686" y="2117"/>
                <a:ext cx="212" cy="196"/>
              </a:xfrm>
              <a:custGeom>
                <a:avLst/>
                <a:gdLst>
                  <a:gd name="T0" fmla="*/ 66 w 89"/>
                  <a:gd name="T1" fmla="*/ 10 h 82"/>
                  <a:gd name="T2" fmla="*/ 76 w 89"/>
                  <a:gd name="T3" fmla="*/ 0 h 82"/>
                  <a:gd name="T4" fmla="*/ 79 w 89"/>
                  <a:gd name="T5" fmla="*/ 3 h 82"/>
                  <a:gd name="T6" fmla="*/ 87 w 89"/>
                  <a:gd name="T7" fmla="*/ 19 h 82"/>
                  <a:gd name="T8" fmla="*/ 79 w 89"/>
                  <a:gd name="T9" fmla="*/ 46 h 82"/>
                  <a:gd name="T10" fmla="*/ 52 w 89"/>
                  <a:gd name="T11" fmla="*/ 72 h 82"/>
                  <a:gd name="T12" fmla="*/ 37 w 89"/>
                  <a:gd name="T13" fmla="*/ 80 h 82"/>
                  <a:gd name="T14" fmla="*/ 10 w 89"/>
                  <a:gd name="T15" fmla="*/ 72 h 82"/>
                  <a:gd name="T16" fmla="*/ 2 w 89"/>
                  <a:gd name="T17" fmla="*/ 56 h 82"/>
                  <a:gd name="T18" fmla="*/ 10 w 89"/>
                  <a:gd name="T19" fmla="*/ 30 h 82"/>
                  <a:gd name="T20" fmla="*/ 28 w 89"/>
                  <a:gd name="T21" fmla="*/ 11 h 82"/>
                  <a:gd name="T22" fmla="*/ 28 w 89"/>
                  <a:gd name="T23" fmla="*/ 11 h 82"/>
                  <a:gd name="T24" fmla="*/ 29 w 89"/>
                  <a:gd name="T25" fmla="*/ 15 h 82"/>
                  <a:gd name="T26" fmla="*/ 31 w 89"/>
                  <a:gd name="T27" fmla="*/ 27 h 82"/>
                  <a:gd name="T28" fmla="*/ 31 w 89"/>
                  <a:gd name="T29" fmla="*/ 28 h 82"/>
                  <a:gd name="T30" fmla="*/ 20 w 89"/>
                  <a:gd name="T31" fmla="*/ 39 h 82"/>
                  <a:gd name="T32" fmla="*/ 15 w 89"/>
                  <a:gd name="T33" fmla="*/ 51 h 82"/>
                  <a:gd name="T34" fmla="*/ 20 w 89"/>
                  <a:gd name="T35" fmla="*/ 63 h 82"/>
                  <a:gd name="T36" fmla="*/ 33 w 89"/>
                  <a:gd name="T37" fmla="*/ 67 h 82"/>
                  <a:gd name="T38" fmla="*/ 43 w 89"/>
                  <a:gd name="T39" fmla="*/ 62 h 82"/>
                  <a:gd name="T40" fmla="*/ 69 w 89"/>
                  <a:gd name="T41" fmla="*/ 36 h 82"/>
                  <a:gd name="T42" fmla="*/ 74 w 89"/>
                  <a:gd name="T43" fmla="*/ 23 h 82"/>
                  <a:gd name="T44" fmla="*/ 69 w 89"/>
                  <a:gd name="T45" fmla="*/ 12 h 82"/>
                  <a:gd name="T46" fmla="*/ 66 w 89"/>
                  <a:gd name="T47" fmla="*/ 1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82">
                    <a:moveTo>
                      <a:pt x="66" y="10"/>
                    </a:moveTo>
                    <a:cubicBezTo>
                      <a:pt x="69" y="7"/>
                      <a:pt x="72" y="4"/>
                      <a:pt x="76" y="0"/>
                    </a:cubicBezTo>
                    <a:cubicBezTo>
                      <a:pt x="77" y="1"/>
                      <a:pt x="78" y="2"/>
                      <a:pt x="79" y="3"/>
                    </a:cubicBezTo>
                    <a:cubicBezTo>
                      <a:pt x="83" y="7"/>
                      <a:pt x="86" y="13"/>
                      <a:pt x="87" y="19"/>
                    </a:cubicBezTo>
                    <a:cubicBezTo>
                      <a:pt x="89" y="29"/>
                      <a:pt x="86" y="38"/>
                      <a:pt x="79" y="46"/>
                    </a:cubicBezTo>
                    <a:cubicBezTo>
                      <a:pt x="70" y="54"/>
                      <a:pt x="61" y="63"/>
                      <a:pt x="52" y="72"/>
                    </a:cubicBezTo>
                    <a:cubicBezTo>
                      <a:pt x="48" y="76"/>
                      <a:pt x="43" y="79"/>
                      <a:pt x="37" y="80"/>
                    </a:cubicBezTo>
                    <a:cubicBezTo>
                      <a:pt x="26" y="82"/>
                      <a:pt x="17" y="79"/>
                      <a:pt x="10" y="72"/>
                    </a:cubicBezTo>
                    <a:cubicBezTo>
                      <a:pt x="5" y="67"/>
                      <a:pt x="3" y="62"/>
                      <a:pt x="2" y="56"/>
                    </a:cubicBezTo>
                    <a:cubicBezTo>
                      <a:pt x="0" y="46"/>
                      <a:pt x="2" y="37"/>
                      <a:pt x="10" y="30"/>
                    </a:cubicBezTo>
                    <a:cubicBezTo>
                      <a:pt x="16" y="24"/>
                      <a:pt x="22" y="18"/>
                      <a:pt x="28" y="11"/>
                    </a:cubicBezTo>
                    <a:cubicBezTo>
                      <a:pt x="28" y="11"/>
                      <a:pt x="28" y="11"/>
                      <a:pt x="28" y="11"/>
                    </a:cubicBezTo>
                    <a:cubicBezTo>
                      <a:pt x="29" y="12"/>
                      <a:pt x="29" y="13"/>
                      <a:pt x="29" y="15"/>
                    </a:cubicBezTo>
                    <a:cubicBezTo>
                      <a:pt x="29" y="19"/>
                      <a:pt x="30" y="23"/>
                      <a:pt x="31" y="27"/>
                    </a:cubicBezTo>
                    <a:cubicBezTo>
                      <a:pt x="31" y="27"/>
                      <a:pt x="31" y="27"/>
                      <a:pt x="31" y="28"/>
                    </a:cubicBezTo>
                    <a:cubicBezTo>
                      <a:pt x="27" y="32"/>
                      <a:pt x="23" y="35"/>
                      <a:pt x="20" y="39"/>
                    </a:cubicBezTo>
                    <a:cubicBezTo>
                      <a:pt x="16" y="42"/>
                      <a:pt x="15" y="46"/>
                      <a:pt x="15" y="51"/>
                    </a:cubicBezTo>
                    <a:cubicBezTo>
                      <a:pt x="15" y="55"/>
                      <a:pt x="17" y="59"/>
                      <a:pt x="20" y="63"/>
                    </a:cubicBezTo>
                    <a:cubicBezTo>
                      <a:pt x="24" y="66"/>
                      <a:pt x="28" y="68"/>
                      <a:pt x="33" y="67"/>
                    </a:cubicBezTo>
                    <a:cubicBezTo>
                      <a:pt x="37" y="67"/>
                      <a:pt x="40" y="65"/>
                      <a:pt x="43" y="62"/>
                    </a:cubicBezTo>
                    <a:cubicBezTo>
                      <a:pt x="52" y="54"/>
                      <a:pt x="61" y="45"/>
                      <a:pt x="69" y="36"/>
                    </a:cubicBezTo>
                    <a:cubicBezTo>
                      <a:pt x="73" y="32"/>
                      <a:pt x="75" y="28"/>
                      <a:pt x="74" y="23"/>
                    </a:cubicBezTo>
                    <a:cubicBezTo>
                      <a:pt x="74" y="19"/>
                      <a:pt x="72" y="15"/>
                      <a:pt x="69" y="12"/>
                    </a:cubicBezTo>
                    <a:cubicBezTo>
                      <a:pt x="68" y="12"/>
                      <a:pt x="67" y="11"/>
                      <a:pt x="66" y="10"/>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0" name="KSO_Shape"/>
            <p:cNvSpPr/>
            <p:nvPr/>
          </p:nvSpPr>
          <p:spPr>
            <a:xfrm>
              <a:off x="1384736" y="2837086"/>
              <a:ext cx="489666" cy="386836"/>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fontAlgn="auto">
                <a:spcBef>
                  <a:spcPts val="0"/>
                </a:spcBef>
                <a:spcAft>
                  <a:spcPts val="0"/>
                </a:spcAft>
                <a:defRPr/>
              </a:pPr>
              <a:endParaRPr lang="zh-CN" altLang="en-US" dirty="0">
                <a:solidFill>
                  <a:prstClr val="black"/>
                </a:solidFill>
              </a:endParaRPr>
            </a:p>
          </p:txBody>
        </p:sp>
        <p:sp>
          <p:nvSpPr>
            <p:cNvPr id="11" name="KSO_Shape"/>
            <p:cNvSpPr>
              <a:spLocks/>
            </p:cNvSpPr>
            <p:nvPr/>
          </p:nvSpPr>
          <p:spPr bwMode="auto">
            <a:xfrm>
              <a:off x="3525356" y="2747716"/>
              <a:ext cx="582367" cy="525101"/>
            </a:xfrm>
            <a:custGeom>
              <a:avLst/>
              <a:gdLst>
                <a:gd name="T0" fmla="*/ 2147483646 w 6057"/>
                <a:gd name="T1" fmla="*/ 2147483646 h 5454"/>
                <a:gd name="T2" fmla="*/ 0 w 6057"/>
                <a:gd name="T3" fmla="*/ 2147483646 h 5454"/>
                <a:gd name="T4" fmla="*/ 0 w 6057"/>
                <a:gd name="T5" fmla="*/ 2147483646 h 5454"/>
                <a:gd name="T6" fmla="*/ 2147483646 w 6057"/>
                <a:gd name="T7" fmla="*/ 2147483646 h 5454"/>
                <a:gd name="T8" fmla="*/ 2147483646 w 6057"/>
                <a:gd name="T9" fmla="*/ 2147483646 h 5454"/>
                <a:gd name="T10" fmla="*/ 2147483646 w 6057"/>
                <a:gd name="T11" fmla="*/ 2147483646 h 5454"/>
                <a:gd name="T12" fmla="*/ 2147483646 w 6057"/>
                <a:gd name="T13" fmla="*/ 2147483646 h 5454"/>
                <a:gd name="T14" fmla="*/ 2147483646 w 6057"/>
                <a:gd name="T15" fmla="*/ 2147483646 h 5454"/>
                <a:gd name="T16" fmla="*/ 2147483646 w 6057"/>
                <a:gd name="T17" fmla="*/ 2147483646 h 5454"/>
                <a:gd name="T18" fmla="*/ 2147483646 w 6057"/>
                <a:gd name="T19" fmla="*/ 2147483646 h 5454"/>
                <a:gd name="T20" fmla="*/ 2147483646 w 6057"/>
                <a:gd name="T21" fmla="*/ 2147483646 h 5454"/>
                <a:gd name="T22" fmla="*/ 2147483646 w 6057"/>
                <a:gd name="T23" fmla="*/ 2147483646 h 5454"/>
                <a:gd name="T24" fmla="*/ 2147483646 w 6057"/>
                <a:gd name="T25" fmla="*/ 2147483646 h 5454"/>
                <a:gd name="T26" fmla="*/ 2147483646 w 6057"/>
                <a:gd name="T27" fmla="*/ 2147483646 h 5454"/>
                <a:gd name="T28" fmla="*/ 2147483646 w 6057"/>
                <a:gd name="T29" fmla="*/ 2147483646 h 5454"/>
                <a:gd name="T30" fmla="*/ 2147483646 w 6057"/>
                <a:gd name="T31" fmla="*/ 2147483646 h 5454"/>
                <a:gd name="T32" fmla="*/ 2147483646 w 6057"/>
                <a:gd name="T33" fmla="*/ 2147483646 h 5454"/>
                <a:gd name="T34" fmla="*/ 2147483646 w 6057"/>
                <a:gd name="T35" fmla="*/ 2147483646 h 5454"/>
                <a:gd name="T36" fmla="*/ 2147483646 w 6057"/>
                <a:gd name="T37" fmla="*/ 2147483646 h 5454"/>
                <a:gd name="T38" fmla="*/ 2147483646 w 6057"/>
                <a:gd name="T39" fmla="*/ 2147483646 h 5454"/>
                <a:gd name="T40" fmla="*/ 2147483646 w 6057"/>
                <a:gd name="T41" fmla="*/ 2147483646 h 5454"/>
                <a:gd name="T42" fmla="*/ 2147483646 w 6057"/>
                <a:gd name="T43" fmla="*/ 2147483646 h 5454"/>
                <a:gd name="T44" fmla="*/ 2147483646 w 6057"/>
                <a:gd name="T45" fmla="*/ 2147483646 h 5454"/>
                <a:gd name="T46" fmla="*/ 2147483646 w 6057"/>
                <a:gd name="T47" fmla="*/ 2147483646 h 5454"/>
                <a:gd name="T48" fmla="*/ 2147483646 w 6057"/>
                <a:gd name="T49" fmla="*/ 2147483646 h 5454"/>
                <a:gd name="T50" fmla="*/ 2147483646 w 6057"/>
                <a:gd name="T51" fmla="*/ 2147483646 h 5454"/>
                <a:gd name="T52" fmla="*/ 2147483646 w 6057"/>
                <a:gd name="T53" fmla="*/ 2147483646 h 5454"/>
                <a:gd name="T54" fmla="*/ 2147483646 w 6057"/>
                <a:gd name="T55" fmla="*/ 2147483646 h 5454"/>
                <a:gd name="T56" fmla="*/ 2147483646 w 6057"/>
                <a:gd name="T57" fmla="*/ 2147483646 h 5454"/>
                <a:gd name="T58" fmla="*/ 2147483646 w 6057"/>
                <a:gd name="T59" fmla="*/ 2147483646 h 5454"/>
                <a:gd name="T60" fmla="*/ 2147483646 w 6057"/>
                <a:gd name="T61" fmla="*/ 2147483646 h 5454"/>
                <a:gd name="T62" fmla="*/ 2147483646 w 6057"/>
                <a:gd name="T63" fmla="*/ 2147483646 h 5454"/>
                <a:gd name="T64" fmla="*/ 2147483646 w 6057"/>
                <a:gd name="T65" fmla="*/ 2147483646 h 5454"/>
                <a:gd name="T66" fmla="*/ 2147483646 w 6057"/>
                <a:gd name="T67" fmla="*/ 2147483646 h 5454"/>
                <a:gd name="T68" fmla="*/ 2147483646 w 6057"/>
                <a:gd name="T69" fmla="*/ 2147483646 h 5454"/>
                <a:gd name="T70" fmla="*/ 2147483646 w 6057"/>
                <a:gd name="T71" fmla="*/ 2147483646 h 5454"/>
                <a:gd name="T72" fmla="*/ 2147483646 w 6057"/>
                <a:gd name="T73" fmla="*/ 2147483646 h 5454"/>
                <a:gd name="T74" fmla="*/ 2147483646 w 6057"/>
                <a:gd name="T75" fmla="*/ 2147483646 h 5454"/>
                <a:gd name="T76" fmla="*/ 2147483646 w 6057"/>
                <a:gd name="T77" fmla="*/ 0 h 5454"/>
                <a:gd name="T78" fmla="*/ 2147483646 w 6057"/>
                <a:gd name="T79" fmla="*/ 2147483646 h 54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057" h="5454">
                  <a:moveTo>
                    <a:pt x="0" y="959"/>
                  </a:moveTo>
                  <a:lnTo>
                    <a:pt x="1930" y="1981"/>
                  </a:lnTo>
                  <a:lnTo>
                    <a:pt x="1930" y="5454"/>
                  </a:lnTo>
                  <a:lnTo>
                    <a:pt x="0" y="4432"/>
                  </a:lnTo>
                  <a:lnTo>
                    <a:pt x="0" y="959"/>
                  </a:lnTo>
                  <a:close/>
                  <a:moveTo>
                    <a:pt x="3263" y="849"/>
                  </a:moveTo>
                  <a:lnTo>
                    <a:pt x="3260" y="1196"/>
                  </a:lnTo>
                  <a:lnTo>
                    <a:pt x="3082" y="1115"/>
                  </a:lnTo>
                  <a:lnTo>
                    <a:pt x="3082" y="871"/>
                  </a:lnTo>
                  <a:lnTo>
                    <a:pt x="2883" y="783"/>
                  </a:lnTo>
                  <a:lnTo>
                    <a:pt x="2883" y="1024"/>
                  </a:lnTo>
                  <a:lnTo>
                    <a:pt x="1772" y="520"/>
                  </a:lnTo>
                  <a:lnTo>
                    <a:pt x="269" y="883"/>
                  </a:lnTo>
                  <a:lnTo>
                    <a:pt x="2160" y="1837"/>
                  </a:lnTo>
                  <a:lnTo>
                    <a:pt x="2149" y="5385"/>
                  </a:lnTo>
                  <a:lnTo>
                    <a:pt x="3705" y="4796"/>
                  </a:lnTo>
                  <a:lnTo>
                    <a:pt x="3705" y="4070"/>
                  </a:lnTo>
                  <a:lnTo>
                    <a:pt x="4114" y="3933"/>
                  </a:lnTo>
                  <a:lnTo>
                    <a:pt x="4114" y="4296"/>
                  </a:lnTo>
                  <a:lnTo>
                    <a:pt x="4599" y="4524"/>
                  </a:lnTo>
                  <a:lnTo>
                    <a:pt x="5626" y="4144"/>
                  </a:lnTo>
                  <a:lnTo>
                    <a:pt x="5627" y="4077"/>
                  </a:lnTo>
                  <a:lnTo>
                    <a:pt x="5122" y="3921"/>
                  </a:lnTo>
                  <a:lnTo>
                    <a:pt x="5122" y="3593"/>
                  </a:lnTo>
                  <a:lnTo>
                    <a:pt x="6057" y="3278"/>
                  </a:lnTo>
                  <a:lnTo>
                    <a:pt x="6057" y="95"/>
                  </a:lnTo>
                  <a:lnTo>
                    <a:pt x="3263" y="849"/>
                  </a:lnTo>
                  <a:close/>
                  <a:moveTo>
                    <a:pt x="3705" y="3759"/>
                  </a:moveTo>
                  <a:lnTo>
                    <a:pt x="3705" y="2603"/>
                  </a:lnTo>
                  <a:lnTo>
                    <a:pt x="2433" y="2997"/>
                  </a:lnTo>
                  <a:lnTo>
                    <a:pt x="2433" y="2598"/>
                  </a:lnTo>
                  <a:lnTo>
                    <a:pt x="3705" y="2204"/>
                  </a:lnTo>
                  <a:lnTo>
                    <a:pt x="3705" y="1972"/>
                  </a:lnTo>
                  <a:lnTo>
                    <a:pt x="2433" y="2365"/>
                  </a:lnTo>
                  <a:lnTo>
                    <a:pt x="2433" y="1966"/>
                  </a:lnTo>
                  <a:lnTo>
                    <a:pt x="3705" y="1574"/>
                  </a:lnTo>
                  <a:lnTo>
                    <a:pt x="3705" y="1397"/>
                  </a:lnTo>
                  <a:lnTo>
                    <a:pt x="3614" y="1356"/>
                  </a:lnTo>
                  <a:lnTo>
                    <a:pt x="3617" y="1043"/>
                  </a:lnTo>
                  <a:lnTo>
                    <a:pt x="5797" y="461"/>
                  </a:lnTo>
                  <a:lnTo>
                    <a:pt x="5797" y="3054"/>
                  </a:lnTo>
                  <a:lnTo>
                    <a:pt x="3705" y="3759"/>
                  </a:lnTo>
                  <a:close/>
                  <a:moveTo>
                    <a:pt x="215" y="1434"/>
                  </a:moveTo>
                  <a:lnTo>
                    <a:pt x="215" y="1579"/>
                  </a:lnTo>
                  <a:lnTo>
                    <a:pt x="862" y="1925"/>
                  </a:lnTo>
                  <a:lnTo>
                    <a:pt x="862" y="1780"/>
                  </a:lnTo>
                  <a:lnTo>
                    <a:pt x="215" y="1434"/>
                  </a:lnTo>
                  <a:close/>
                  <a:moveTo>
                    <a:pt x="215" y="1909"/>
                  </a:moveTo>
                  <a:lnTo>
                    <a:pt x="215" y="2053"/>
                  </a:lnTo>
                  <a:lnTo>
                    <a:pt x="862" y="2399"/>
                  </a:lnTo>
                  <a:lnTo>
                    <a:pt x="862" y="2255"/>
                  </a:lnTo>
                  <a:lnTo>
                    <a:pt x="215" y="1909"/>
                  </a:lnTo>
                  <a:close/>
                  <a:moveTo>
                    <a:pt x="215" y="1670"/>
                  </a:moveTo>
                  <a:lnTo>
                    <a:pt x="215" y="1814"/>
                  </a:lnTo>
                  <a:lnTo>
                    <a:pt x="862" y="2160"/>
                  </a:lnTo>
                  <a:lnTo>
                    <a:pt x="862" y="2016"/>
                  </a:lnTo>
                  <a:lnTo>
                    <a:pt x="215" y="1670"/>
                  </a:lnTo>
                  <a:close/>
                  <a:moveTo>
                    <a:pt x="2458" y="3255"/>
                  </a:moveTo>
                  <a:lnTo>
                    <a:pt x="2820" y="3153"/>
                  </a:lnTo>
                  <a:lnTo>
                    <a:pt x="2820" y="3376"/>
                  </a:lnTo>
                  <a:lnTo>
                    <a:pt x="2458" y="3478"/>
                  </a:lnTo>
                  <a:lnTo>
                    <a:pt x="2458" y="3255"/>
                  </a:lnTo>
                  <a:close/>
                  <a:moveTo>
                    <a:pt x="2458" y="3645"/>
                  </a:moveTo>
                  <a:lnTo>
                    <a:pt x="2820" y="3543"/>
                  </a:lnTo>
                  <a:lnTo>
                    <a:pt x="2820" y="3764"/>
                  </a:lnTo>
                  <a:lnTo>
                    <a:pt x="2458" y="3867"/>
                  </a:lnTo>
                  <a:lnTo>
                    <a:pt x="2458" y="3645"/>
                  </a:lnTo>
                  <a:close/>
                  <a:moveTo>
                    <a:pt x="3097" y="793"/>
                  </a:moveTo>
                  <a:lnTo>
                    <a:pt x="2938" y="714"/>
                  </a:lnTo>
                  <a:lnTo>
                    <a:pt x="5774" y="0"/>
                  </a:lnTo>
                  <a:lnTo>
                    <a:pt x="5915" y="61"/>
                  </a:lnTo>
                  <a:lnTo>
                    <a:pt x="3097" y="793"/>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2" name="KSO_Shape"/>
            <p:cNvSpPr>
              <a:spLocks/>
            </p:cNvSpPr>
            <p:nvPr/>
          </p:nvSpPr>
          <p:spPr bwMode="auto">
            <a:xfrm>
              <a:off x="5682623" y="2754225"/>
              <a:ext cx="557201" cy="552558"/>
            </a:xfrm>
            <a:custGeom>
              <a:avLst/>
              <a:gdLst>
                <a:gd name="T0" fmla="*/ 0 w 1438275"/>
                <a:gd name="T1" fmla="*/ 2252360 h 1425575"/>
                <a:gd name="T2" fmla="*/ 365180 w 1438275"/>
                <a:gd name="T3" fmla="*/ 2252360 h 1425575"/>
                <a:gd name="T4" fmla="*/ 365180 w 1438275"/>
                <a:gd name="T5" fmla="*/ 2946274 h 1425575"/>
                <a:gd name="T6" fmla="*/ 2979731 w 1438275"/>
                <a:gd name="T7" fmla="*/ 2946274 h 1425575"/>
                <a:gd name="T8" fmla="*/ 2979731 w 1438275"/>
                <a:gd name="T9" fmla="*/ 2252360 h 1425575"/>
                <a:gd name="T10" fmla="*/ 3341959 w 1438275"/>
                <a:gd name="T11" fmla="*/ 2252360 h 1425575"/>
                <a:gd name="T12" fmla="*/ 3341959 w 1438275"/>
                <a:gd name="T13" fmla="*/ 3315771 h 1425575"/>
                <a:gd name="T14" fmla="*/ 0 w 1438275"/>
                <a:gd name="T15" fmla="*/ 3315771 h 1425575"/>
                <a:gd name="T16" fmla="*/ 1209893 w 1438275"/>
                <a:gd name="T17" fmla="*/ 0 h 1425575"/>
                <a:gd name="T18" fmla="*/ 2154199 w 1438275"/>
                <a:gd name="T19" fmla="*/ 0 h 1425575"/>
                <a:gd name="T20" fmla="*/ 2154199 w 1438275"/>
                <a:gd name="T21" fmla="*/ 1183932 h 1425575"/>
                <a:gd name="T22" fmla="*/ 2725946 w 1438275"/>
                <a:gd name="T23" fmla="*/ 1183932 h 1425575"/>
                <a:gd name="T24" fmla="*/ 1682783 w 1438275"/>
                <a:gd name="T25" fmla="*/ 2632679 h 1425575"/>
                <a:gd name="T26" fmla="*/ 1681307 w 1438275"/>
                <a:gd name="T27" fmla="*/ 2632679 h 1425575"/>
                <a:gd name="T28" fmla="*/ 638144 w 1438275"/>
                <a:gd name="T29" fmla="*/ 1183932 h 1425575"/>
                <a:gd name="T30" fmla="*/ 1209893 w 1438275"/>
                <a:gd name="T31" fmla="*/ 1183932 h 14255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38275" h="1425575">
                  <a:moveTo>
                    <a:pt x="0" y="968375"/>
                  </a:moveTo>
                  <a:lnTo>
                    <a:pt x="157162" y="968375"/>
                  </a:lnTo>
                  <a:lnTo>
                    <a:pt x="157162" y="1266715"/>
                  </a:lnTo>
                  <a:lnTo>
                    <a:pt x="1282383" y="1266715"/>
                  </a:lnTo>
                  <a:lnTo>
                    <a:pt x="1282383" y="968375"/>
                  </a:lnTo>
                  <a:lnTo>
                    <a:pt x="1438275" y="968375"/>
                  </a:lnTo>
                  <a:lnTo>
                    <a:pt x="1438275" y="1425575"/>
                  </a:lnTo>
                  <a:lnTo>
                    <a:pt x="0" y="1425575"/>
                  </a:lnTo>
                  <a:lnTo>
                    <a:pt x="0" y="968375"/>
                  </a:lnTo>
                  <a:close/>
                  <a:moveTo>
                    <a:pt x="520700" y="0"/>
                  </a:moveTo>
                  <a:lnTo>
                    <a:pt x="927100" y="0"/>
                  </a:lnTo>
                  <a:lnTo>
                    <a:pt x="927100" y="509017"/>
                  </a:lnTo>
                  <a:lnTo>
                    <a:pt x="1173162" y="509017"/>
                  </a:lnTo>
                  <a:lnTo>
                    <a:pt x="724217" y="1131888"/>
                  </a:lnTo>
                  <a:lnTo>
                    <a:pt x="723582" y="1131888"/>
                  </a:lnTo>
                  <a:lnTo>
                    <a:pt x="274637" y="509017"/>
                  </a:lnTo>
                  <a:lnTo>
                    <a:pt x="520700" y="509017"/>
                  </a:lnTo>
                  <a:lnTo>
                    <a:pt x="5207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3" name="KSO_Shape"/>
            <p:cNvSpPr>
              <a:spLocks/>
            </p:cNvSpPr>
            <p:nvPr/>
          </p:nvSpPr>
          <p:spPr bwMode="auto">
            <a:xfrm>
              <a:off x="7812846" y="2806511"/>
              <a:ext cx="625545" cy="46811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ndParaRPr>
            </a:p>
          </p:txBody>
        </p:sp>
      </p:grpSp>
    </p:spTree>
    <p:extLst>
      <p:ext uri="{BB962C8B-B14F-4D97-AF65-F5344CB8AC3E}">
        <p14:creationId xmlns:p14="http://schemas.microsoft.com/office/powerpoint/2010/main" val="2728825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364</Words>
  <Application>Microsoft Office PowerPoint</Application>
  <PresentationFormat>自定义</PresentationFormat>
  <Paragraphs>18</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2019-08-27T14:49:46Z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