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 37"/>
          <p:cNvSpPr>
            <a:spLocks/>
          </p:cNvSpPr>
          <p:nvPr/>
        </p:nvSpPr>
        <p:spPr bwMode="auto">
          <a:xfrm>
            <a:off x="780861" y="2016125"/>
            <a:ext cx="2143991" cy="2137668"/>
          </a:xfrm>
          <a:custGeom>
            <a:avLst/>
            <a:gdLst/>
            <a:ahLst/>
            <a:cxnLst>
              <a:cxn ang="0">
                <a:pos x="217" y="197"/>
              </a:cxn>
              <a:cxn ang="0">
                <a:pos x="197" y="216"/>
              </a:cxn>
              <a:cxn ang="0">
                <a:pos x="19" y="216"/>
              </a:cxn>
              <a:cxn ang="0">
                <a:pos x="0" y="197"/>
              </a:cxn>
              <a:cxn ang="0">
                <a:pos x="0" y="19"/>
              </a:cxn>
              <a:cxn ang="0">
                <a:pos x="19" y="0"/>
              </a:cxn>
              <a:cxn ang="0">
                <a:pos x="197" y="0"/>
              </a:cxn>
              <a:cxn ang="0">
                <a:pos x="217" y="19"/>
              </a:cxn>
              <a:cxn ang="0">
                <a:pos x="217" y="197"/>
              </a:cxn>
            </a:cxnLst>
            <a:rect l="0" t="0" r="r" b="b"/>
            <a:pathLst>
              <a:path w="217" h="216">
                <a:moveTo>
                  <a:pt x="217" y="197"/>
                </a:moveTo>
                <a:cubicBezTo>
                  <a:pt x="217" y="208"/>
                  <a:pt x="208" y="216"/>
                  <a:pt x="197" y="216"/>
                </a:cubicBezTo>
                <a:cubicBezTo>
                  <a:pt x="19" y="216"/>
                  <a:pt x="19" y="216"/>
                  <a:pt x="19" y="216"/>
                </a:cubicBezTo>
                <a:cubicBezTo>
                  <a:pt x="9" y="216"/>
                  <a:pt x="0" y="208"/>
                  <a:pt x="0" y="19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208" y="0"/>
                  <a:pt x="217" y="8"/>
                  <a:pt x="217" y="19"/>
                </a:cubicBezTo>
                <a:lnTo>
                  <a:pt x="217" y="197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lin ang="16200000" scaled="1"/>
            <a:tileRect/>
          </a:gradFill>
          <a:ln w="9525">
            <a:solidFill>
              <a:sysClr val="window" lastClr="FFFFFF">
                <a:lumMod val="65000"/>
              </a:sysClr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65" name="Freeform 37"/>
          <p:cNvSpPr>
            <a:spLocks/>
          </p:cNvSpPr>
          <p:nvPr/>
        </p:nvSpPr>
        <p:spPr bwMode="auto">
          <a:xfrm>
            <a:off x="3373328" y="2016125"/>
            <a:ext cx="2143991" cy="2137668"/>
          </a:xfrm>
          <a:custGeom>
            <a:avLst/>
            <a:gdLst/>
            <a:ahLst/>
            <a:cxnLst>
              <a:cxn ang="0">
                <a:pos x="217" y="197"/>
              </a:cxn>
              <a:cxn ang="0">
                <a:pos x="197" y="216"/>
              </a:cxn>
              <a:cxn ang="0">
                <a:pos x="19" y="216"/>
              </a:cxn>
              <a:cxn ang="0">
                <a:pos x="0" y="197"/>
              </a:cxn>
              <a:cxn ang="0">
                <a:pos x="0" y="19"/>
              </a:cxn>
              <a:cxn ang="0">
                <a:pos x="19" y="0"/>
              </a:cxn>
              <a:cxn ang="0">
                <a:pos x="197" y="0"/>
              </a:cxn>
              <a:cxn ang="0">
                <a:pos x="217" y="19"/>
              </a:cxn>
              <a:cxn ang="0">
                <a:pos x="217" y="197"/>
              </a:cxn>
            </a:cxnLst>
            <a:rect l="0" t="0" r="r" b="b"/>
            <a:pathLst>
              <a:path w="217" h="216">
                <a:moveTo>
                  <a:pt x="217" y="197"/>
                </a:moveTo>
                <a:cubicBezTo>
                  <a:pt x="217" y="208"/>
                  <a:pt x="208" y="216"/>
                  <a:pt x="197" y="216"/>
                </a:cubicBezTo>
                <a:cubicBezTo>
                  <a:pt x="19" y="216"/>
                  <a:pt x="19" y="216"/>
                  <a:pt x="19" y="216"/>
                </a:cubicBezTo>
                <a:cubicBezTo>
                  <a:pt x="9" y="216"/>
                  <a:pt x="0" y="208"/>
                  <a:pt x="0" y="19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208" y="0"/>
                  <a:pt x="217" y="8"/>
                  <a:pt x="217" y="19"/>
                </a:cubicBezTo>
                <a:lnTo>
                  <a:pt x="217" y="197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  <a:shade val="30000"/>
                  <a:satMod val="115000"/>
                </a:sysClr>
              </a:gs>
              <a:gs pos="50000">
                <a:sysClr val="window" lastClr="FFFFFF">
                  <a:lumMod val="85000"/>
                  <a:shade val="67500"/>
                  <a:satMod val="115000"/>
                </a:sysClr>
              </a:gs>
              <a:gs pos="100000">
                <a:sysClr val="window" lastClr="FFFFFF">
                  <a:lumMod val="8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9525">
            <a:solidFill>
              <a:sysClr val="window" lastClr="FFFFFF">
                <a:lumMod val="65000"/>
              </a:sysClr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66" name="Freeform 37"/>
          <p:cNvSpPr>
            <a:spLocks/>
          </p:cNvSpPr>
          <p:nvPr/>
        </p:nvSpPr>
        <p:spPr bwMode="auto">
          <a:xfrm>
            <a:off x="5981658" y="2016125"/>
            <a:ext cx="2143991" cy="2137668"/>
          </a:xfrm>
          <a:custGeom>
            <a:avLst/>
            <a:gdLst/>
            <a:ahLst/>
            <a:cxnLst>
              <a:cxn ang="0">
                <a:pos x="217" y="197"/>
              </a:cxn>
              <a:cxn ang="0">
                <a:pos x="197" y="216"/>
              </a:cxn>
              <a:cxn ang="0">
                <a:pos x="19" y="216"/>
              </a:cxn>
              <a:cxn ang="0">
                <a:pos x="0" y="197"/>
              </a:cxn>
              <a:cxn ang="0">
                <a:pos x="0" y="19"/>
              </a:cxn>
              <a:cxn ang="0">
                <a:pos x="19" y="0"/>
              </a:cxn>
              <a:cxn ang="0">
                <a:pos x="197" y="0"/>
              </a:cxn>
              <a:cxn ang="0">
                <a:pos x="217" y="19"/>
              </a:cxn>
              <a:cxn ang="0">
                <a:pos x="217" y="197"/>
              </a:cxn>
            </a:cxnLst>
            <a:rect l="0" t="0" r="r" b="b"/>
            <a:pathLst>
              <a:path w="217" h="216">
                <a:moveTo>
                  <a:pt x="217" y="197"/>
                </a:moveTo>
                <a:cubicBezTo>
                  <a:pt x="217" y="208"/>
                  <a:pt x="208" y="216"/>
                  <a:pt x="197" y="216"/>
                </a:cubicBezTo>
                <a:cubicBezTo>
                  <a:pt x="19" y="216"/>
                  <a:pt x="19" y="216"/>
                  <a:pt x="19" y="216"/>
                </a:cubicBezTo>
                <a:cubicBezTo>
                  <a:pt x="9" y="216"/>
                  <a:pt x="0" y="208"/>
                  <a:pt x="0" y="19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208" y="0"/>
                  <a:pt x="217" y="8"/>
                  <a:pt x="217" y="19"/>
                </a:cubicBezTo>
                <a:lnTo>
                  <a:pt x="217" y="197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  <a:shade val="30000"/>
                  <a:satMod val="115000"/>
                </a:sysClr>
              </a:gs>
              <a:gs pos="50000">
                <a:sysClr val="window" lastClr="FFFFFF">
                  <a:lumMod val="85000"/>
                  <a:shade val="67500"/>
                  <a:satMod val="115000"/>
                </a:sysClr>
              </a:gs>
              <a:gs pos="100000">
                <a:sysClr val="window" lastClr="FFFFFF">
                  <a:lumMod val="8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9525">
            <a:solidFill>
              <a:sysClr val="window" lastClr="FFFFFF">
                <a:lumMod val="65000"/>
              </a:sysClr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67" name="Freeform 37"/>
          <p:cNvSpPr>
            <a:spLocks/>
          </p:cNvSpPr>
          <p:nvPr/>
        </p:nvSpPr>
        <p:spPr bwMode="auto">
          <a:xfrm rot="5400000">
            <a:off x="8539751" y="2037462"/>
            <a:ext cx="2143792" cy="2137864"/>
          </a:xfrm>
          <a:custGeom>
            <a:avLst/>
            <a:gdLst/>
            <a:ahLst/>
            <a:cxnLst>
              <a:cxn ang="0">
                <a:pos x="217" y="197"/>
              </a:cxn>
              <a:cxn ang="0">
                <a:pos x="197" y="216"/>
              </a:cxn>
              <a:cxn ang="0">
                <a:pos x="19" y="216"/>
              </a:cxn>
              <a:cxn ang="0">
                <a:pos x="0" y="197"/>
              </a:cxn>
              <a:cxn ang="0">
                <a:pos x="0" y="19"/>
              </a:cxn>
              <a:cxn ang="0">
                <a:pos x="19" y="0"/>
              </a:cxn>
              <a:cxn ang="0">
                <a:pos x="197" y="0"/>
              </a:cxn>
              <a:cxn ang="0">
                <a:pos x="217" y="19"/>
              </a:cxn>
              <a:cxn ang="0">
                <a:pos x="217" y="197"/>
              </a:cxn>
            </a:cxnLst>
            <a:rect l="0" t="0" r="r" b="b"/>
            <a:pathLst>
              <a:path w="217" h="216">
                <a:moveTo>
                  <a:pt x="217" y="197"/>
                </a:moveTo>
                <a:cubicBezTo>
                  <a:pt x="217" y="208"/>
                  <a:pt x="208" y="216"/>
                  <a:pt x="197" y="216"/>
                </a:cubicBezTo>
                <a:cubicBezTo>
                  <a:pt x="19" y="216"/>
                  <a:pt x="19" y="216"/>
                  <a:pt x="19" y="216"/>
                </a:cubicBezTo>
                <a:cubicBezTo>
                  <a:pt x="9" y="216"/>
                  <a:pt x="0" y="208"/>
                  <a:pt x="0" y="19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208" y="0"/>
                  <a:pt x="217" y="8"/>
                  <a:pt x="217" y="19"/>
                </a:cubicBezTo>
                <a:lnTo>
                  <a:pt x="217" y="197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65000"/>
                  <a:shade val="30000"/>
                  <a:satMod val="115000"/>
                </a:sysClr>
              </a:gs>
              <a:gs pos="50000">
                <a:sysClr val="window" lastClr="FFFFFF">
                  <a:lumMod val="65000"/>
                  <a:shade val="67500"/>
                  <a:satMod val="115000"/>
                </a:sysClr>
              </a:gs>
              <a:gs pos="100000">
                <a:sysClr val="window" lastClr="FFFFFF">
                  <a:lumMod val="65000"/>
                  <a:shade val="100000"/>
                  <a:satMod val="115000"/>
                </a:sysClr>
              </a:gs>
            </a:gsLst>
            <a:lin ang="10800000" scaled="1"/>
            <a:tileRect/>
          </a:gradFill>
          <a:ln w="9525">
            <a:solidFill>
              <a:srgbClr val="383838">
                <a:lumMod val="60000"/>
                <a:lumOff val="40000"/>
              </a:srgbClr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68" name="Freeform 37"/>
          <p:cNvSpPr>
            <a:spLocks/>
          </p:cNvSpPr>
          <p:nvPr/>
        </p:nvSpPr>
        <p:spPr bwMode="auto">
          <a:xfrm rot="10800000">
            <a:off x="8585600" y="4609062"/>
            <a:ext cx="2143989" cy="2137668"/>
          </a:xfrm>
          <a:custGeom>
            <a:avLst/>
            <a:gdLst/>
            <a:ahLst/>
            <a:cxnLst>
              <a:cxn ang="0">
                <a:pos x="217" y="197"/>
              </a:cxn>
              <a:cxn ang="0">
                <a:pos x="197" y="216"/>
              </a:cxn>
              <a:cxn ang="0">
                <a:pos x="19" y="216"/>
              </a:cxn>
              <a:cxn ang="0">
                <a:pos x="0" y="197"/>
              </a:cxn>
              <a:cxn ang="0">
                <a:pos x="0" y="19"/>
              </a:cxn>
              <a:cxn ang="0">
                <a:pos x="19" y="0"/>
              </a:cxn>
              <a:cxn ang="0">
                <a:pos x="197" y="0"/>
              </a:cxn>
              <a:cxn ang="0">
                <a:pos x="217" y="19"/>
              </a:cxn>
              <a:cxn ang="0">
                <a:pos x="217" y="197"/>
              </a:cxn>
            </a:cxnLst>
            <a:rect l="0" t="0" r="r" b="b"/>
            <a:pathLst>
              <a:path w="217" h="216">
                <a:moveTo>
                  <a:pt x="217" y="197"/>
                </a:moveTo>
                <a:cubicBezTo>
                  <a:pt x="217" y="208"/>
                  <a:pt x="208" y="216"/>
                  <a:pt x="197" y="216"/>
                </a:cubicBezTo>
                <a:cubicBezTo>
                  <a:pt x="19" y="216"/>
                  <a:pt x="19" y="216"/>
                  <a:pt x="19" y="216"/>
                </a:cubicBezTo>
                <a:cubicBezTo>
                  <a:pt x="9" y="216"/>
                  <a:pt x="0" y="208"/>
                  <a:pt x="0" y="19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208" y="0"/>
                  <a:pt x="217" y="8"/>
                  <a:pt x="217" y="19"/>
                </a:cubicBezTo>
                <a:lnTo>
                  <a:pt x="217" y="197"/>
                </a:lnTo>
                <a:close/>
              </a:path>
            </a:pathLst>
          </a:custGeom>
          <a:gradFill flip="none" rotWithShape="1">
            <a:gsLst>
              <a:gs pos="0">
                <a:srgbClr val="4D4D4D">
                  <a:shade val="30000"/>
                  <a:satMod val="115000"/>
                </a:srgbClr>
              </a:gs>
              <a:gs pos="50000">
                <a:srgbClr val="4D4D4D">
                  <a:shade val="67500"/>
                  <a:satMod val="115000"/>
                </a:srgbClr>
              </a:gs>
              <a:gs pos="100000">
                <a:srgbClr val="4D4D4D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solidFill>
              <a:srgbClr val="383838">
                <a:lumMod val="75000"/>
              </a:srgbClr>
            </a:solidFill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69" name="Freeform 37"/>
          <p:cNvSpPr>
            <a:spLocks/>
          </p:cNvSpPr>
          <p:nvPr/>
        </p:nvSpPr>
        <p:spPr bwMode="auto">
          <a:xfrm rot="10800000">
            <a:off x="6038134" y="4609062"/>
            <a:ext cx="2143989" cy="2137668"/>
          </a:xfrm>
          <a:custGeom>
            <a:avLst/>
            <a:gdLst/>
            <a:ahLst/>
            <a:cxnLst>
              <a:cxn ang="0">
                <a:pos x="217" y="197"/>
              </a:cxn>
              <a:cxn ang="0">
                <a:pos x="197" y="216"/>
              </a:cxn>
              <a:cxn ang="0">
                <a:pos x="19" y="216"/>
              </a:cxn>
              <a:cxn ang="0">
                <a:pos x="0" y="197"/>
              </a:cxn>
              <a:cxn ang="0">
                <a:pos x="0" y="19"/>
              </a:cxn>
              <a:cxn ang="0">
                <a:pos x="19" y="0"/>
              </a:cxn>
              <a:cxn ang="0">
                <a:pos x="197" y="0"/>
              </a:cxn>
              <a:cxn ang="0">
                <a:pos x="217" y="19"/>
              </a:cxn>
              <a:cxn ang="0">
                <a:pos x="217" y="197"/>
              </a:cxn>
            </a:cxnLst>
            <a:rect l="0" t="0" r="r" b="b"/>
            <a:pathLst>
              <a:path w="217" h="216">
                <a:moveTo>
                  <a:pt x="217" y="197"/>
                </a:moveTo>
                <a:cubicBezTo>
                  <a:pt x="217" y="208"/>
                  <a:pt x="208" y="216"/>
                  <a:pt x="197" y="216"/>
                </a:cubicBezTo>
                <a:cubicBezTo>
                  <a:pt x="19" y="216"/>
                  <a:pt x="19" y="216"/>
                  <a:pt x="19" y="216"/>
                </a:cubicBezTo>
                <a:cubicBezTo>
                  <a:pt x="9" y="216"/>
                  <a:pt x="0" y="208"/>
                  <a:pt x="0" y="19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208" y="0"/>
                  <a:pt x="217" y="8"/>
                  <a:pt x="217" y="19"/>
                </a:cubicBezTo>
                <a:lnTo>
                  <a:pt x="217" y="197"/>
                </a:lnTo>
                <a:close/>
              </a:path>
            </a:pathLst>
          </a:custGeom>
          <a:gradFill flip="none" rotWithShape="1">
            <a:gsLst>
              <a:gs pos="0">
                <a:srgbClr val="4D4D4D">
                  <a:shade val="30000"/>
                  <a:satMod val="115000"/>
                </a:srgbClr>
              </a:gs>
              <a:gs pos="50000">
                <a:srgbClr val="4D4D4D">
                  <a:shade val="67500"/>
                  <a:satMod val="115000"/>
                </a:srgbClr>
              </a:gs>
              <a:gs pos="100000">
                <a:srgbClr val="4D4D4D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solidFill>
              <a:srgbClr val="383838">
                <a:lumMod val="75000"/>
              </a:srgbClr>
            </a:solidFill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70" name="Freeform 37"/>
          <p:cNvSpPr>
            <a:spLocks/>
          </p:cNvSpPr>
          <p:nvPr/>
        </p:nvSpPr>
        <p:spPr bwMode="auto">
          <a:xfrm rot="10800000">
            <a:off x="3408800" y="4609062"/>
            <a:ext cx="2143989" cy="2137668"/>
          </a:xfrm>
          <a:custGeom>
            <a:avLst/>
            <a:gdLst/>
            <a:ahLst/>
            <a:cxnLst>
              <a:cxn ang="0">
                <a:pos x="217" y="197"/>
              </a:cxn>
              <a:cxn ang="0">
                <a:pos x="197" y="216"/>
              </a:cxn>
              <a:cxn ang="0">
                <a:pos x="19" y="216"/>
              </a:cxn>
              <a:cxn ang="0">
                <a:pos x="0" y="197"/>
              </a:cxn>
              <a:cxn ang="0">
                <a:pos x="0" y="19"/>
              </a:cxn>
              <a:cxn ang="0">
                <a:pos x="19" y="0"/>
              </a:cxn>
              <a:cxn ang="0">
                <a:pos x="197" y="0"/>
              </a:cxn>
              <a:cxn ang="0">
                <a:pos x="217" y="19"/>
              </a:cxn>
              <a:cxn ang="0">
                <a:pos x="217" y="197"/>
              </a:cxn>
            </a:cxnLst>
            <a:rect l="0" t="0" r="r" b="b"/>
            <a:pathLst>
              <a:path w="217" h="216">
                <a:moveTo>
                  <a:pt x="217" y="197"/>
                </a:moveTo>
                <a:cubicBezTo>
                  <a:pt x="217" y="208"/>
                  <a:pt x="208" y="216"/>
                  <a:pt x="197" y="216"/>
                </a:cubicBezTo>
                <a:cubicBezTo>
                  <a:pt x="19" y="216"/>
                  <a:pt x="19" y="216"/>
                  <a:pt x="19" y="216"/>
                </a:cubicBezTo>
                <a:cubicBezTo>
                  <a:pt x="9" y="216"/>
                  <a:pt x="0" y="208"/>
                  <a:pt x="0" y="19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208" y="0"/>
                  <a:pt x="217" y="8"/>
                  <a:pt x="217" y="19"/>
                </a:cubicBezTo>
                <a:lnTo>
                  <a:pt x="217" y="197"/>
                </a:lnTo>
                <a:close/>
              </a:path>
            </a:pathLst>
          </a:custGeom>
          <a:gradFill flip="none" rotWithShape="1">
            <a:gsLst>
              <a:gs pos="0">
                <a:srgbClr val="4D4D4D">
                  <a:shade val="30000"/>
                  <a:satMod val="115000"/>
                </a:srgbClr>
              </a:gs>
              <a:gs pos="50000">
                <a:srgbClr val="4D4D4D">
                  <a:shade val="67500"/>
                  <a:satMod val="115000"/>
                </a:srgbClr>
              </a:gs>
              <a:gs pos="100000">
                <a:srgbClr val="4D4D4D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solidFill>
              <a:srgbClr val="383838">
                <a:lumMod val="75000"/>
              </a:srgbClr>
            </a:solidFill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71" name="Freeform 37"/>
          <p:cNvSpPr>
            <a:spLocks/>
          </p:cNvSpPr>
          <p:nvPr/>
        </p:nvSpPr>
        <p:spPr bwMode="auto">
          <a:xfrm rot="10800000">
            <a:off x="810334" y="4608354"/>
            <a:ext cx="2143991" cy="2137668"/>
          </a:xfrm>
          <a:custGeom>
            <a:avLst/>
            <a:gdLst/>
            <a:ahLst/>
            <a:cxnLst>
              <a:cxn ang="0">
                <a:pos x="217" y="197"/>
              </a:cxn>
              <a:cxn ang="0">
                <a:pos x="197" y="216"/>
              </a:cxn>
              <a:cxn ang="0">
                <a:pos x="19" y="216"/>
              </a:cxn>
              <a:cxn ang="0">
                <a:pos x="0" y="197"/>
              </a:cxn>
              <a:cxn ang="0">
                <a:pos x="0" y="19"/>
              </a:cxn>
              <a:cxn ang="0">
                <a:pos x="19" y="0"/>
              </a:cxn>
              <a:cxn ang="0">
                <a:pos x="197" y="0"/>
              </a:cxn>
              <a:cxn ang="0">
                <a:pos x="217" y="19"/>
              </a:cxn>
              <a:cxn ang="0">
                <a:pos x="217" y="197"/>
              </a:cxn>
            </a:cxnLst>
            <a:rect l="0" t="0" r="r" b="b"/>
            <a:pathLst>
              <a:path w="217" h="216">
                <a:moveTo>
                  <a:pt x="217" y="197"/>
                </a:moveTo>
                <a:cubicBezTo>
                  <a:pt x="217" y="208"/>
                  <a:pt x="208" y="216"/>
                  <a:pt x="197" y="216"/>
                </a:cubicBezTo>
                <a:cubicBezTo>
                  <a:pt x="19" y="216"/>
                  <a:pt x="19" y="216"/>
                  <a:pt x="19" y="216"/>
                </a:cubicBezTo>
                <a:cubicBezTo>
                  <a:pt x="9" y="216"/>
                  <a:pt x="0" y="208"/>
                  <a:pt x="0" y="19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208" y="0"/>
                  <a:pt x="217" y="8"/>
                  <a:pt x="217" y="19"/>
                </a:cubicBezTo>
                <a:lnTo>
                  <a:pt x="217" y="197"/>
                </a:lnTo>
                <a:close/>
              </a:path>
            </a:pathLst>
          </a:custGeom>
          <a:gradFill flip="none" rotWithShape="1">
            <a:gsLst>
              <a:gs pos="2000">
                <a:srgbClr val="000000"/>
              </a:gs>
              <a:gs pos="100000">
                <a:srgbClr val="4D4D4D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solidFill>
              <a:srgbClr val="383838">
                <a:lumMod val="50000"/>
              </a:srgbClr>
            </a:solidFill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72" name="Rectangle 24"/>
          <p:cNvSpPr/>
          <p:nvPr/>
        </p:nvSpPr>
        <p:spPr>
          <a:xfrm>
            <a:off x="9067821" y="5132499"/>
            <a:ext cx="1536277" cy="139602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ru-RU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scrambled it to make a type specimen book.</a:t>
            </a:r>
          </a:p>
        </p:txBody>
      </p:sp>
      <p:sp>
        <p:nvSpPr>
          <p:cNvPr id="73" name="Rectangle 25"/>
          <p:cNvSpPr/>
          <p:nvPr/>
        </p:nvSpPr>
        <p:spPr>
          <a:xfrm>
            <a:off x="6474548" y="5132499"/>
            <a:ext cx="1536277" cy="139602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ru-RU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scrambled it to make a type specimen book.</a:t>
            </a:r>
          </a:p>
        </p:txBody>
      </p:sp>
      <p:sp>
        <p:nvSpPr>
          <p:cNvPr id="74" name="Rectangle 26"/>
          <p:cNvSpPr/>
          <p:nvPr/>
        </p:nvSpPr>
        <p:spPr>
          <a:xfrm>
            <a:off x="3840125" y="5132499"/>
            <a:ext cx="1536277" cy="139602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ru-RU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scrambled it to make a type specimen book.</a:t>
            </a:r>
          </a:p>
        </p:txBody>
      </p:sp>
      <p:sp>
        <p:nvSpPr>
          <p:cNvPr id="75" name="Rectangle 27"/>
          <p:cNvSpPr/>
          <p:nvPr/>
        </p:nvSpPr>
        <p:spPr>
          <a:xfrm>
            <a:off x="1194403" y="5132499"/>
            <a:ext cx="1536277" cy="139602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ru-RU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400" kern="0" dirty="0">
                <a:solidFill>
                  <a:prstClr val="white"/>
                </a:solidFill>
                <a:latin typeface="Calibri"/>
                <a:ea typeface="굴림" charset="-127"/>
                <a:cs typeface="Arial" pitchFamily="34" charset="0"/>
              </a:rPr>
              <a:t>scrambled it to make a type specimen book.</a:t>
            </a:r>
          </a:p>
        </p:txBody>
      </p:sp>
      <p:sp>
        <p:nvSpPr>
          <p:cNvPr id="76" name="Rectangle 28"/>
          <p:cNvSpPr/>
          <p:nvPr/>
        </p:nvSpPr>
        <p:spPr>
          <a:xfrm>
            <a:off x="1098386" y="2540270"/>
            <a:ext cx="1536277" cy="139602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ru-RU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scrambled it to make a type specimen book.</a:t>
            </a:r>
          </a:p>
        </p:txBody>
      </p:sp>
      <p:sp>
        <p:nvSpPr>
          <p:cNvPr id="77" name="Rectangle 29"/>
          <p:cNvSpPr/>
          <p:nvPr/>
        </p:nvSpPr>
        <p:spPr>
          <a:xfrm>
            <a:off x="3614200" y="2540270"/>
            <a:ext cx="1536277" cy="139602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ru-RU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scrambled it to make a type specimen book.</a:t>
            </a:r>
          </a:p>
        </p:txBody>
      </p:sp>
      <p:sp>
        <p:nvSpPr>
          <p:cNvPr id="78" name="Rectangle 30"/>
          <p:cNvSpPr/>
          <p:nvPr/>
        </p:nvSpPr>
        <p:spPr>
          <a:xfrm>
            <a:off x="6220384" y="2540270"/>
            <a:ext cx="1536277" cy="139602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ru-RU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scrambled it to make a type specimen book.</a:t>
            </a:r>
          </a:p>
        </p:txBody>
      </p:sp>
      <p:sp>
        <p:nvSpPr>
          <p:cNvPr id="79" name="Rectangle 31"/>
          <p:cNvSpPr/>
          <p:nvPr/>
        </p:nvSpPr>
        <p:spPr>
          <a:xfrm>
            <a:off x="8779770" y="2561535"/>
            <a:ext cx="1728311" cy="118274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ru-RU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 </a:t>
            </a:r>
            <a:r>
              <a:rPr lang="en-US" altLang="ko-KR" sz="1400" kern="0" dirty="0">
                <a:solidFill>
                  <a:srgbClr val="383838">
                    <a:lumMod val="50000"/>
                  </a:srgbClr>
                </a:solidFill>
                <a:latin typeface="Calibri"/>
                <a:ea typeface="굴림" charset="-127"/>
                <a:cs typeface="Arial" pitchFamily="34" charset="0"/>
              </a:rPr>
              <a:t>scrambled it to make a type specimen book.</a:t>
            </a:r>
          </a:p>
        </p:txBody>
      </p:sp>
      <p:sp>
        <p:nvSpPr>
          <p:cNvPr id="80" name="Rectangle 32"/>
          <p:cNvSpPr/>
          <p:nvPr/>
        </p:nvSpPr>
        <p:spPr>
          <a:xfrm>
            <a:off x="1098386" y="2204391"/>
            <a:ext cx="1536277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kern="0" dirty="0">
                <a:solidFill>
                  <a:srgbClr val="383838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81" name="Rectangle 33"/>
          <p:cNvSpPr/>
          <p:nvPr/>
        </p:nvSpPr>
        <p:spPr>
          <a:xfrm>
            <a:off x="3634372" y="2204391"/>
            <a:ext cx="1536277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kern="0" dirty="0">
                <a:solidFill>
                  <a:srgbClr val="383838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82" name="Rectangle 34"/>
          <p:cNvSpPr/>
          <p:nvPr/>
        </p:nvSpPr>
        <p:spPr>
          <a:xfrm>
            <a:off x="6187303" y="2204391"/>
            <a:ext cx="1536277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kern="0" dirty="0">
                <a:solidFill>
                  <a:srgbClr val="383838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83" name="Rectangle 35"/>
          <p:cNvSpPr/>
          <p:nvPr/>
        </p:nvSpPr>
        <p:spPr>
          <a:xfrm>
            <a:off x="8816078" y="2204391"/>
            <a:ext cx="1536277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kern="0" dirty="0">
                <a:solidFill>
                  <a:srgbClr val="383838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84" name="Rectangle 36"/>
          <p:cNvSpPr/>
          <p:nvPr/>
        </p:nvSpPr>
        <p:spPr>
          <a:xfrm>
            <a:off x="1194403" y="4800371"/>
            <a:ext cx="1536277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85" name="Rectangle 37"/>
          <p:cNvSpPr/>
          <p:nvPr/>
        </p:nvSpPr>
        <p:spPr>
          <a:xfrm>
            <a:off x="3786870" y="4800371"/>
            <a:ext cx="1536277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86" name="Rectangle 38"/>
          <p:cNvSpPr/>
          <p:nvPr/>
        </p:nvSpPr>
        <p:spPr>
          <a:xfrm>
            <a:off x="6466480" y="4800371"/>
            <a:ext cx="1536277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87" name="Rectangle 39"/>
          <p:cNvSpPr/>
          <p:nvPr/>
        </p:nvSpPr>
        <p:spPr>
          <a:xfrm>
            <a:off x="9029093" y="4800371"/>
            <a:ext cx="1536277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88" name="Freeform 5"/>
          <p:cNvSpPr>
            <a:spLocks/>
          </p:cNvSpPr>
          <p:nvPr/>
        </p:nvSpPr>
        <p:spPr bwMode="auto">
          <a:xfrm>
            <a:off x="2826697" y="2810383"/>
            <a:ext cx="312976" cy="498045"/>
          </a:xfrm>
          <a:custGeom>
            <a:avLst/>
            <a:gdLst/>
            <a:ahLst/>
            <a:cxnLst>
              <a:cxn ang="0">
                <a:pos x="328" y="262"/>
              </a:cxn>
              <a:cxn ang="0">
                <a:pos x="314" y="231"/>
              </a:cxn>
              <a:cxn ang="0">
                <a:pos x="180" y="113"/>
              </a:cxn>
              <a:cxn ang="0">
                <a:pos x="67" y="13"/>
              </a:cxn>
              <a:cxn ang="0">
                <a:pos x="24" y="7"/>
              </a:cxn>
              <a:cxn ang="0">
                <a:pos x="0" y="43"/>
              </a:cxn>
              <a:cxn ang="0">
                <a:pos x="0" y="480"/>
              </a:cxn>
              <a:cxn ang="0">
                <a:pos x="24" y="517"/>
              </a:cxn>
              <a:cxn ang="0">
                <a:pos x="40" y="520"/>
              </a:cxn>
              <a:cxn ang="0">
                <a:pos x="67" y="510"/>
              </a:cxn>
              <a:cxn ang="0">
                <a:pos x="180" y="410"/>
              </a:cxn>
              <a:cxn ang="0">
                <a:pos x="314" y="292"/>
              </a:cxn>
              <a:cxn ang="0">
                <a:pos x="328" y="262"/>
              </a:cxn>
            </a:cxnLst>
            <a:rect l="0" t="0" r="r" b="b"/>
            <a:pathLst>
              <a:path w="328" h="520">
                <a:moveTo>
                  <a:pt x="328" y="262"/>
                </a:moveTo>
                <a:cubicBezTo>
                  <a:pt x="328" y="250"/>
                  <a:pt x="323" y="239"/>
                  <a:pt x="314" y="231"/>
                </a:cubicBezTo>
                <a:cubicBezTo>
                  <a:pt x="180" y="113"/>
                  <a:pt x="180" y="113"/>
                  <a:pt x="180" y="113"/>
                </a:cubicBezTo>
                <a:cubicBezTo>
                  <a:pt x="67" y="13"/>
                  <a:pt x="67" y="13"/>
                  <a:pt x="67" y="13"/>
                </a:cubicBezTo>
                <a:cubicBezTo>
                  <a:pt x="55" y="3"/>
                  <a:pt x="38" y="0"/>
                  <a:pt x="24" y="7"/>
                </a:cubicBezTo>
                <a:cubicBezTo>
                  <a:pt x="9" y="13"/>
                  <a:pt x="0" y="27"/>
                  <a:pt x="0" y="43"/>
                </a:cubicBezTo>
                <a:cubicBezTo>
                  <a:pt x="0" y="480"/>
                  <a:pt x="0" y="480"/>
                  <a:pt x="0" y="480"/>
                </a:cubicBezTo>
                <a:cubicBezTo>
                  <a:pt x="0" y="496"/>
                  <a:pt x="9" y="510"/>
                  <a:pt x="24" y="517"/>
                </a:cubicBezTo>
                <a:cubicBezTo>
                  <a:pt x="29" y="519"/>
                  <a:pt x="35" y="520"/>
                  <a:pt x="40" y="520"/>
                </a:cubicBezTo>
                <a:cubicBezTo>
                  <a:pt x="50" y="520"/>
                  <a:pt x="59" y="517"/>
                  <a:pt x="67" y="510"/>
                </a:cubicBezTo>
                <a:cubicBezTo>
                  <a:pt x="180" y="410"/>
                  <a:pt x="180" y="410"/>
                  <a:pt x="180" y="410"/>
                </a:cubicBezTo>
                <a:cubicBezTo>
                  <a:pt x="314" y="292"/>
                  <a:pt x="314" y="292"/>
                  <a:pt x="314" y="292"/>
                </a:cubicBezTo>
                <a:cubicBezTo>
                  <a:pt x="323" y="284"/>
                  <a:pt x="328" y="273"/>
                  <a:pt x="328" y="262"/>
                </a:cubicBezTo>
                <a:close/>
              </a:path>
            </a:pathLst>
          </a:custGeom>
          <a:gradFill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</a:gradFill>
          <a:ln w="95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89" name="Freeform 5"/>
          <p:cNvSpPr>
            <a:spLocks/>
          </p:cNvSpPr>
          <p:nvPr/>
        </p:nvSpPr>
        <p:spPr bwMode="auto">
          <a:xfrm>
            <a:off x="5409563" y="2810383"/>
            <a:ext cx="312976" cy="498045"/>
          </a:xfrm>
          <a:custGeom>
            <a:avLst/>
            <a:gdLst/>
            <a:ahLst/>
            <a:cxnLst>
              <a:cxn ang="0">
                <a:pos x="328" y="262"/>
              </a:cxn>
              <a:cxn ang="0">
                <a:pos x="314" y="231"/>
              </a:cxn>
              <a:cxn ang="0">
                <a:pos x="180" y="113"/>
              </a:cxn>
              <a:cxn ang="0">
                <a:pos x="67" y="13"/>
              </a:cxn>
              <a:cxn ang="0">
                <a:pos x="24" y="7"/>
              </a:cxn>
              <a:cxn ang="0">
                <a:pos x="0" y="43"/>
              </a:cxn>
              <a:cxn ang="0">
                <a:pos x="0" y="480"/>
              </a:cxn>
              <a:cxn ang="0">
                <a:pos x="24" y="517"/>
              </a:cxn>
              <a:cxn ang="0">
                <a:pos x="40" y="520"/>
              </a:cxn>
              <a:cxn ang="0">
                <a:pos x="67" y="510"/>
              </a:cxn>
              <a:cxn ang="0">
                <a:pos x="180" y="410"/>
              </a:cxn>
              <a:cxn ang="0">
                <a:pos x="314" y="292"/>
              </a:cxn>
              <a:cxn ang="0">
                <a:pos x="328" y="262"/>
              </a:cxn>
            </a:cxnLst>
            <a:rect l="0" t="0" r="r" b="b"/>
            <a:pathLst>
              <a:path w="328" h="520">
                <a:moveTo>
                  <a:pt x="328" y="262"/>
                </a:moveTo>
                <a:cubicBezTo>
                  <a:pt x="328" y="250"/>
                  <a:pt x="323" y="239"/>
                  <a:pt x="314" y="231"/>
                </a:cubicBezTo>
                <a:cubicBezTo>
                  <a:pt x="180" y="113"/>
                  <a:pt x="180" y="113"/>
                  <a:pt x="180" y="113"/>
                </a:cubicBezTo>
                <a:cubicBezTo>
                  <a:pt x="67" y="13"/>
                  <a:pt x="67" y="13"/>
                  <a:pt x="67" y="13"/>
                </a:cubicBezTo>
                <a:cubicBezTo>
                  <a:pt x="55" y="3"/>
                  <a:pt x="38" y="0"/>
                  <a:pt x="24" y="7"/>
                </a:cubicBezTo>
                <a:cubicBezTo>
                  <a:pt x="9" y="13"/>
                  <a:pt x="0" y="27"/>
                  <a:pt x="0" y="43"/>
                </a:cubicBezTo>
                <a:cubicBezTo>
                  <a:pt x="0" y="480"/>
                  <a:pt x="0" y="480"/>
                  <a:pt x="0" y="480"/>
                </a:cubicBezTo>
                <a:cubicBezTo>
                  <a:pt x="0" y="496"/>
                  <a:pt x="9" y="510"/>
                  <a:pt x="24" y="517"/>
                </a:cubicBezTo>
                <a:cubicBezTo>
                  <a:pt x="29" y="519"/>
                  <a:pt x="35" y="520"/>
                  <a:pt x="40" y="520"/>
                </a:cubicBezTo>
                <a:cubicBezTo>
                  <a:pt x="50" y="520"/>
                  <a:pt x="59" y="517"/>
                  <a:pt x="67" y="510"/>
                </a:cubicBezTo>
                <a:cubicBezTo>
                  <a:pt x="180" y="410"/>
                  <a:pt x="180" y="410"/>
                  <a:pt x="180" y="410"/>
                </a:cubicBezTo>
                <a:cubicBezTo>
                  <a:pt x="314" y="292"/>
                  <a:pt x="314" y="292"/>
                  <a:pt x="314" y="292"/>
                </a:cubicBezTo>
                <a:cubicBezTo>
                  <a:pt x="323" y="284"/>
                  <a:pt x="328" y="273"/>
                  <a:pt x="328" y="262"/>
                </a:cubicBezTo>
                <a:close/>
              </a:path>
            </a:pathLst>
          </a:custGeom>
          <a:gradFill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</a:gradFill>
          <a:ln w="95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90" name="Freeform 5"/>
          <p:cNvSpPr>
            <a:spLocks/>
          </p:cNvSpPr>
          <p:nvPr/>
        </p:nvSpPr>
        <p:spPr bwMode="auto">
          <a:xfrm>
            <a:off x="8011631" y="2810383"/>
            <a:ext cx="312976" cy="498045"/>
          </a:xfrm>
          <a:custGeom>
            <a:avLst/>
            <a:gdLst/>
            <a:ahLst/>
            <a:cxnLst>
              <a:cxn ang="0">
                <a:pos x="328" y="262"/>
              </a:cxn>
              <a:cxn ang="0">
                <a:pos x="314" y="231"/>
              </a:cxn>
              <a:cxn ang="0">
                <a:pos x="180" y="113"/>
              </a:cxn>
              <a:cxn ang="0">
                <a:pos x="67" y="13"/>
              </a:cxn>
              <a:cxn ang="0">
                <a:pos x="24" y="7"/>
              </a:cxn>
              <a:cxn ang="0">
                <a:pos x="0" y="43"/>
              </a:cxn>
              <a:cxn ang="0">
                <a:pos x="0" y="480"/>
              </a:cxn>
              <a:cxn ang="0">
                <a:pos x="24" y="517"/>
              </a:cxn>
              <a:cxn ang="0">
                <a:pos x="40" y="520"/>
              </a:cxn>
              <a:cxn ang="0">
                <a:pos x="67" y="510"/>
              </a:cxn>
              <a:cxn ang="0">
                <a:pos x="180" y="410"/>
              </a:cxn>
              <a:cxn ang="0">
                <a:pos x="314" y="292"/>
              </a:cxn>
              <a:cxn ang="0">
                <a:pos x="328" y="262"/>
              </a:cxn>
            </a:cxnLst>
            <a:rect l="0" t="0" r="r" b="b"/>
            <a:pathLst>
              <a:path w="328" h="520">
                <a:moveTo>
                  <a:pt x="328" y="262"/>
                </a:moveTo>
                <a:cubicBezTo>
                  <a:pt x="328" y="250"/>
                  <a:pt x="323" y="239"/>
                  <a:pt x="314" y="231"/>
                </a:cubicBezTo>
                <a:cubicBezTo>
                  <a:pt x="180" y="113"/>
                  <a:pt x="180" y="113"/>
                  <a:pt x="180" y="113"/>
                </a:cubicBezTo>
                <a:cubicBezTo>
                  <a:pt x="67" y="13"/>
                  <a:pt x="67" y="13"/>
                  <a:pt x="67" y="13"/>
                </a:cubicBezTo>
                <a:cubicBezTo>
                  <a:pt x="55" y="3"/>
                  <a:pt x="38" y="0"/>
                  <a:pt x="24" y="7"/>
                </a:cubicBezTo>
                <a:cubicBezTo>
                  <a:pt x="9" y="13"/>
                  <a:pt x="0" y="27"/>
                  <a:pt x="0" y="43"/>
                </a:cubicBezTo>
                <a:cubicBezTo>
                  <a:pt x="0" y="480"/>
                  <a:pt x="0" y="480"/>
                  <a:pt x="0" y="480"/>
                </a:cubicBezTo>
                <a:cubicBezTo>
                  <a:pt x="0" y="496"/>
                  <a:pt x="9" y="510"/>
                  <a:pt x="24" y="517"/>
                </a:cubicBezTo>
                <a:cubicBezTo>
                  <a:pt x="29" y="519"/>
                  <a:pt x="35" y="520"/>
                  <a:pt x="40" y="520"/>
                </a:cubicBezTo>
                <a:cubicBezTo>
                  <a:pt x="50" y="520"/>
                  <a:pt x="59" y="517"/>
                  <a:pt x="67" y="510"/>
                </a:cubicBezTo>
                <a:cubicBezTo>
                  <a:pt x="180" y="410"/>
                  <a:pt x="180" y="410"/>
                  <a:pt x="180" y="410"/>
                </a:cubicBezTo>
                <a:cubicBezTo>
                  <a:pt x="314" y="292"/>
                  <a:pt x="314" y="292"/>
                  <a:pt x="314" y="292"/>
                </a:cubicBezTo>
                <a:cubicBezTo>
                  <a:pt x="323" y="284"/>
                  <a:pt x="328" y="273"/>
                  <a:pt x="328" y="262"/>
                </a:cubicBezTo>
                <a:close/>
              </a:path>
            </a:pathLst>
          </a:custGeom>
          <a:gradFill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</a:gradFill>
          <a:ln w="9525">
            <a:solidFill>
              <a:sysClr val="window" lastClr="FFFFFF"/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91" name="Freeform 5"/>
          <p:cNvSpPr>
            <a:spLocks/>
          </p:cNvSpPr>
          <p:nvPr/>
        </p:nvSpPr>
        <p:spPr bwMode="auto">
          <a:xfrm rot="5400000">
            <a:off x="9480710" y="3924059"/>
            <a:ext cx="312947" cy="498090"/>
          </a:xfrm>
          <a:custGeom>
            <a:avLst/>
            <a:gdLst/>
            <a:ahLst/>
            <a:cxnLst>
              <a:cxn ang="0">
                <a:pos x="328" y="262"/>
              </a:cxn>
              <a:cxn ang="0">
                <a:pos x="314" y="231"/>
              </a:cxn>
              <a:cxn ang="0">
                <a:pos x="180" y="113"/>
              </a:cxn>
              <a:cxn ang="0">
                <a:pos x="67" y="13"/>
              </a:cxn>
              <a:cxn ang="0">
                <a:pos x="24" y="7"/>
              </a:cxn>
              <a:cxn ang="0">
                <a:pos x="0" y="43"/>
              </a:cxn>
              <a:cxn ang="0">
                <a:pos x="0" y="480"/>
              </a:cxn>
              <a:cxn ang="0">
                <a:pos x="24" y="517"/>
              </a:cxn>
              <a:cxn ang="0">
                <a:pos x="40" y="520"/>
              </a:cxn>
              <a:cxn ang="0">
                <a:pos x="67" y="510"/>
              </a:cxn>
              <a:cxn ang="0">
                <a:pos x="180" y="410"/>
              </a:cxn>
              <a:cxn ang="0">
                <a:pos x="314" y="292"/>
              </a:cxn>
              <a:cxn ang="0">
                <a:pos x="328" y="262"/>
              </a:cxn>
            </a:cxnLst>
            <a:rect l="0" t="0" r="r" b="b"/>
            <a:pathLst>
              <a:path w="328" h="520">
                <a:moveTo>
                  <a:pt x="328" y="262"/>
                </a:moveTo>
                <a:cubicBezTo>
                  <a:pt x="328" y="250"/>
                  <a:pt x="323" y="239"/>
                  <a:pt x="314" y="231"/>
                </a:cubicBezTo>
                <a:cubicBezTo>
                  <a:pt x="180" y="113"/>
                  <a:pt x="180" y="113"/>
                  <a:pt x="180" y="113"/>
                </a:cubicBezTo>
                <a:cubicBezTo>
                  <a:pt x="67" y="13"/>
                  <a:pt x="67" y="13"/>
                  <a:pt x="67" y="13"/>
                </a:cubicBezTo>
                <a:cubicBezTo>
                  <a:pt x="55" y="3"/>
                  <a:pt x="38" y="0"/>
                  <a:pt x="24" y="7"/>
                </a:cubicBezTo>
                <a:cubicBezTo>
                  <a:pt x="9" y="13"/>
                  <a:pt x="0" y="27"/>
                  <a:pt x="0" y="43"/>
                </a:cubicBezTo>
                <a:cubicBezTo>
                  <a:pt x="0" y="480"/>
                  <a:pt x="0" y="480"/>
                  <a:pt x="0" y="480"/>
                </a:cubicBezTo>
                <a:cubicBezTo>
                  <a:pt x="0" y="496"/>
                  <a:pt x="9" y="510"/>
                  <a:pt x="24" y="517"/>
                </a:cubicBezTo>
                <a:cubicBezTo>
                  <a:pt x="29" y="519"/>
                  <a:pt x="35" y="520"/>
                  <a:pt x="40" y="520"/>
                </a:cubicBezTo>
                <a:cubicBezTo>
                  <a:pt x="50" y="520"/>
                  <a:pt x="59" y="517"/>
                  <a:pt x="67" y="510"/>
                </a:cubicBezTo>
                <a:cubicBezTo>
                  <a:pt x="180" y="410"/>
                  <a:pt x="180" y="410"/>
                  <a:pt x="180" y="410"/>
                </a:cubicBezTo>
                <a:cubicBezTo>
                  <a:pt x="314" y="292"/>
                  <a:pt x="314" y="292"/>
                  <a:pt x="314" y="292"/>
                </a:cubicBezTo>
                <a:cubicBezTo>
                  <a:pt x="323" y="284"/>
                  <a:pt x="328" y="273"/>
                  <a:pt x="328" y="262"/>
                </a:cubicBezTo>
                <a:close/>
              </a:path>
            </a:pathLst>
          </a:custGeom>
          <a:gradFill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</a:gradFill>
          <a:ln w="9525">
            <a:solidFill>
              <a:sysClr val="window" lastClr="FFFFFF">
                <a:lumMod val="65000"/>
              </a:sysClr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92" name="Freeform 5"/>
          <p:cNvSpPr>
            <a:spLocks/>
          </p:cNvSpPr>
          <p:nvPr/>
        </p:nvSpPr>
        <p:spPr bwMode="auto">
          <a:xfrm rot="10800000">
            <a:off x="8386099" y="5383410"/>
            <a:ext cx="312976" cy="498045"/>
          </a:xfrm>
          <a:custGeom>
            <a:avLst/>
            <a:gdLst/>
            <a:ahLst/>
            <a:cxnLst>
              <a:cxn ang="0">
                <a:pos x="328" y="262"/>
              </a:cxn>
              <a:cxn ang="0">
                <a:pos x="314" y="231"/>
              </a:cxn>
              <a:cxn ang="0">
                <a:pos x="180" y="113"/>
              </a:cxn>
              <a:cxn ang="0">
                <a:pos x="67" y="13"/>
              </a:cxn>
              <a:cxn ang="0">
                <a:pos x="24" y="7"/>
              </a:cxn>
              <a:cxn ang="0">
                <a:pos x="0" y="43"/>
              </a:cxn>
              <a:cxn ang="0">
                <a:pos x="0" y="480"/>
              </a:cxn>
              <a:cxn ang="0">
                <a:pos x="24" y="517"/>
              </a:cxn>
              <a:cxn ang="0">
                <a:pos x="40" y="520"/>
              </a:cxn>
              <a:cxn ang="0">
                <a:pos x="67" y="510"/>
              </a:cxn>
              <a:cxn ang="0">
                <a:pos x="180" y="410"/>
              </a:cxn>
              <a:cxn ang="0">
                <a:pos x="314" y="292"/>
              </a:cxn>
              <a:cxn ang="0">
                <a:pos x="328" y="262"/>
              </a:cxn>
            </a:cxnLst>
            <a:rect l="0" t="0" r="r" b="b"/>
            <a:pathLst>
              <a:path w="328" h="520">
                <a:moveTo>
                  <a:pt x="328" y="262"/>
                </a:moveTo>
                <a:cubicBezTo>
                  <a:pt x="328" y="250"/>
                  <a:pt x="323" y="239"/>
                  <a:pt x="314" y="231"/>
                </a:cubicBezTo>
                <a:cubicBezTo>
                  <a:pt x="180" y="113"/>
                  <a:pt x="180" y="113"/>
                  <a:pt x="180" y="113"/>
                </a:cubicBezTo>
                <a:cubicBezTo>
                  <a:pt x="67" y="13"/>
                  <a:pt x="67" y="13"/>
                  <a:pt x="67" y="13"/>
                </a:cubicBezTo>
                <a:cubicBezTo>
                  <a:pt x="55" y="3"/>
                  <a:pt x="38" y="0"/>
                  <a:pt x="24" y="7"/>
                </a:cubicBezTo>
                <a:cubicBezTo>
                  <a:pt x="9" y="13"/>
                  <a:pt x="0" y="27"/>
                  <a:pt x="0" y="43"/>
                </a:cubicBezTo>
                <a:cubicBezTo>
                  <a:pt x="0" y="480"/>
                  <a:pt x="0" y="480"/>
                  <a:pt x="0" y="480"/>
                </a:cubicBezTo>
                <a:cubicBezTo>
                  <a:pt x="0" y="496"/>
                  <a:pt x="9" y="510"/>
                  <a:pt x="24" y="517"/>
                </a:cubicBezTo>
                <a:cubicBezTo>
                  <a:pt x="29" y="519"/>
                  <a:pt x="35" y="520"/>
                  <a:pt x="40" y="520"/>
                </a:cubicBezTo>
                <a:cubicBezTo>
                  <a:pt x="50" y="520"/>
                  <a:pt x="59" y="517"/>
                  <a:pt x="67" y="510"/>
                </a:cubicBezTo>
                <a:cubicBezTo>
                  <a:pt x="180" y="410"/>
                  <a:pt x="180" y="410"/>
                  <a:pt x="180" y="410"/>
                </a:cubicBezTo>
                <a:cubicBezTo>
                  <a:pt x="314" y="292"/>
                  <a:pt x="314" y="292"/>
                  <a:pt x="314" y="292"/>
                </a:cubicBezTo>
                <a:cubicBezTo>
                  <a:pt x="323" y="284"/>
                  <a:pt x="328" y="273"/>
                  <a:pt x="328" y="262"/>
                </a:cubicBezTo>
                <a:close/>
              </a:path>
            </a:pathLst>
          </a:cu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ysClr val="window" lastClr="FFFFFF">
                <a:lumMod val="65000"/>
              </a:sysClr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93" name="Freeform 5"/>
          <p:cNvSpPr>
            <a:spLocks/>
          </p:cNvSpPr>
          <p:nvPr/>
        </p:nvSpPr>
        <p:spPr bwMode="auto">
          <a:xfrm rot="10800000">
            <a:off x="5822437" y="5383410"/>
            <a:ext cx="312976" cy="498045"/>
          </a:xfrm>
          <a:custGeom>
            <a:avLst/>
            <a:gdLst/>
            <a:ahLst/>
            <a:cxnLst>
              <a:cxn ang="0">
                <a:pos x="328" y="262"/>
              </a:cxn>
              <a:cxn ang="0">
                <a:pos x="314" y="231"/>
              </a:cxn>
              <a:cxn ang="0">
                <a:pos x="180" y="113"/>
              </a:cxn>
              <a:cxn ang="0">
                <a:pos x="67" y="13"/>
              </a:cxn>
              <a:cxn ang="0">
                <a:pos x="24" y="7"/>
              </a:cxn>
              <a:cxn ang="0">
                <a:pos x="0" y="43"/>
              </a:cxn>
              <a:cxn ang="0">
                <a:pos x="0" y="480"/>
              </a:cxn>
              <a:cxn ang="0">
                <a:pos x="24" y="517"/>
              </a:cxn>
              <a:cxn ang="0">
                <a:pos x="40" y="520"/>
              </a:cxn>
              <a:cxn ang="0">
                <a:pos x="67" y="510"/>
              </a:cxn>
              <a:cxn ang="0">
                <a:pos x="180" y="410"/>
              </a:cxn>
              <a:cxn ang="0">
                <a:pos x="314" y="292"/>
              </a:cxn>
              <a:cxn ang="0">
                <a:pos x="328" y="262"/>
              </a:cxn>
            </a:cxnLst>
            <a:rect l="0" t="0" r="r" b="b"/>
            <a:pathLst>
              <a:path w="328" h="520">
                <a:moveTo>
                  <a:pt x="328" y="262"/>
                </a:moveTo>
                <a:cubicBezTo>
                  <a:pt x="328" y="250"/>
                  <a:pt x="323" y="239"/>
                  <a:pt x="314" y="231"/>
                </a:cubicBezTo>
                <a:cubicBezTo>
                  <a:pt x="180" y="113"/>
                  <a:pt x="180" y="113"/>
                  <a:pt x="180" y="113"/>
                </a:cubicBezTo>
                <a:cubicBezTo>
                  <a:pt x="67" y="13"/>
                  <a:pt x="67" y="13"/>
                  <a:pt x="67" y="13"/>
                </a:cubicBezTo>
                <a:cubicBezTo>
                  <a:pt x="55" y="3"/>
                  <a:pt x="38" y="0"/>
                  <a:pt x="24" y="7"/>
                </a:cubicBezTo>
                <a:cubicBezTo>
                  <a:pt x="9" y="13"/>
                  <a:pt x="0" y="27"/>
                  <a:pt x="0" y="43"/>
                </a:cubicBezTo>
                <a:cubicBezTo>
                  <a:pt x="0" y="480"/>
                  <a:pt x="0" y="480"/>
                  <a:pt x="0" y="480"/>
                </a:cubicBezTo>
                <a:cubicBezTo>
                  <a:pt x="0" y="496"/>
                  <a:pt x="9" y="510"/>
                  <a:pt x="24" y="517"/>
                </a:cubicBezTo>
                <a:cubicBezTo>
                  <a:pt x="29" y="519"/>
                  <a:pt x="35" y="520"/>
                  <a:pt x="40" y="520"/>
                </a:cubicBezTo>
                <a:cubicBezTo>
                  <a:pt x="50" y="520"/>
                  <a:pt x="59" y="517"/>
                  <a:pt x="67" y="510"/>
                </a:cubicBezTo>
                <a:cubicBezTo>
                  <a:pt x="180" y="410"/>
                  <a:pt x="180" y="410"/>
                  <a:pt x="180" y="410"/>
                </a:cubicBezTo>
                <a:cubicBezTo>
                  <a:pt x="314" y="292"/>
                  <a:pt x="314" y="292"/>
                  <a:pt x="314" y="292"/>
                </a:cubicBezTo>
                <a:cubicBezTo>
                  <a:pt x="323" y="284"/>
                  <a:pt x="328" y="273"/>
                  <a:pt x="328" y="262"/>
                </a:cubicBezTo>
                <a:close/>
              </a:path>
            </a:pathLst>
          </a:cu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ysClr val="window" lastClr="FFFFFF">
                <a:lumMod val="65000"/>
              </a:sysClr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  <p:sp>
        <p:nvSpPr>
          <p:cNvPr id="94" name="Freeform 5"/>
          <p:cNvSpPr>
            <a:spLocks/>
          </p:cNvSpPr>
          <p:nvPr/>
        </p:nvSpPr>
        <p:spPr bwMode="auto">
          <a:xfrm rot="10800000">
            <a:off x="3191563" y="5383410"/>
            <a:ext cx="312976" cy="498045"/>
          </a:xfrm>
          <a:custGeom>
            <a:avLst/>
            <a:gdLst/>
            <a:ahLst/>
            <a:cxnLst>
              <a:cxn ang="0">
                <a:pos x="328" y="262"/>
              </a:cxn>
              <a:cxn ang="0">
                <a:pos x="314" y="231"/>
              </a:cxn>
              <a:cxn ang="0">
                <a:pos x="180" y="113"/>
              </a:cxn>
              <a:cxn ang="0">
                <a:pos x="67" y="13"/>
              </a:cxn>
              <a:cxn ang="0">
                <a:pos x="24" y="7"/>
              </a:cxn>
              <a:cxn ang="0">
                <a:pos x="0" y="43"/>
              </a:cxn>
              <a:cxn ang="0">
                <a:pos x="0" y="480"/>
              </a:cxn>
              <a:cxn ang="0">
                <a:pos x="24" y="517"/>
              </a:cxn>
              <a:cxn ang="0">
                <a:pos x="40" y="520"/>
              </a:cxn>
              <a:cxn ang="0">
                <a:pos x="67" y="510"/>
              </a:cxn>
              <a:cxn ang="0">
                <a:pos x="180" y="410"/>
              </a:cxn>
              <a:cxn ang="0">
                <a:pos x="314" y="292"/>
              </a:cxn>
              <a:cxn ang="0">
                <a:pos x="328" y="262"/>
              </a:cxn>
            </a:cxnLst>
            <a:rect l="0" t="0" r="r" b="b"/>
            <a:pathLst>
              <a:path w="328" h="520">
                <a:moveTo>
                  <a:pt x="328" y="262"/>
                </a:moveTo>
                <a:cubicBezTo>
                  <a:pt x="328" y="250"/>
                  <a:pt x="323" y="239"/>
                  <a:pt x="314" y="231"/>
                </a:cubicBezTo>
                <a:cubicBezTo>
                  <a:pt x="180" y="113"/>
                  <a:pt x="180" y="113"/>
                  <a:pt x="180" y="113"/>
                </a:cubicBezTo>
                <a:cubicBezTo>
                  <a:pt x="67" y="13"/>
                  <a:pt x="67" y="13"/>
                  <a:pt x="67" y="13"/>
                </a:cubicBezTo>
                <a:cubicBezTo>
                  <a:pt x="55" y="3"/>
                  <a:pt x="38" y="0"/>
                  <a:pt x="24" y="7"/>
                </a:cubicBezTo>
                <a:cubicBezTo>
                  <a:pt x="9" y="13"/>
                  <a:pt x="0" y="27"/>
                  <a:pt x="0" y="43"/>
                </a:cubicBezTo>
                <a:cubicBezTo>
                  <a:pt x="0" y="480"/>
                  <a:pt x="0" y="480"/>
                  <a:pt x="0" y="480"/>
                </a:cubicBezTo>
                <a:cubicBezTo>
                  <a:pt x="0" y="496"/>
                  <a:pt x="9" y="510"/>
                  <a:pt x="24" y="517"/>
                </a:cubicBezTo>
                <a:cubicBezTo>
                  <a:pt x="29" y="519"/>
                  <a:pt x="35" y="520"/>
                  <a:pt x="40" y="520"/>
                </a:cubicBezTo>
                <a:cubicBezTo>
                  <a:pt x="50" y="520"/>
                  <a:pt x="59" y="517"/>
                  <a:pt x="67" y="510"/>
                </a:cubicBezTo>
                <a:cubicBezTo>
                  <a:pt x="180" y="410"/>
                  <a:pt x="180" y="410"/>
                  <a:pt x="180" y="410"/>
                </a:cubicBezTo>
                <a:cubicBezTo>
                  <a:pt x="314" y="292"/>
                  <a:pt x="314" y="292"/>
                  <a:pt x="314" y="292"/>
                </a:cubicBezTo>
                <a:cubicBezTo>
                  <a:pt x="323" y="284"/>
                  <a:pt x="328" y="273"/>
                  <a:pt x="328" y="262"/>
                </a:cubicBezTo>
                <a:close/>
              </a:path>
            </a:pathLst>
          </a:cu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solidFill>
              <a:sysClr val="window" lastClr="FFFFFF">
                <a:lumMod val="65000"/>
              </a:sysClr>
            </a:solidFill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dirty="0" smtClean="0">
              <a:solidFill>
                <a:srgbClr val="38383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113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388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2019-08-27T14:49:30Z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