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空心弧 42"/>
          <p:cNvSpPr/>
          <p:nvPr/>
        </p:nvSpPr>
        <p:spPr>
          <a:xfrm>
            <a:off x="3123182" y="2476102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4" name="空心弧 43"/>
          <p:cNvSpPr/>
          <p:nvPr/>
        </p:nvSpPr>
        <p:spPr>
          <a:xfrm flipV="1">
            <a:off x="792486" y="2476102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5" name="空心弧 44"/>
          <p:cNvSpPr/>
          <p:nvPr/>
        </p:nvSpPr>
        <p:spPr>
          <a:xfrm flipV="1">
            <a:off x="5490684" y="2476102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6" name="空心弧 45"/>
          <p:cNvSpPr/>
          <p:nvPr/>
        </p:nvSpPr>
        <p:spPr>
          <a:xfrm>
            <a:off x="7854412" y="2476102"/>
            <a:ext cx="2935705" cy="2935707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rgbClr val="FFFFFF">
              <a:lumMod val="85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7" name="空心弧 4"/>
          <p:cNvSpPr/>
          <p:nvPr/>
        </p:nvSpPr>
        <p:spPr>
          <a:xfrm flipV="1">
            <a:off x="7854412" y="3369262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8" name="空心弧 4"/>
          <p:cNvSpPr/>
          <p:nvPr/>
        </p:nvSpPr>
        <p:spPr>
          <a:xfrm>
            <a:off x="5490684" y="2476103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rgbClr val="7FD41C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9" name="空心弧 4"/>
          <p:cNvSpPr/>
          <p:nvPr/>
        </p:nvSpPr>
        <p:spPr>
          <a:xfrm flipV="1">
            <a:off x="3123181" y="3369262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rgbClr val="07B575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空心弧 4"/>
          <p:cNvSpPr/>
          <p:nvPr/>
        </p:nvSpPr>
        <p:spPr>
          <a:xfrm>
            <a:off x="792485" y="2476103"/>
            <a:ext cx="3166372" cy="204254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rgbClr val="0075DC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1" name="文本框 8"/>
          <p:cNvSpPr txBox="1"/>
          <p:nvPr/>
        </p:nvSpPr>
        <p:spPr>
          <a:xfrm>
            <a:off x="931892" y="5950033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52" name="矩形 51"/>
          <p:cNvSpPr/>
          <p:nvPr/>
        </p:nvSpPr>
        <p:spPr>
          <a:xfrm>
            <a:off x="931891" y="5484997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75DC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600" b="1" dirty="0">
              <a:solidFill>
                <a:srgbClr val="0075DC"/>
              </a:solidFill>
              <a:latin typeface="Century Gothic"/>
              <a:ea typeface="微软雅黑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3479044" y="5963944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54" name="矩形 53"/>
          <p:cNvSpPr/>
          <p:nvPr/>
        </p:nvSpPr>
        <p:spPr>
          <a:xfrm>
            <a:off x="3479043" y="549890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7B575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600" b="1" dirty="0">
              <a:solidFill>
                <a:srgbClr val="07B575"/>
              </a:solidFill>
              <a:latin typeface="Century Gothic"/>
              <a:ea typeface="微软雅黑"/>
            </a:endParaRPr>
          </a:p>
        </p:txBody>
      </p:sp>
      <p:sp>
        <p:nvSpPr>
          <p:cNvPr id="55" name="文本框 8"/>
          <p:cNvSpPr txBox="1"/>
          <p:nvPr/>
        </p:nvSpPr>
        <p:spPr>
          <a:xfrm>
            <a:off x="5825467" y="5940009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56" name="矩形 55"/>
          <p:cNvSpPr/>
          <p:nvPr/>
        </p:nvSpPr>
        <p:spPr>
          <a:xfrm>
            <a:off x="5825465" y="547497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7FD41C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600" b="1" dirty="0">
              <a:solidFill>
                <a:srgbClr val="7FD41C"/>
              </a:solidFill>
              <a:latin typeface="Century Gothic"/>
              <a:ea typeface="微软雅黑"/>
            </a:endParaRPr>
          </a:p>
        </p:txBody>
      </p:sp>
      <p:sp>
        <p:nvSpPr>
          <p:cNvPr id="57" name="文本框 8"/>
          <p:cNvSpPr txBox="1"/>
          <p:nvPr/>
        </p:nvSpPr>
        <p:spPr>
          <a:xfrm>
            <a:off x="8372622" y="5953920"/>
            <a:ext cx="2417497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标题数字等都可以通过点击和重新输入进行更改，顶部“开始”面板中可以对字体、字号、行距等进行修改。</a:t>
            </a:r>
          </a:p>
        </p:txBody>
      </p:sp>
      <p:sp>
        <p:nvSpPr>
          <p:cNvPr id="58" name="矩形 57"/>
          <p:cNvSpPr/>
          <p:nvPr/>
        </p:nvSpPr>
        <p:spPr>
          <a:xfrm>
            <a:off x="8372619" y="5488884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565F69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600" b="1" dirty="0">
              <a:solidFill>
                <a:srgbClr val="565F69"/>
              </a:solidFill>
              <a:latin typeface="Century Gothic"/>
              <a:ea typeface="微软雅黑"/>
            </a:endParaRPr>
          </a:p>
        </p:txBody>
      </p:sp>
      <p:sp>
        <p:nvSpPr>
          <p:cNvPr id="59" name="文本框 36"/>
          <p:cNvSpPr txBox="1"/>
          <p:nvPr/>
        </p:nvSpPr>
        <p:spPr>
          <a:xfrm>
            <a:off x="1597780" y="1957046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b="1" dirty="0">
                <a:solidFill>
                  <a:srgbClr val="0075DC"/>
                </a:solidFill>
                <a:latin typeface="Century Gothic"/>
                <a:ea typeface="微软雅黑"/>
              </a:rPr>
              <a:t>STAGE</a:t>
            </a:r>
            <a:r>
              <a:rPr kumimoji="1" lang="zh-CN" altLang="en-US" sz="1600" b="1" dirty="0">
                <a:solidFill>
                  <a:srgbClr val="0075D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srgbClr val="0075DC"/>
                </a:solidFill>
                <a:latin typeface="Century Gothic"/>
                <a:ea typeface="微软雅黑"/>
              </a:rPr>
              <a:t>ONE</a:t>
            </a:r>
            <a:endParaRPr kumimoji="1" lang="zh-CN" altLang="en-US" sz="1600" b="1" dirty="0">
              <a:solidFill>
                <a:srgbClr val="0075DC"/>
              </a:solidFill>
              <a:latin typeface="Century Gothic"/>
              <a:ea typeface="微软雅黑"/>
            </a:endParaRPr>
          </a:p>
        </p:txBody>
      </p:sp>
      <p:sp>
        <p:nvSpPr>
          <p:cNvPr id="60" name="文本框 37"/>
          <p:cNvSpPr txBox="1"/>
          <p:nvPr/>
        </p:nvSpPr>
        <p:spPr>
          <a:xfrm>
            <a:off x="3889374" y="1957046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b="1" dirty="0">
                <a:solidFill>
                  <a:srgbClr val="07B575"/>
                </a:solidFill>
                <a:latin typeface="Century Gothic"/>
                <a:ea typeface="微软雅黑"/>
              </a:rPr>
              <a:t>STAGE</a:t>
            </a:r>
            <a:r>
              <a:rPr kumimoji="1" lang="zh-CN" altLang="en-US" sz="1600" b="1" dirty="0">
                <a:solidFill>
                  <a:srgbClr val="07B575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srgbClr val="07B575"/>
                </a:solidFill>
                <a:latin typeface="Century Gothic"/>
                <a:ea typeface="微软雅黑"/>
              </a:rPr>
              <a:t>TWO</a:t>
            </a:r>
            <a:endParaRPr kumimoji="1" lang="zh-CN" altLang="en-US" sz="1600" b="1" dirty="0">
              <a:solidFill>
                <a:srgbClr val="07B575"/>
              </a:solidFill>
              <a:latin typeface="Century Gothic"/>
              <a:ea typeface="微软雅黑"/>
            </a:endParaRPr>
          </a:p>
        </p:txBody>
      </p:sp>
      <p:sp>
        <p:nvSpPr>
          <p:cNvPr id="61" name="文本框 38"/>
          <p:cNvSpPr txBox="1"/>
          <p:nvPr/>
        </p:nvSpPr>
        <p:spPr>
          <a:xfrm>
            <a:off x="6197275" y="1957046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b="1" dirty="0">
                <a:solidFill>
                  <a:srgbClr val="7FD41C"/>
                </a:solidFill>
                <a:latin typeface="Century Gothic"/>
                <a:ea typeface="微软雅黑"/>
              </a:rPr>
              <a:t>STAGE</a:t>
            </a:r>
            <a:r>
              <a:rPr kumimoji="1" lang="zh-CN" altLang="en-US" sz="1600" b="1" dirty="0">
                <a:solidFill>
                  <a:srgbClr val="7FD41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srgbClr val="7FD41C"/>
                </a:solidFill>
                <a:latin typeface="Century Gothic"/>
                <a:ea typeface="微软雅黑"/>
              </a:rPr>
              <a:t>THREE</a:t>
            </a:r>
            <a:endParaRPr kumimoji="1" lang="zh-CN" altLang="en-US" sz="1600" b="1" dirty="0">
              <a:solidFill>
                <a:srgbClr val="7FD41C"/>
              </a:solidFill>
              <a:latin typeface="Century Gothic"/>
              <a:ea typeface="微软雅黑"/>
            </a:endParaRPr>
          </a:p>
        </p:txBody>
      </p:sp>
      <p:sp>
        <p:nvSpPr>
          <p:cNvPr id="62" name="文本框 39"/>
          <p:cNvSpPr txBox="1"/>
          <p:nvPr/>
        </p:nvSpPr>
        <p:spPr>
          <a:xfrm>
            <a:off x="8624042" y="1957046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b="1" dirty="0">
                <a:solidFill>
                  <a:srgbClr val="565F69"/>
                </a:solidFill>
                <a:latin typeface="Century Gothic"/>
                <a:ea typeface="微软雅黑"/>
              </a:rPr>
              <a:t>STAGE</a:t>
            </a:r>
            <a:r>
              <a:rPr kumimoji="1" lang="zh-CN" altLang="en-US" sz="1600" b="1" dirty="0">
                <a:solidFill>
                  <a:srgbClr val="565F69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srgbClr val="565F69"/>
                </a:solidFill>
                <a:latin typeface="Century Gothic"/>
                <a:ea typeface="微软雅黑"/>
              </a:rPr>
              <a:t>FOUR</a:t>
            </a:r>
            <a:endParaRPr kumimoji="1" lang="zh-CN" altLang="en-US" sz="1600" b="1" dirty="0">
              <a:solidFill>
                <a:srgbClr val="565F69"/>
              </a:solidFill>
              <a:latin typeface="Century Gothic"/>
              <a:ea typeface="微软雅黑"/>
            </a:endParaRPr>
          </a:p>
        </p:txBody>
      </p:sp>
      <p:sp>
        <p:nvSpPr>
          <p:cNvPr id="63" name="Freeform 217"/>
          <p:cNvSpPr>
            <a:spLocks noEditPoints="1"/>
          </p:cNvSpPr>
          <p:nvPr/>
        </p:nvSpPr>
        <p:spPr bwMode="auto">
          <a:xfrm>
            <a:off x="1843042" y="3677609"/>
            <a:ext cx="800457" cy="582151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rgbClr val="0075DC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4" name="Freeform 119"/>
          <p:cNvSpPr>
            <a:spLocks noEditPoints="1"/>
          </p:cNvSpPr>
          <p:nvPr/>
        </p:nvSpPr>
        <p:spPr bwMode="auto">
          <a:xfrm>
            <a:off x="6541407" y="3551961"/>
            <a:ext cx="786891" cy="786891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rgbClr val="7FD41C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65" name="组 46"/>
          <p:cNvGrpSpPr/>
          <p:nvPr/>
        </p:nvGrpSpPr>
        <p:grpSpPr>
          <a:xfrm>
            <a:off x="4120397" y="3401110"/>
            <a:ext cx="937333" cy="1123369"/>
            <a:chOff x="1536700" y="911225"/>
            <a:chExt cx="831850" cy="996950"/>
          </a:xfrm>
          <a:solidFill>
            <a:srgbClr val="07B575"/>
          </a:solidFill>
        </p:grpSpPr>
        <p:sp>
          <p:nvSpPr>
            <p:cNvPr id="66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7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8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9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0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1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2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3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4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5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76" name="组 64"/>
          <p:cNvGrpSpPr/>
          <p:nvPr/>
        </p:nvGrpSpPr>
        <p:grpSpPr>
          <a:xfrm>
            <a:off x="8871872" y="3677609"/>
            <a:ext cx="938028" cy="551360"/>
            <a:chOff x="3902075" y="4498975"/>
            <a:chExt cx="831850" cy="488950"/>
          </a:xfrm>
          <a:solidFill>
            <a:srgbClr val="565F6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7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8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9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0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1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2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3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551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椭圆 58"/>
          <p:cNvSpPr/>
          <p:nvPr/>
        </p:nvSpPr>
        <p:spPr>
          <a:xfrm>
            <a:off x="8658398" y="2407174"/>
            <a:ext cx="2115443" cy="2115443"/>
          </a:xfrm>
          <a:prstGeom prst="ellipse">
            <a:avLst/>
          </a:prstGeom>
          <a:solidFill>
            <a:srgbClr val="0075DC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640298" y="2407174"/>
            <a:ext cx="2115443" cy="2115443"/>
          </a:xfrm>
          <a:prstGeom prst="ellipse">
            <a:avLst/>
          </a:prstGeom>
          <a:solidFill>
            <a:srgbClr val="565F69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4664793" y="2393178"/>
            <a:ext cx="2115443" cy="2115443"/>
          </a:xfrm>
          <a:prstGeom prst="ellipse">
            <a:avLst/>
          </a:prstGeom>
          <a:solidFill>
            <a:srgbClr val="7FD41C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2696659" y="2389886"/>
            <a:ext cx="2115443" cy="2115443"/>
          </a:xfrm>
          <a:prstGeom prst="ellipse">
            <a:avLst/>
          </a:prstGeom>
          <a:solidFill>
            <a:srgbClr val="07B575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13973" y="2389886"/>
            <a:ext cx="2115443" cy="2115443"/>
          </a:xfrm>
          <a:prstGeom prst="ellipse">
            <a:avLst/>
          </a:prstGeom>
          <a:solidFill>
            <a:srgbClr val="0075DC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64" name="空心弧 63"/>
          <p:cNvSpPr/>
          <p:nvPr/>
        </p:nvSpPr>
        <p:spPr>
          <a:xfrm flipV="1">
            <a:off x="8438316" y="2234905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rgbClr val="0075D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5" name="空心弧 64"/>
          <p:cNvSpPr/>
          <p:nvPr/>
        </p:nvSpPr>
        <p:spPr>
          <a:xfrm>
            <a:off x="2499058" y="2209085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rgbClr val="07B575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6" name="空心弧 65"/>
          <p:cNvSpPr/>
          <p:nvPr/>
        </p:nvSpPr>
        <p:spPr>
          <a:xfrm flipV="1">
            <a:off x="546048" y="2209085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rgbClr val="0075DC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7" name="空心弧 66"/>
          <p:cNvSpPr/>
          <p:nvPr/>
        </p:nvSpPr>
        <p:spPr>
          <a:xfrm flipV="1">
            <a:off x="4482914" y="2209085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rgbClr val="7FD41C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8" name="空心弧 67"/>
          <p:cNvSpPr/>
          <p:nvPr/>
        </p:nvSpPr>
        <p:spPr>
          <a:xfrm>
            <a:off x="6463606" y="2209085"/>
            <a:ext cx="2459981" cy="2459981"/>
          </a:xfrm>
          <a:prstGeom prst="blockArc">
            <a:avLst>
              <a:gd name="adj1" fmla="val 10800000"/>
              <a:gd name="adj2" fmla="val 0"/>
              <a:gd name="adj3" fmla="val 19470"/>
            </a:avLst>
          </a:pr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9" name="空心弧 4"/>
          <p:cNvSpPr/>
          <p:nvPr/>
        </p:nvSpPr>
        <p:spPr>
          <a:xfrm>
            <a:off x="8438316" y="2234905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rgbClr val="0075D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0" name="空心弧 4"/>
          <p:cNvSpPr/>
          <p:nvPr/>
        </p:nvSpPr>
        <p:spPr>
          <a:xfrm flipV="1">
            <a:off x="6463607" y="2957509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1" name="空心弧 4"/>
          <p:cNvSpPr/>
          <p:nvPr/>
        </p:nvSpPr>
        <p:spPr>
          <a:xfrm>
            <a:off x="4482915" y="2209085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rgbClr val="7FD41C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2" name="空心弧 4"/>
          <p:cNvSpPr/>
          <p:nvPr/>
        </p:nvSpPr>
        <p:spPr>
          <a:xfrm flipV="1">
            <a:off x="2499059" y="2957509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rgbClr val="07B575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3" name="空心弧 4"/>
          <p:cNvSpPr/>
          <p:nvPr/>
        </p:nvSpPr>
        <p:spPr>
          <a:xfrm>
            <a:off x="546048" y="2209085"/>
            <a:ext cx="2653268" cy="1711555"/>
          </a:xfrm>
          <a:custGeom>
            <a:avLst/>
            <a:gdLst/>
            <a:ahLst/>
            <a:cxnLst/>
            <a:rect l="l" t="t" r="r" b="b"/>
            <a:pathLst>
              <a:path w="2734161" h="1763738">
                <a:moveTo>
                  <a:pt x="1270063" y="0"/>
                </a:moveTo>
                <a:cubicBezTo>
                  <a:pt x="1489338" y="1"/>
                  <a:pt x="1708614" y="56720"/>
                  <a:pt x="1905093" y="170157"/>
                </a:cubicBezTo>
                <a:cubicBezTo>
                  <a:pt x="2248932" y="368673"/>
                  <a:pt x="2477249" y="714500"/>
                  <a:pt x="2528955" y="1101832"/>
                </a:cubicBezTo>
                <a:lnTo>
                  <a:pt x="2537771" y="1234616"/>
                </a:lnTo>
                <a:lnTo>
                  <a:pt x="2734161" y="1234616"/>
                </a:lnTo>
                <a:lnTo>
                  <a:pt x="2297577" y="1763738"/>
                </a:lnTo>
                <a:lnTo>
                  <a:pt x="1860993" y="1234616"/>
                </a:lnTo>
                <a:lnTo>
                  <a:pt x="2035029" y="1234616"/>
                </a:lnTo>
                <a:lnTo>
                  <a:pt x="2030634" y="1168423"/>
                </a:lnTo>
                <a:cubicBezTo>
                  <a:pt x="1999395" y="934413"/>
                  <a:pt x="1861456" y="725478"/>
                  <a:pt x="1653722" y="605543"/>
                </a:cubicBezTo>
                <a:cubicBezTo>
                  <a:pt x="1416312" y="468474"/>
                  <a:pt x="1123812" y="468474"/>
                  <a:pt x="886402" y="605543"/>
                </a:cubicBezTo>
                <a:cubicBezTo>
                  <a:pt x="648992" y="742611"/>
                  <a:pt x="502742" y="995925"/>
                  <a:pt x="502742" y="1270062"/>
                </a:cubicBezTo>
                <a:lnTo>
                  <a:pt x="0" y="1270062"/>
                </a:lnTo>
                <a:cubicBezTo>
                  <a:pt x="0" y="816312"/>
                  <a:pt x="242073" y="397031"/>
                  <a:pt x="635031" y="170156"/>
                </a:cubicBezTo>
                <a:cubicBezTo>
                  <a:pt x="831511" y="56719"/>
                  <a:pt x="1050787" y="0"/>
                  <a:pt x="1270063" y="0"/>
                </a:cubicBezTo>
                <a:close/>
              </a:path>
            </a:pathLst>
          </a:custGeom>
          <a:solidFill>
            <a:srgbClr val="0075DC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4" name="Freeform 217"/>
          <p:cNvSpPr>
            <a:spLocks noEditPoints="1"/>
          </p:cNvSpPr>
          <p:nvPr/>
        </p:nvSpPr>
        <p:spPr bwMode="auto">
          <a:xfrm>
            <a:off x="1426364" y="3215889"/>
            <a:ext cx="670745" cy="48781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rgbClr val="0075DC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5" name="Freeform 119"/>
          <p:cNvSpPr>
            <a:spLocks noEditPoints="1"/>
          </p:cNvSpPr>
          <p:nvPr/>
        </p:nvSpPr>
        <p:spPr bwMode="auto">
          <a:xfrm>
            <a:off x="5363371" y="3110603"/>
            <a:ext cx="659377" cy="659377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rgbClr val="7FD41C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76" name="组 46"/>
          <p:cNvGrpSpPr/>
          <p:nvPr/>
        </p:nvGrpSpPr>
        <p:grpSpPr>
          <a:xfrm>
            <a:off x="3334679" y="2984198"/>
            <a:ext cx="785440" cy="941329"/>
            <a:chOff x="1536700" y="911225"/>
            <a:chExt cx="831850" cy="996950"/>
          </a:xfrm>
          <a:solidFill>
            <a:srgbClr val="07B575"/>
          </a:solidFill>
        </p:grpSpPr>
        <p:sp>
          <p:nvSpPr>
            <p:cNvPr id="77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8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9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0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1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2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3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4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5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6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u="sng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87" name="组 64"/>
          <p:cNvGrpSpPr/>
          <p:nvPr/>
        </p:nvGrpSpPr>
        <p:grpSpPr>
          <a:xfrm>
            <a:off x="7316189" y="3215889"/>
            <a:ext cx="786023" cy="462013"/>
            <a:chOff x="3902075" y="4498975"/>
            <a:chExt cx="831850" cy="488950"/>
          </a:xfrm>
          <a:solidFill>
            <a:srgbClr val="565F6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8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9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0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1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2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3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4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 smtClea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95" name="Freeform 119"/>
          <p:cNvSpPr>
            <a:spLocks noEditPoints="1"/>
          </p:cNvSpPr>
          <p:nvPr/>
        </p:nvSpPr>
        <p:spPr bwMode="auto">
          <a:xfrm>
            <a:off x="9318774" y="3136423"/>
            <a:ext cx="659377" cy="659377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rgbClr val="51AEF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endParaRPr lang="zh-CN" altLang="en-US" sz="32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6" name="燕尾形 95"/>
          <p:cNvSpPr/>
          <p:nvPr/>
        </p:nvSpPr>
        <p:spPr>
          <a:xfrm>
            <a:off x="504453" y="4930773"/>
            <a:ext cx="237893" cy="237931"/>
          </a:xfrm>
          <a:prstGeom prst="chevron">
            <a:avLst/>
          </a:prstGeom>
          <a:solidFill>
            <a:srgbClr val="0075DC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7" name="文本框 8"/>
          <p:cNvSpPr txBox="1"/>
          <p:nvPr/>
        </p:nvSpPr>
        <p:spPr>
          <a:xfrm>
            <a:off x="742346" y="5198926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98" name="矩形 97"/>
          <p:cNvSpPr/>
          <p:nvPr/>
        </p:nvSpPr>
        <p:spPr>
          <a:xfrm>
            <a:off x="713973" y="482959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75DC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600" b="1" dirty="0">
              <a:solidFill>
                <a:srgbClr val="0075DC"/>
              </a:solidFill>
              <a:latin typeface="Century Gothic"/>
              <a:ea typeface="微软雅黑"/>
            </a:endParaRPr>
          </a:p>
        </p:txBody>
      </p:sp>
      <p:sp>
        <p:nvSpPr>
          <p:cNvPr id="99" name="燕尾形 98"/>
          <p:cNvSpPr/>
          <p:nvPr/>
        </p:nvSpPr>
        <p:spPr>
          <a:xfrm>
            <a:off x="2538096" y="4930773"/>
            <a:ext cx="237893" cy="237931"/>
          </a:xfrm>
          <a:prstGeom prst="chevron">
            <a:avLst/>
          </a:prstGeom>
          <a:solidFill>
            <a:srgbClr val="07B57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00" name="文本框 8"/>
          <p:cNvSpPr txBox="1"/>
          <p:nvPr/>
        </p:nvSpPr>
        <p:spPr>
          <a:xfrm>
            <a:off x="2775989" y="5198926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2747616" y="482959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7B575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600" b="1" dirty="0">
              <a:solidFill>
                <a:srgbClr val="07B575"/>
              </a:solidFill>
              <a:latin typeface="Century Gothic"/>
              <a:ea typeface="微软雅黑"/>
            </a:endParaRPr>
          </a:p>
        </p:txBody>
      </p:sp>
      <p:sp>
        <p:nvSpPr>
          <p:cNvPr id="102" name="燕尾形 101"/>
          <p:cNvSpPr/>
          <p:nvPr/>
        </p:nvSpPr>
        <p:spPr>
          <a:xfrm>
            <a:off x="4571738" y="4930773"/>
            <a:ext cx="237893" cy="237931"/>
          </a:xfrm>
          <a:prstGeom prst="chevron">
            <a:avLst/>
          </a:prstGeom>
          <a:solidFill>
            <a:srgbClr val="7FD41C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03" name="文本框 8"/>
          <p:cNvSpPr txBox="1"/>
          <p:nvPr/>
        </p:nvSpPr>
        <p:spPr>
          <a:xfrm>
            <a:off x="4809631" y="5198926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4" name="矩形 103"/>
          <p:cNvSpPr/>
          <p:nvPr/>
        </p:nvSpPr>
        <p:spPr>
          <a:xfrm>
            <a:off x="4781259" y="482959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7FD41C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600" b="1" dirty="0">
              <a:solidFill>
                <a:srgbClr val="7FD41C"/>
              </a:solidFill>
              <a:latin typeface="Century Gothic"/>
              <a:ea typeface="微软雅黑"/>
            </a:endParaRPr>
          </a:p>
        </p:txBody>
      </p:sp>
      <p:sp>
        <p:nvSpPr>
          <p:cNvPr id="105" name="燕尾形 104"/>
          <p:cNvSpPr/>
          <p:nvPr/>
        </p:nvSpPr>
        <p:spPr>
          <a:xfrm>
            <a:off x="6605381" y="4930773"/>
            <a:ext cx="237893" cy="237931"/>
          </a:xfrm>
          <a:prstGeom prst="chevron">
            <a:avLst/>
          </a:prstGeom>
          <a:solidFill>
            <a:srgbClr val="565F6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06" name="文本框 8"/>
          <p:cNvSpPr txBox="1"/>
          <p:nvPr/>
        </p:nvSpPr>
        <p:spPr>
          <a:xfrm>
            <a:off x="6843274" y="5198926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7" name="矩形 106"/>
          <p:cNvSpPr/>
          <p:nvPr/>
        </p:nvSpPr>
        <p:spPr>
          <a:xfrm>
            <a:off x="6814901" y="482959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565F69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600" b="1" dirty="0">
              <a:solidFill>
                <a:srgbClr val="565F69"/>
              </a:solidFill>
              <a:latin typeface="Century Gothic"/>
              <a:ea typeface="微软雅黑"/>
            </a:endParaRPr>
          </a:p>
        </p:txBody>
      </p:sp>
      <p:sp>
        <p:nvSpPr>
          <p:cNvPr id="108" name="燕尾形 107"/>
          <p:cNvSpPr/>
          <p:nvPr/>
        </p:nvSpPr>
        <p:spPr>
          <a:xfrm>
            <a:off x="8639022" y="4930773"/>
            <a:ext cx="237893" cy="237931"/>
          </a:xfrm>
          <a:prstGeom prst="chevron">
            <a:avLst/>
          </a:prstGeom>
          <a:solidFill>
            <a:srgbClr val="0075D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09" name="文本框 8"/>
          <p:cNvSpPr txBox="1"/>
          <p:nvPr/>
        </p:nvSpPr>
        <p:spPr>
          <a:xfrm>
            <a:off x="8876915" y="5198926"/>
            <a:ext cx="194953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0" name="矩形 109"/>
          <p:cNvSpPr/>
          <p:nvPr/>
        </p:nvSpPr>
        <p:spPr>
          <a:xfrm>
            <a:off x="8848543" y="482959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75DC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600" b="1" dirty="0">
              <a:solidFill>
                <a:srgbClr val="0075DC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  <p:sp>
        <p:nvSpPr>
          <p:cNvPr id="111" name="文本框 101"/>
          <p:cNvSpPr txBox="1"/>
          <p:nvPr/>
        </p:nvSpPr>
        <p:spPr>
          <a:xfrm>
            <a:off x="1163644" y="1778960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b="1" dirty="0">
                <a:solidFill>
                  <a:srgbClr val="0075DC"/>
                </a:solidFill>
                <a:latin typeface="Century Gothic"/>
                <a:ea typeface="微软雅黑"/>
              </a:rPr>
              <a:t>STAGE</a:t>
            </a:r>
            <a:r>
              <a:rPr kumimoji="1" lang="zh-CN" altLang="en-US" sz="1600" b="1" dirty="0">
                <a:solidFill>
                  <a:srgbClr val="0075D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srgbClr val="0075DC"/>
                </a:solidFill>
                <a:latin typeface="Century Gothic"/>
                <a:ea typeface="微软雅黑"/>
              </a:rPr>
              <a:t>ONE</a:t>
            </a:r>
            <a:endParaRPr kumimoji="1" lang="zh-CN" altLang="en-US" sz="1600" b="1" dirty="0">
              <a:solidFill>
                <a:srgbClr val="0075DC"/>
              </a:solidFill>
              <a:latin typeface="Century Gothic"/>
              <a:ea typeface="微软雅黑"/>
            </a:endParaRPr>
          </a:p>
        </p:txBody>
      </p:sp>
      <p:sp>
        <p:nvSpPr>
          <p:cNvPr id="112" name="文本框 102"/>
          <p:cNvSpPr txBox="1"/>
          <p:nvPr/>
        </p:nvSpPr>
        <p:spPr>
          <a:xfrm>
            <a:off x="3117657" y="1778960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b="1" dirty="0">
                <a:solidFill>
                  <a:srgbClr val="07B575"/>
                </a:solidFill>
                <a:latin typeface="Century Gothic"/>
                <a:ea typeface="微软雅黑"/>
              </a:rPr>
              <a:t>STAGE</a:t>
            </a:r>
            <a:r>
              <a:rPr kumimoji="1" lang="zh-CN" altLang="en-US" sz="1600" b="1" dirty="0">
                <a:solidFill>
                  <a:srgbClr val="07B575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srgbClr val="07B575"/>
                </a:solidFill>
                <a:latin typeface="Century Gothic"/>
                <a:ea typeface="微软雅黑"/>
              </a:rPr>
              <a:t>TWO</a:t>
            </a:r>
            <a:endParaRPr kumimoji="1" lang="zh-CN" altLang="en-US" sz="1600" b="1" dirty="0">
              <a:solidFill>
                <a:srgbClr val="07B575"/>
              </a:solidFill>
              <a:latin typeface="Century Gothic"/>
              <a:ea typeface="微软雅黑"/>
            </a:endParaRPr>
          </a:p>
        </p:txBody>
      </p:sp>
      <p:sp>
        <p:nvSpPr>
          <p:cNvPr id="113" name="文本框 103"/>
          <p:cNvSpPr txBox="1"/>
          <p:nvPr/>
        </p:nvSpPr>
        <p:spPr>
          <a:xfrm>
            <a:off x="5019576" y="177896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b="1" dirty="0">
                <a:solidFill>
                  <a:srgbClr val="7FD41C"/>
                </a:solidFill>
                <a:latin typeface="Century Gothic"/>
                <a:ea typeface="微软雅黑"/>
              </a:rPr>
              <a:t>STAGE</a:t>
            </a:r>
            <a:r>
              <a:rPr kumimoji="1" lang="zh-CN" altLang="en-US" sz="1600" b="1" dirty="0">
                <a:solidFill>
                  <a:srgbClr val="7FD41C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srgbClr val="7FD41C"/>
                </a:solidFill>
                <a:latin typeface="Century Gothic"/>
                <a:ea typeface="微软雅黑"/>
              </a:rPr>
              <a:t>THREE</a:t>
            </a:r>
            <a:endParaRPr kumimoji="1" lang="zh-CN" altLang="en-US" sz="1600" b="1" dirty="0">
              <a:solidFill>
                <a:srgbClr val="7FD41C"/>
              </a:solidFill>
              <a:latin typeface="Century Gothic"/>
              <a:ea typeface="微软雅黑"/>
            </a:endParaRPr>
          </a:p>
        </p:txBody>
      </p:sp>
      <p:sp>
        <p:nvSpPr>
          <p:cNvPr id="114" name="文本框 104"/>
          <p:cNvSpPr txBox="1"/>
          <p:nvPr/>
        </p:nvSpPr>
        <p:spPr>
          <a:xfrm>
            <a:off x="6998437" y="1778960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b="1" dirty="0">
                <a:solidFill>
                  <a:srgbClr val="565F69"/>
                </a:solidFill>
                <a:latin typeface="Century Gothic"/>
                <a:ea typeface="微软雅黑"/>
              </a:rPr>
              <a:t>STAGE</a:t>
            </a:r>
            <a:r>
              <a:rPr kumimoji="1" lang="zh-CN" altLang="en-US" sz="1600" b="1" dirty="0">
                <a:solidFill>
                  <a:srgbClr val="565F69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srgbClr val="565F69"/>
                </a:solidFill>
                <a:latin typeface="Century Gothic"/>
                <a:ea typeface="微软雅黑"/>
              </a:rPr>
              <a:t>FOUR</a:t>
            </a:r>
            <a:endParaRPr kumimoji="1" lang="zh-CN" altLang="en-US" sz="1600" b="1" dirty="0">
              <a:solidFill>
                <a:srgbClr val="565F69"/>
              </a:solidFill>
              <a:latin typeface="Century Gothic"/>
              <a:ea typeface="微软雅黑"/>
            </a:endParaRPr>
          </a:p>
        </p:txBody>
      </p:sp>
      <p:sp>
        <p:nvSpPr>
          <p:cNvPr id="115" name="文本框 105"/>
          <p:cNvSpPr txBox="1"/>
          <p:nvPr/>
        </p:nvSpPr>
        <p:spPr>
          <a:xfrm>
            <a:off x="9014970" y="1778960"/>
            <a:ext cx="1276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b="1" dirty="0">
                <a:solidFill>
                  <a:srgbClr val="0075DC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STAGE</a:t>
            </a:r>
            <a:r>
              <a:rPr kumimoji="1" lang="zh-CN" altLang="en-US" sz="1600" b="1" dirty="0">
                <a:solidFill>
                  <a:srgbClr val="0075DC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b="1" dirty="0">
                <a:solidFill>
                  <a:srgbClr val="0075DC">
                    <a:lumMod val="60000"/>
                    <a:lumOff val="40000"/>
                  </a:srgbClr>
                </a:solidFill>
                <a:latin typeface="Century Gothic"/>
                <a:ea typeface="微软雅黑"/>
              </a:rPr>
              <a:t>FIVE</a:t>
            </a:r>
            <a:endParaRPr kumimoji="1" lang="zh-CN" altLang="en-US" sz="1600" b="1" dirty="0">
              <a:solidFill>
                <a:srgbClr val="0075DC">
                  <a:lumMod val="60000"/>
                  <a:lumOff val="40000"/>
                </a:srgb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96129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773</Words>
  <Application>Microsoft Office PowerPoint</Application>
  <PresentationFormat>自定义</PresentationFormat>
  <Paragraphs>44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2019-08-27T14:48:44Z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