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空心弧 1"/>
          <p:cNvSpPr>
            <a:spLocks noChangeArrowheads="1"/>
          </p:cNvSpPr>
          <p:nvPr/>
        </p:nvSpPr>
        <p:spPr bwMode="auto">
          <a:xfrm rot="5400000">
            <a:off x="7035199" y="2534340"/>
            <a:ext cx="2830077" cy="2830510"/>
          </a:xfrm>
          <a:custGeom>
            <a:avLst/>
            <a:gdLst>
              <a:gd name="T0" fmla="*/ 116803804 w 21600"/>
              <a:gd name="T1" fmla="*/ 0 h 21600"/>
              <a:gd name="T2" fmla="*/ 3655562 w 21600"/>
              <a:gd name="T3" fmla="*/ 114002673 h 21600"/>
              <a:gd name="T4" fmla="*/ 116803804 w 21600"/>
              <a:gd name="T5" fmla="*/ 7256943 h 21600"/>
              <a:gd name="T6" fmla="*/ 229951942 w 21600"/>
              <a:gd name="T7" fmla="*/ 11400267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4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74" y="10550"/>
                </a:moveTo>
                <a:cubicBezTo>
                  <a:pt x="809" y="5055"/>
                  <a:pt x="5303" y="671"/>
                  <a:pt x="10799" y="671"/>
                </a:cubicBezTo>
                <a:cubicBezTo>
                  <a:pt x="16296" y="670"/>
                  <a:pt x="20790" y="5055"/>
                  <a:pt x="20925" y="10550"/>
                </a:cubicBezTo>
                <a:lnTo>
                  <a:pt x="21596" y="10533"/>
                </a:lnTo>
                <a:cubicBezTo>
                  <a:pt x="21452" y="4674"/>
                  <a:pt x="16660" y="0"/>
                  <a:pt x="10800" y="0"/>
                </a:cubicBezTo>
                <a:cubicBezTo>
                  <a:pt x="4939" y="-1"/>
                  <a:pt x="147" y="4674"/>
                  <a:pt x="3" y="10533"/>
                </a:cubicBezTo>
                <a:lnTo>
                  <a:pt x="674" y="10550"/>
                </a:lnTo>
                <a:close/>
              </a:path>
            </a:pathLst>
          </a:cu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44" name="右箭头 2"/>
          <p:cNvSpPr>
            <a:spLocks noChangeArrowheads="1"/>
          </p:cNvSpPr>
          <p:nvPr/>
        </p:nvSpPr>
        <p:spPr bwMode="auto">
          <a:xfrm flipH="1">
            <a:off x="5842767" y="5208629"/>
            <a:ext cx="1780321" cy="140004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右箭头 3"/>
          <p:cNvSpPr>
            <a:spLocks noChangeArrowheads="1"/>
          </p:cNvSpPr>
          <p:nvPr/>
        </p:nvSpPr>
        <p:spPr bwMode="auto">
          <a:xfrm>
            <a:off x="5762753" y="2580558"/>
            <a:ext cx="1780321" cy="140004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右箭头 4"/>
          <p:cNvSpPr>
            <a:spLocks noChangeArrowheads="1"/>
          </p:cNvSpPr>
          <p:nvPr/>
        </p:nvSpPr>
        <p:spPr bwMode="auto">
          <a:xfrm flipH="1">
            <a:off x="3046263" y="5218629"/>
            <a:ext cx="1780321" cy="140004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右箭头 5"/>
          <p:cNvSpPr>
            <a:spLocks noChangeArrowheads="1"/>
          </p:cNvSpPr>
          <p:nvPr/>
        </p:nvSpPr>
        <p:spPr bwMode="auto">
          <a:xfrm>
            <a:off x="2926242" y="2570557"/>
            <a:ext cx="1780321" cy="140004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8" name="组合 6"/>
          <p:cNvGrpSpPr>
            <a:grpSpLocks/>
          </p:cNvGrpSpPr>
          <p:nvPr/>
        </p:nvGrpSpPr>
        <p:grpSpPr bwMode="auto">
          <a:xfrm>
            <a:off x="1908059" y="2142545"/>
            <a:ext cx="1058190" cy="1058029"/>
            <a:chOff x="0" y="0"/>
            <a:chExt cx="1119836" cy="1119836"/>
          </a:xfrm>
        </p:grpSpPr>
        <p:sp>
          <p:nvSpPr>
            <p:cNvPr id="49" name="椭圆 7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zh-CN" ker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Freeform 13"/>
            <p:cNvSpPr>
              <a:spLocks noEditPoints="1" noChangeArrowheads="1"/>
            </p:cNvSpPr>
            <p:nvPr/>
          </p:nvSpPr>
          <p:spPr bwMode="auto">
            <a:xfrm>
              <a:off x="242838" y="174772"/>
              <a:ext cx="634159" cy="728727"/>
            </a:xfrm>
            <a:custGeom>
              <a:avLst/>
              <a:gdLst>
                <a:gd name="T0" fmla="*/ 1228865215 w 94"/>
                <a:gd name="T1" fmla="*/ 1775604063 h 108"/>
                <a:gd name="T2" fmla="*/ 2147483646 w 94"/>
                <a:gd name="T3" fmla="*/ 1684546925 h 108"/>
                <a:gd name="T4" fmla="*/ 2147483646 w 94"/>
                <a:gd name="T5" fmla="*/ 2147483646 h 108"/>
                <a:gd name="T6" fmla="*/ 2147483646 w 94"/>
                <a:gd name="T7" fmla="*/ 2147483646 h 108"/>
                <a:gd name="T8" fmla="*/ 2147483646 w 94"/>
                <a:gd name="T9" fmla="*/ 1957718338 h 108"/>
                <a:gd name="T10" fmla="*/ 2147483646 w 94"/>
                <a:gd name="T11" fmla="*/ 1775604063 h 108"/>
                <a:gd name="T12" fmla="*/ 2147483646 w 94"/>
                <a:gd name="T13" fmla="*/ 1456907455 h 108"/>
                <a:gd name="T14" fmla="*/ 2147483646 w 94"/>
                <a:gd name="T15" fmla="*/ 1138210847 h 108"/>
                <a:gd name="T16" fmla="*/ 2147483646 w 94"/>
                <a:gd name="T17" fmla="*/ 865039434 h 108"/>
                <a:gd name="T18" fmla="*/ 2147483646 w 94"/>
                <a:gd name="T19" fmla="*/ 637399963 h 108"/>
                <a:gd name="T20" fmla="*/ 2147483646 w 94"/>
                <a:gd name="T21" fmla="*/ 455285688 h 108"/>
                <a:gd name="T22" fmla="*/ 2147483646 w 94"/>
                <a:gd name="T23" fmla="*/ 318696608 h 108"/>
                <a:gd name="T24" fmla="*/ 2147483646 w 94"/>
                <a:gd name="T25" fmla="*/ 182114275 h 108"/>
                <a:gd name="T26" fmla="*/ 2147483646 w 94"/>
                <a:gd name="T27" fmla="*/ 91057138 h 108"/>
                <a:gd name="T28" fmla="*/ 2147483646 w 94"/>
                <a:gd name="T29" fmla="*/ 45525195 h 108"/>
                <a:gd name="T30" fmla="*/ 2147483646 w 94"/>
                <a:gd name="T31" fmla="*/ 0 h 108"/>
                <a:gd name="T32" fmla="*/ 2048110940 w 94"/>
                <a:gd name="T33" fmla="*/ 0 h 108"/>
                <a:gd name="T34" fmla="*/ 1729513506 w 94"/>
                <a:gd name="T35" fmla="*/ 45525195 h 108"/>
                <a:gd name="T36" fmla="*/ 1410922819 w 94"/>
                <a:gd name="T37" fmla="*/ 91057138 h 108"/>
                <a:gd name="T38" fmla="*/ 1092325385 w 94"/>
                <a:gd name="T39" fmla="*/ 182114275 h 108"/>
                <a:gd name="T40" fmla="*/ 819245725 w 94"/>
                <a:gd name="T41" fmla="*/ 364228551 h 108"/>
                <a:gd name="T42" fmla="*/ 591677093 w 94"/>
                <a:gd name="T43" fmla="*/ 546342826 h 108"/>
                <a:gd name="T44" fmla="*/ 364108462 w 94"/>
                <a:gd name="T45" fmla="*/ 773982296 h 108"/>
                <a:gd name="T46" fmla="*/ 227568632 w 94"/>
                <a:gd name="T47" fmla="*/ 1001621767 h 108"/>
                <a:gd name="T48" fmla="*/ 91028802 w 94"/>
                <a:gd name="T49" fmla="*/ 1274793179 h 108"/>
                <a:gd name="T50" fmla="*/ 0 w 94"/>
                <a:gd name="T51" fmla="*/ 1639021730 h 108"/>
                <a:gd name="T52" fmla="*/ 45511028 w 94"/>
                <a:gd name="T53" fmla="*/ 2147483646 h 108"/>
                <a:gd name="T54" fmla="*/ 1092325385 w 94"/>
                <a:gd name="T55" fmla="*/ 2147483646 h 108"/>
                <a:gd name="T56" fmla="*/ 2147483646 w 94"/>
                <a:gd name="T57" fmla="*/ 2147483646 h 108"/>
                <a:gd name="T58" fmla="*/ 2147483646 w 94"/>
                <a:gd name="T59" fmla="*/ 2147483646 h 108"/>
                <a:gd name="T60" fmla="*/ 2147483646 w 94"/>
                <a:gd name="T61" fmla="*/ 2147483646 h 108"/>
                <a:gd name="T62" fmla="*/ 2147483646 w 94"/>
                <a:gd name="T63" fmla="*/ 2147483646 h 108"/>
                <a:gd name="T64" fmla="*/ 2147483646 w 94"/>
                <a:gd name="T65" fmla="*/ 2147483646 h 108"/>
                <a:gd name="T66" fmla="*/ 2147483646 w 94"/>
                <a:gd name="T67" fmla="*/ 2147483646 h 108"/>
                <a:gd name="T68" fmla="*/ 2147483646 w 94"/>
                <a:gd name="T69" fmla="*/ 2147483646 h 108"/>
                <a:gd name="T70" fmla="*/ 2147483646 w 94"/>
                <a:gd name="T71" fmla="*/ 2147483646 h 108"/>
                <a:gd name="T72" fmla="*/ 2147483646 w 94"/>
                <a:gd name="T73" fmla="*/ 2147483646 h 108"/>
                <a:gd name="T74" fmla="*/ 2147483646 w 94"/>
                <a:gd name="T75" fmla="*/ 2147483646 h 108"/>
                <a:gd name="T76" fmla="*/ 2147483646 w 94"/>
                <a:gd name="T77" fmla="*/ 2147483646 h 108"/>
                <a:gd name="T78" fmla="*/ 2147483646 w 94"/>
                <a:gd name="T79" fmla="*/ 2147483646 h 108"/>
                <a:gd name="T80" fmla="*/ 2147483646 w 94"/>
                <a:gd name="T81" fmla="*/ 2147483646 h 108"/>
                <a:gd name="T82" fmla="*/ 2147483646 w 94"/>
                <a:gd name="T83" fmla="*/ 2147483646 h 108"/>
                <a:gd name="T84" fmla="*/ 2147483646 w 94"/>
                <a:gd name="T85" fmla="*/ 2147483646 h 108"/>
                <a:gd name="T86" fmla="*/ 2147483646 w 94"/>
                <a:gd name="T87" fmla="*/ 2147483646 h 108"/>
                <a:gd name="T88" fmla="*/ 2147483646 w 94"/>
                <a:gd name="T89" fmla="*/ 2147483646 h 108"/>
                <a:gd name="T90" fmla="*/ 2147483646 w 94"/>
                <a:gd name="T91" fmla="*/ 2147483646 h 108"/>
                <a:gd name="T92" fmla="*/ 2147483646 w 94"/>
                <a:gd name="T93" fmla="*/ 2147483646 h 108"/>
                <a:gd name="T94" fmla="*/ 1274376242 w 94"/>
                <a:gd name="T95" fmla="*/ 2094307418 h 108"/>
                <a:gd name="T96" fmla="*/ 1001296583 w 94"/>
                <a:gd name="T97" fmla="*/ 2139832613 h 108"/>
                <a:gd name="T98" fmla="*/ 819245725 w 94"/>
                <a:gd name="T99" fmla="*/ 2003250281 h 108"/>
                <a:gd name="T100" fmla="*/ 773727951 w 94"/>
                <a:gd name="T101" fmla="*/ 1730078868 h 108"/>
                <a:gd name="T102" fmla="*/ 910267781 w 94"/>
                <a:gd name="T103" fmla="*/ 1502439397 h 108"/>
                <a:gd name="T104" fmla="*/ 1183354187 w 94"/>
                <a:gd name="T105" fmla="*/ 1502439397 h 108"/>
                <a:gd name="T106" fmla="*/ 1365405044 w 94"/>
                <a:gd name="T107" fmla="*/ 1639021730 h 108"/>
                <a:gd name="T108" fmla="*/ 1410922819 w 94"/>
                <a:gd name="T109" fmla="*/ 1912193143 h 108"/>
                <a:gd name="T110" fmla="*/ 2147483646 w 94"/>
                <a:gd name="T111" fmla="*/ 1593496535 h 108"/>
                <a:gd name="T112" fmla="*/ 2147483646 w 94"/>
                <a:gd name="T113" fmla="*/ 2003250281 h 108"/>
                <a:gd name="T114" fmla="*/ 2139139742 w 94"/>
                <a:gd name="T115" fmla="*/ 2048775476 h 108"/>
                <a:gd name="T116" fmla="*/ 1729513506 w 94"/>
                <a:gd name="T117" fmla="*/ 1684546925 h 108"/>
                <a:gd name="T118" fmla="*/ 1684002478 w 94"/>
                <a:gd name="T119" fmla="*/ 1138210847 h 108"/>
                <a:gd name="T120" fmla="*/ 2048110940 w 94"/>
                <a:gd name="T121" fmla="*/ 728457101 h 108"/>
                <a:gd name="T122" fmla="*/ 2147483646 w 94"/>
                <a:gd name="T123" fmla="*/ 682925159 h 108"/>
                <a:gd name="T124" fmla="*/ 2147483646 w 94"/>
                <a:gd name="T125" fmla="*/ 1047153709 h 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4"/>
                <a:gd name="T190" fmla="*/ 0 h 108"/>
                <a:gd name="T191" fmla="*/ 94 w 94"/>
                <a:gd name="T192" fmla="*/ 108 h 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4" h="108">
                  <a:moveTo>
                    <a:pt x="25" y="43"/>
                  </a:moveTo>
                  <a:cubicBezTo>
                    <a:pt x="23" y="43"/>
                    <a:pt x="22" y="42"/>
                    <a:pt x="21" y="41"/>
                  </a:cubicBezTo>
                  <a:cubicBezTo>
                    <a:pt x="21" y="39"/>
                    <a:pt x="22" y="37"/>
                    <a:pt x="23" y="37"/>
                  </a:cubicBezTo>
                  <a:cubicBezTo>
                    <a:pt x="25" y="36"/>
                    <a:pt x="27" y="37"/>
                    <a:pt x="27" y="39"/>
                  </a:cubicBezTo>
                  <a:cubicBezTo>
                    <a:pt x="28" y="41"/>
                    <a:pt x="27" y="43"/>
                    <a:pt x="25" y="43"/>
                  </a:cubicBezTo>
                  <a:close/>
                  <a:moveTo>
                    <a:pt x="52" y="24"/>
                  </a:moveTo>
                  <a:cubicBezTo>
                    <a:pt x="48" y="24"/>
                    <a:pt x="45" y="26"/>
                    <a:pt x="45" y="30"/>
                  </a:cubicBezTo>
                  <a:cubicBezTo>
                    <a:pt x="45" y="34"/>
                    <a:pt x="48" y="37"/>
                    <a:pt x="52" y="37"/>
                  </a:cubicBezTo>
                  <a:cubicBezTo>
                    <a:pt x="56" y="37"/>
                    <a:pt x="59" y="34"/>
                    <a:pt x="59" y="30"/>
                  </a:cubicBezTo>
                  <a:cubicBezTo>
                    <a:pt x="59" y="26"/>
                    <a:pt x="56" y="24"/>
                    <a:pt x="52" y="24"/>
                  </a:cubicBezTo>
                  <a:close/>
                  <a:moveTo>
                    <a:pt x="94" y="61"/>
                  </a:moveTo>
                  <a:cubicBezTo>
                    <a:pt x="93" y="58"/>
                    <a:pt x="93" y="58"/>
                    <a:pt x="93" y="58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25" y="83"/>
                    <a:pt x="24" y="97"/>
                    <a:pt x="24" y="97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33" y="44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9"/>
                    <a:pt x="28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4" y="47"/>
                    <a:pt x="2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0" y="49"/>
                    <a:pt x="20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9" y="45"/>
                    <a:pt x="19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5" y="43"/>
                    <a:pt x="15" y="4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7" y="39"/>
                    <a:pt x="17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5" y="36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9" y="34"/>
                    <a:pt x="19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1"/>
                    <a:pt x="21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8" y="31"/>
                    <a:pt x="28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5"/>
                    <a:pt x="30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3" y="36"/>
                    <a:pt x="33" y="37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2" y="40"/>
                    <a:pt x="32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3" y="44"/>
                    <a:pt x="33" y="44"/>
                  </a:cubicBezTo>
                  <a:close/>
                  <a:moveTo>
                    <a:pt x="73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67" y="35"/>
                    <a:pt x="67" y="3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9" y="43"/>
                    <a:pt x="68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9" y="44"/>
                    <a:pt x="59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5" y="50"/>
                    <a:pt x="54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7" y="45"/>
                    <a:pt x="47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4"/>
                    <a:pt x="39" y="46"/>
                    <a:pt x="39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8" y="37"/>
                    <a:pt x="38" y="37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1" y="32"/>
                    <a:pt x="31" y="3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7" y="25"/>
                    <a:pt x="37" y="25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6" y="17"/>
                    <a:pt x="36" y="1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5" y="16"/>
                    <a:pt x="45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50" y="10"/>
                    <a:pt x="50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7" y="15"/>
                    <a:pt x="57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5" y="14"/>
                    <a:pt x="65" y="1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8"/>
                    <a:pt x="66" y="23"/>
                    <a:pt x="66" y="23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3" y="28"/>
                    <a:pt x="73" y="28"/>
                  </a:cubicBezTo>
                  <a:cubicBezTo>
                    <a:pt x="73" y="32"/>
                    <a:pt x="73" y="32"/>
                    <a:pt x="73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51" name="组合 9"/>
          <p:cNvGrpSpPr>
            <a:grpSpLocks/>
          </p:cNvGrpSpPr>
          <p:nvPr/>
        </p:nvGrpSpPr>
        <p:grpSpPr bwMode="auto">
          <a:xfrm>
            <a:off x="1926061" y="4688615"/>
            <a:ext cx="1058191" cy="1058028"/>
            <a:chOff x="0" y="0"/>
            <a:chExt cx="1119836" cy="1119836"/>
          </a:xfrm>
        </p:grpSpPr>
        <p:sp>
          <p:nvSpPr>
            <p:cNvPr id="52" name="椭圆 10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zh-CN" ker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" name="Freeform 5"/>
            <p:cNvSpPr>
              <a:spLocks noEditPoints="1" noChangeArrowheads="1"/>
            </p:cNvSpPr>
            <p:nvPr/>
          </p:nvSpPr>
          <p:spPr bwMode="auto">
            <a:xfrm>
              <a:off x="230774" y="261916"/>
              <a:ext cx="658288" cy="596004"/>
            </a:xfrm>
            <a:custGeom>
              <a:avLst/>
              <a:gdLst>
                <a:gd name="T0" fmla="*/ 365717841 w 288"/>
                <a:gd name="T1" fmla="*/ 504455493 h 260"/>
                <a:gd name="T2" fmla="*/ 365717841 w 288"/>
                <a:gd name="T3" fmla="*/ 399361649 h 260"/>
                <a:gd name="T4" fmla="*/ 365717841 w 288"/>
                <a:gd name="T5" fmla="*/ 378341047 h 260"/>
                <a:gd name="T6" fmla="*/ 726208236 w 288"/>
                <a:gd name="T7" fmla="*/ 278501208 h 260"/>
                <a:gd name="T8" fmla="*/ 208981297 w 288"/>
                <a:gd name="T9" fmla="*/ 273247203 h 260"/>
                <a:gd name="T10" fmla="*/ 245552853 w 288"/>
                <a:gd name="T11" fmla="*/ 304775815 h 260"/>
                <a:gd name="T12" fmla="*/ 308247927 w 288"/>
                <a:gd name="T13" fmla="*/ 283755212 h 260"/>
                <a:gd name="T14" fmla="*/ 365717841 w 288"/>
                <a:gd name="T15" fmla="*/ 530730100 h 260"/>
                <a:gd name="T16" fmla="*/ 365717841 w 288"/>
                <a:gd name="T17" fmla="*/ 641077949 h 260"/>
                <a:gd name="T18" fmla="*/ 365717841 w 288"/>
                <a:gd name="T19" fmla="*/ 530730100 h 260"/>
                <a:gd name="T20" fmla="*/ 0 w 288"/>
                <a:gd name="T21" fmla="*/ 672606560 h 260"/>
                <a:gd name="T22" fmla="*/ 726208236 w 288"/>
                <a:gd name="T23" fmla="*/ 567512716 h 260"/>
                <a:gd name="T24" fmla="*/ 0 w 288"/>
                <a:gd name="T25" fmla="*/ 698881167 h 260"/>
                <a:gd name="T26" fmla="*/ 726208236 w 288"/>
                <a:gd name="T27" fmla="*/ 809231308 h 260"/>
                <a:gd name="T28" fmla="*/ 365717841 w 288"/>
                <a:gd name="T29" fmla="*/ 930089458 h 260"/>
                <a:gd name="T30" fmla="*/ 365717841 w 288"/>
                <a:gd name="T31" fmla="*/ 1035185594 h 260"/>
                <a:gd name="T32" fmla="*/ 365717841 w 288"/>
                <a:gd name="T33" fmla="*/ 930089458 h 260"/>
                <a:gd name="T34" fmla="*/ 0 w 288"/>
                <a:gd name="T35" fmla="*/ 1066714205 h 260"/>
                <a:gd name="T36" fmla="*/ 726208236 w 288"/>
                <a:gd name="T37" fmla="*/ 961618069 h 260"/>
                <a:gd name="T38" fmla="*/ 783678150 w 288"/>
                <a:gd name="T39" fmla="*/ 304775815 h 260"/>
                <a:gd name="T40" fmla="*/ 1347926966 w 288"/>
                <a:gd name="T41" fmla="*/ 225954286 h 260"/>
                <a:gd name="T42" fmla="*/ 616493569 w 288"/>
                <a:gd name="T43" fmla="*/ 120858150 h 260"/>
                <a:gd name="T44" fmla="*/ 778455274 w 288"/>
                <a:gd name="T45" fmla="*/ 304775815 h 260"/>
                <a:gd name="T46" fmla="*/ 1347926966 w 288"/>
                <a:gd name="T47" fmla="*/ 99839839 h 260"/>
                <a:gd name="T48" fmla="*/ 809801669 w 288"/>
                <a:gd name="T49" fmla="*/ 105093844 h 260"/>
                <a:gd name="T50" fmla="*/ 1128497633 w 288"/>
                <a:gd name="T51" fmla="*/ 105093844 h 260"/>
                <a:gd name="T52" fmla="*/ 1044904200 w 288"/>
                <a:gd name="T53" fmla="*/ 68311228 h 260"/>
                <a:gd name="T54" fmla="*/ 820249705 w 288"/>
                <a:gd name="T55" fmla="*/ 78821529 h 260"/>
                <a:gd name="T56" fmla="*/ 1347926966 w 288"/>
                <a:gd name="T57" fmla="*/ 357322737 h 260"/>
                <a:gd name="T58" fmla="*/ 783678150 w 288"/>
                <a:gd name="T59" fmla="*/ 336304426 h 260"/>
                <a:gd name="T60" fmla="*/ 783678150 w 288"/>
                <a:gd name="T61" fmla="*/ 441398270 h 260"/>
                <a:gd name="T62" fmla="*/ 783678150 w 288"/>
                <a:gd name="T63" fmla="*/ 572766721 h 260"/>
                <a:gd name="T64" fmla="*/ 1347926966 w 288"/>
                <a:gd name="T65" fmla="*/ 493945192 h 260"/>
                <a:gd name="T66" fmla="*/ 783678150 w 288"/>
                <a:gd name="T67" fmla="*/ 472926882 h 260"/>
                <a:gd name="T68" fmla="*/ 783678150 w 288"/>
                <a:gd name="T69" fmla="*/ 572766721 h 260"/>
                <a:gd name="T70" fmla="*/ 1196415583 w 288"/>
                <a:gd name="T71" fmla="*/ 599041328 h 260"/>
                <a:gd name="T72" fmla="*/ 924741497 w 288"/>
                <a:gd name="T73" fmla="*/ 620059638 h 260"/>
                <a:gd name="T74" fmla="*/ 1138945669 w 288"/>
                <a:gd name="T75" fmla="*/ 861778230 h 260"/>
                <a:gd name="T76" fmla="*/ 1138945669 w 288"/>
                <a:gd name="T77" fmla="*/ 966872074 h 260"/>
                <a:gd name="T78" fmla="*/ 1138945669 w 288"/>
                <a:gd name="T79" fmla="*/ 861778230 h 260"/>
                <a:gd name="T80" fmla="*/ 1138945669 w 288"/>
                <a:gd name="T81" fmla="*/ 840759920 h 260"/>
                <a:gd name="T82" fmla="*/ 1196415583 w 288"/>
                <a:gd name="T83" fmla="*/ 735663783 h 260"/>
                <a:gd name="T84" fmla="*/ 1285234177 w 288"/>
                <a:gd name="T85" fmla="*/ 767192395 h 260"/>
                <a:gd name="T86" fmla="*/ 1259110658 w 288"/>
                <a:gd name="T87" fmla="*/ 719899478 h 260"/>
                <a:gd name="T88" fmla="*/ 1196415583 w 288"/>
                <a:gd name="T89" fmla="*/ 719899478 h 260"/>
                <a:gd name="T90" fmla="*/ 778455274 w 288"/>
                <a:gd name="T91" fmla="*/ 893306841 h 260"/>
                <a:gd name="T92" fmla="*/ 1504663510 w 288"/>
                <a:gd name="T93" fmla="*/ 998400685 h 260"/>
                <a:gd name="T94" fmla="*/ 1138945669 w 288"/>
                <a:gd name="T95" fmla="*/ 1129769136 h 260"/>
                <a:gd name="T96" fmla="*/ 1138945669 w 288"/>
                <a:gd name="T97" fmla="*/ 1234865272 h 260"/>
                <a:gd name="T98" fmla="*/ 1138945669 w 288"/>
                <a:gd name="T99" fmla="*/ 1129769136 h 260"/>
                <a:gd name="T100" fmla="*/ 778455274 w 288"/>
                <a:gd name="T101" fmla="*/ 1266393884 h 260"/>
                <a:gd name="T102" fmla="*/ 1504663510 w 288"/>
                <a:gd name="T103" fmla="*/ 1161297748 h 26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8"/>
                <a:gd name="T157" fmla="*/ 0 h 260"/>
                <a:gd name="T158" fmla="*/ 288 w 288"/>
                <a:gd name="T159" fmla="*/ 260 h 26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8" h="260">
                  <a:moveTo>
                    <a:pt x="139" y="57"/>
                  </a:moveTo>
                  <a:cubicBezTo>
                    <a:pt x="139" y="77"/>
                    <a:pt x="139" y="77"/>
                    <a:pt x="139" y="77"/>
                  </a:cubicBezTo>
                  <a:cubicBezTo>
                    <a:pt x="139" y="88"/>
                    <a:pt x="108" y="96"/>
                    <a:pt x="70" y="96"/>
                  </a:cubicBezTo>
                  <a:cubicBezTo>
                    <a:pt x="31" y="96"/>
                    <a:pt x="0" y="88"/>
                    <a:pt x="0" y="7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7"/>
                    <a:pt x="31" y="76"/>
                    <a:pt x="70" y="76"/>
                  </a:cubicBezTo>
                  <a:cubicBezTo>
                    <a:pt x="108" y="76"/>
                    <a:pt x="139" y="67"/>
                    <a:pt x="139" y="57"/>
                  </a:cubicBezTo>
                  <a:close/>
                  <a:moveTo>
                    <a:pt x="139" y="53"/>
                  </a:moveTo>
                  <a:cubicBezTo>
                    <a:pt x="139" y="64"/>
                    <a:pt x="108" y="72"/>
                    <a:pt x="70" y="72"/>
                  </a:cubicBezTo>
                  <a:cubicBezTo>
                    <a:pt x="31" y="72"/>
                    <a:pt x="0" y="64"/>
                    <a:pt x="0" y="53"/>
                  </a:cubicBezTo>
                  <a:cubicBezTo>
                    <a:pt x="0" y="43"/>
                    <a:pt x="31" y="34"/>
                    <a:pt x="70" y="34"/>
                  </a:cubicBezTo>
                  <a:cubicBezTo>
                    <a:pt x="108" y="34"/>
                    <a:pt x="139" y="43"/>
                    <a:pt x="139" y="53"/>
                  </a:cubicBezTo>
                  <a:close/>
                  <a:moveTo>
                    <a:pt x="103" y="52"/>
                  </a:moveTo>
                  <a:cubicBezTo>
                    <a:pt x="42" y="48"/>
                    <a:pt x="42" y="48"/>
                    <a:pt x="42" y="4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52"/>
                    <a:pt x="49" y="53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60" y="56"/>
                    <a:pt x="60" y="55"/>
                    <a:pt x="59" y="54"/>
                  </a:cubicBezTo>
                  <a:cubicBezTo>
                    <a:pt x="101" y="56"/>
                    <a:pt x="101" y="56"/>
                    <a:pt x="101" y="56"/>
                  </a:cubicBezTo>
                  <a:lnTo>
                    <a:pt x="103" y="52"/>
                  </a:lnTo>
                  <a:close/>
                  <a:moveTo>
                    <a:pt x="70" y="101"/>
                  </a:moveTo>
                  <a:cubicBezTo>
                    <a:pt x="31" y="101"/>
                    <a:pt x="0" y="93"/>
                    <a:pt x="0" y="8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3"/>
                    <a:pt x="31" y="122"/>
                    <a:pt x="70" y="122"/>
                  </a:cubicBezTo>
                  <a:cubicBezTo>
                    <a:pt x="108" y="122"/>
                    <a:pt x="139" y="113"/>
                    <a:pt x="139" y="10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93"/>
                    <a:pt x="108" y="101"/>
                    <a:pt x="70" y="101"/>
                  </a:cubicBezTo>
                  <a:close/>
                  <a:moveTo>
                    <a:pt x="70" y="127"/>
                  </a:moveTo>
                  <a:cubicBezTo>
                    <a:pt x="31" y="127"/>
                    <a:pt x="0" y="119"/>
                    <a:pt x="0" y="10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31" y="147"/>
                    <a:pt x="70" y="147"/>
                  </a:cubicBezTo>
                  <a:cubicBezTo>
                    <a:pt x="108" y="147"/>
                    <a:pt x="139" y="139"/>
                    <a:pt x="139" y="12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19"/>
                    <a:pt x="108" y="127"/>
                    <a:pt x="70" y="127"/>
                  </a:cubicBezTo>
                  <a:close/>
                  <a:moveTo>
                    <a:pt x="70" y="152"/>
                  </a:moveTo>
                  <a:cubicBezTo>
                    <a:pt x="31" y="152"/>
                    <a:pt x="0" y="144"/>
                    <a:pt x="0" y="13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31" y="173"/>
                    <a:pt x="70" y="173"/>
                  </a:cubicBezTo>
                  <a:cubicBezTo>
                    <a:pt x="108" y="173"/>
                    <a:pt x="139" y="164"/>
                    <a:pt x="139" y="15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44"/>
                    <a:pt x="108" y="152"/>
                    <a:pt x="70" y="152"/>
                  </a:cubicBezTo>
                  <a:close/>
                  <a:moveTo>
                    <a:pt x="70" y="177"/>
                  </a:moveTo>
                  <a:cubicBezTo>
                    <a:pt x="31" y="177"/>
                    <a:pt x="0" y="16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9"/>
                    <a:pt x="31" y="197"/>
                    <a:pt x="70" y="197"/>
                  </a:cubicBezTo>
                  <a:cubicBezTo>
                    <a:pt x="108" y="197"/>
                    <a:pt x="139" y="189"/>
                    <a:pt x="139" y="17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9"/>
                    <a:pt x="108" y="177"/>
                    <a:pt x="70" y="177"/>
                  </a:cubicBezTo>
                  <a:close/>
                  <a:moveTo>
                    <a:pt x="70" y="202"/>
                  </a:moveTo>
                  <a:cubicBezTo>
                    <a:pt x="31" y="202"/>
                    <a:pt x="0" y="193"/>
                    <a:pt x="0" y="18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14"/>
                    <a:pt x="31" y="222"/>
                    <a:pt x="70" y="222"/>
                  </a:cubicBezTo>
                  <a:cubicBezTo>
                    <a:pt x="108" y="222"/>
                    <a:pt x="139" y="214"/>
                    <a:pt x="139" y="20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93"/>
                    <a:pt x="108" y="202"/>
                    <a:pt x="70" y="202"/>
                  </a:cubicBezTo>
                  <a:close/>
                  <a:moveTo>
                    <a:pt x="149" y="58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61" y="61"/>
                    <a:pt x="174" y="62"/>
                    <a:pt x="188" y="62"/>
                  </a:cubicBezTo>
                  <a:cubicBezTo>
                    <a:pt x="227" y="62"/>
                    <a:pt x="258" y="53"/>
                    <a:pt x="258" y="43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8" y="33"/>
                    <a:pt x="227" y="42"/>
                    <a:pt x="188" y="42"/>
                  </a:cubicBezTo>
                  <a:cubicBezTo>
                    <a:pt x="150" y="42"/>
                    <a:pt x="118" y="33"/>
                    <a:pt x="118" y="23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35" y="34"/>
                    <a:pt x="150" y="41"/>
                    <a:pt x="150" y="54"/>
                  </a:cubicBezTo>
                  <a:cubicBezTo>
                    <a:pt x="150" y="56"/>
                    <a:pt x="149" y="57"/>
                    <a:pt x="149" y="58"/>
                  </a:cubicBezTo>
                  <a:close/>
                  <a:moveTo>
                    <a:pt x="118" y="19"/>
                  </a:moveTo>
                  <a:cubicBezTo>
                    <a:pt x="118" y="8"/>
                    <a:pt x="150" y="0"/>
                    <a:pt x="188" y="0"/>
                  </a:cubicBezTo>
                  <a:cubicBezTo>
                    <a:pt x="227" y="0"/>
                    <a:pt x="258" y="8"/>
                    <a:pt x="258" y="19"/>
                  </a:cubicBezTo>
                  <a:cubicBezTo>
                    <a:pt x="258" y="29"/>
                    <a:pt x="227" y="38"/>
                    <a:pt x="188" y="38"/>
                  </a:cubicBezTo>
                  <a:cubicBezTo>
                    <a:pt x="150" y="38"/>
                    <a:pt x="118" y="29"/>
                    <a:pt x="118" y="19"/>
                  </a:cubicBezTo>
                  <a:close/>
                  <a:moveTo>
                    <a:pt x="155" y="20"/>
                  </a:moveTo>
                  <a:cubicBezTo>
                    <a:pt x="216" y="24"/>
                    <a:pt x="216" y="24"/>
                    <a:pt x="216" y="24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3" y="20"/>
                    <a:pt x="209" y="19"/>
                    <a:pt x="210" y="15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6"/>
                    <a:pt x="198" y="17"/>
                    <a:pt x="198" y="18"/>
                  </a:cubicBezTo>
                  <a:cubicBezTo>
                    <a:pt x="157" y="15"/>
                    <a:pt x="157" y="15"/>
                    <a:pt x="157" y="15"/>
                  </a:cubicBezTo>
                  <a:lnTo>
                    <a:pt x="155" y="20"/>
                  </a:lnTo>
                  <a:close/>
                  <a:moveTo>
                    <a:pt x="188" y="87"/>
                  </a:moveTo>
                  <a:cubicBezTo>
                    <a:pt x="227" y="87"/>
                    <a:pt x="258" y="79"/>
                    <a:pt x="258" y="68"/>
                  </a:cubicBezTo>
                  <a:cubicBezTo>
                    <a:pt x="258" y="48"/>
                    <a:pt x="258" y="48"/>
                    <a:pt x="258" y="48"/>
                  </a:cubicBezTo>
                  <a:cubicBezTo>
                    <a:pt x="258" y="59"/>
                    <a:pt x="227" y="67"/>
                    <a:pt x="188" y="67"/>
                  </a:cubicBezTo>
                  <a:cubicBezTo>
                    <a:pt x="174" y="67"/>
                    <a:pt x="161" y="66"/>
                    <a:pt x="150" y="64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0" y="80"/>
                    <a:pt x="149" y="82"/>
                    <a:pt x="149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1" y="86"/>
                    <a:pt x="174" y="87"/>
                    <a:pt x="188" y="87"/>
                  </a:cubicBezTo>
                  <a:close/>
                  <a:moveTo>
                    <a:pt x="150" y="109"/>
                  </a:moveTo>
                  <a:cubicBezTo>
                    <a:pt x="150" y="110"/>
                    <a:pt x="150" y="110"/>
                    <a:pt x="150" y="110"/>
                  </a:cubicBezTo>
                  <a:cubicBezTo>
                    <a:pt x="161" y="112"/>
                    <a:pt x="174" y="113"/>
                    <a:pt x="188" y="113"/>
                  </a:cubicBezTo>
                  <a:cubicBezTo>
                    <a:pt x="227" y="113"/>
                    <a:pt x="258" y="105"/>
                    <a:pt x="258" y="94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8" y="84"/>
                    <a:pt x="227" y="93"/>
                    <a:pt x="188" y="93"/>
                  </a:cubicBezTo>
                  <a:cubicBezTo>
                    <a:pt x="174" y="93"/>
                    <a:pt x="161" y="92"/>
                    <a:pt x="150" y="90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6"/>
                    <a:pt x="149" y="108"/>
                    <a:pt x="149" y="109"/>
                  </a:cubicBezTo>
                  <a:lnTo>
                    <a:pt x="150" y="109"/>
                  </a:lnTo>
                  <a:close/>
                  <a:moveTo>
                    <a:pt x="258" y="117"/>
                  </a:moveTo>
                  <a:cubicBezTo>
                    <a:pt x="258" y="99"/>
                    <a:pt x="258" y="99"/>
                    <a:pt x="258" y="99"/>
                  </a:cubicBezTo>
                  <a:cubicBezTo>
                    <a:pt x="258" y="105"/>
                    <a:pt x="247" y="111"/>
                    <a:pt x="229" y="114"/>
                  </a:cubicBezTo>
                  <a:cubicBezTo>
                    <a:pt x="237" y="115"/>
                    <a:pt x="247" y="115"/>
                    <a:pt x="258" y="117"/>
                  </a:cubicBezTo>
                  <a:close/>
                  <a:moveTo>
                    <a:pt x="150" y="127"/>
                  </a:moveTo>
                  <a:cubicBezTo>
                    <a:pt x="156" y="123"/>
                    <a:pt x="166" y="120"/>
                    <a:pt x="177" y="118"/>
                  </a:cubicBezTo>
                  <a:cubicBezTo>
                    <a:pt x="167" y="117"/>
                    <a:pt x="158" y="116"/>
                    <a:pt x="150" y="115"/>
                  </a:cubicBezTo>
                  <a:lnTo>
                    <a:pt x="150" y="127"/>
                  </a:lnTo>
                  <a:close/>
                  <a:moveTo>
                    <a:pt x="218" y="164"/>
                  </a:moveTo>
                  <a:cubicBezTo>
                    <a:pt x="180" y="164"/>
                    <a:pt x="149" y="155"/>
                    <a:pt x="149" y="14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75"/>
                    <a:pt x="180" y="184"/>
                    <a:pt x="218" y="184"/>
                  </a:cubicBezTo>
                  <a:cubicBezTo>
                    <a:pt x="257" y="184"/>
                    <a:pt x="288" y="175"/>
                    <a:pt x="288" y="165"/>
                  </a:cubicBezTo>
                  <a:cubicBezTo>
                    <a:pt x="288" y="145"/>
                    <a:pt x="288" y="145"/>
                    <a:pt x="288" y="145"/>
                  </a:cubicBezTo>
                  <a:cubicBezTo>
                    <a:pt x="288" y="155"/>
                    <a:pt x="257" y="164"/>
                    <a:pt x="218" y="164"/>
                  </a:cubicBezTo>
                  <a:close/>
                  <a:moveTo>
                    <a:pt x="218" y="122"/>
                  </a:moveTo>
                  <a:cubicBezTo>
                    <a:pt x="257" y="122"/>
                    <a:pt x="288" y="130"/>
                    <a:pt x="288" y="141"/>
                  </a:cubicBezTo>
                  <a:cubicBezTo>
                    <a:pt x="288" y="151"/>
                    <a:pt x="257" y="160"/>
                    <a:pt x="218" y="160"/>
                  </a:cubicBezTo>
                  <a:cubicBezTo>
                    <a:pt x="180" y="160"/>
                    <a:pt x="149" y="151"/>
                    <a:pt x="149" y="141"/>
                  </a:cubicBezTo>
                  <a:cubicBezTo>
                    <a:pt x="149" y="130"/>
                    <a:pt x="180" y="122"/>
                    <a:pt x="218" y="122"/>
                  </a:cubicBezTo>
                  <a:close/>
                  <a:moveTo>
                    <a:pt x="229" y="140"/>
                  </a:moveTo>
                  <a:cubicBezTo>
                    <a:pt x="187" y="137"/>
                    <a:pt x="187" y="137"/>
                    <a:pt x="187" y="137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3" y="142"/>
                    <a:pt x="239" y="141"/>
                    <a:pt x="241" y="137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9" y="137"/>
                    <a:pt x="229" y="137"/>
                    <a:pt x="229" y="137"/>
                  </a:cubicBezTo>
                  <a:cubicBezTo>
                    <a:pt x="229" y="138"/>
                    <a:pt x="228" y="139"/>
                    <a:pt x="229" y="140"/>
                  </a:cubicBezTo>
                  <a:close/>
                  <a:moveTo>
                    <a:pt x="218" y="189"/>
                  </a:moveTo>
                  <a:cubicBezTo>
                    <a:pt x="180" y="189"/>
                    <a:pt x="149" y="181"/>
                    <a:pt x="149" y="170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201"/>
                    <a:pt x="180" y="209"/>
                    <a:pt x="218" y="209"/>
                  </a:cubicBezTo>
                  <a:cubicBezTo>
                    <a:pt x="257" y="209"/>
                    <a:pt x="288" y="201"/>
                    <a:pt x="288" y="190"/>
                  </a:cubicBezTo>
                  <a:cubicBezTo>
                    <a:pt x="288" y="170"/>
                    <a:pt x="288" y="170"/>
                    <a:pt x="288" y="170"/>
                  </a:cubicBezTo>
                  <a:cubicBezTo>
                    <a:pt x="288" y="181"/>
                    <a:pt x="257" y="189"/>
                    <a:pt x="218" y="189"/>
                  </a:cubicBezTo>
                  <a:close/>
                  <a:moveTo>
                    <a:pt x="218" y="215"/>
                  </a:moveTo>
                  <a:cubicBezTo>
                    <a:pt x="180" y="215"/>
                    <a:pt x="149" y="206"/>
                    <a:pt x="149" y="19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27"/>
                    <a:pt x="180" y="235"/>
                    <a:pt x="218" y="235"/>
                  </a:cubicBezTo>
                  <a:cubicBezTo>
                    <a:pt x="257" y="235"/>
                    <a:pt x="288" y="227"/>
                    <a:pt x="288" y="216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8" y="206"/>
                    <a:pt x="257" y="215"/>
                    <a:pt x="218" y="215"/>
                  </a:cubicBezTo>
                  <a:close/>
                  <a:moveTo>
                    <a:pt x="218" y="240"/>
                  </a:moveTo>
                  <a:cubicBezTo>
                    <a:pt x="180" y="240"/>
                    <a:pt x="149" y="231"/>
                    <a:pt x="149" y="221"/>
                  </a:cubicBezTo>
                  <a:cubicBezTo>
                    <a:pt x="149" y="241"/>
                    <a:pt x="149" y="241"/>
                    <a:pt x="149" y="241"/>
                  </a:cubicBezTo>
                  <a:cubicBezTo>
                    <a:pt x="149" y="252"/>
                    <a:pt x="180" y="260"/>
                    <a:pt x="218" y="260"/>
                  </a:cubicBezTo>
                  <a:cubicBezTo>
                    <a:pt x="257" y="260"/>
                    <a:pt x="288" y="252"/>
                    <a:pt x="288" y="241"/>
                  </a:cubicBezTo>
                  <a:cubicBezTo>
                    <a:pt x="288" y="221"/>
                    <a:pt x="288" y="221"/>
                    <a:pt x="288" y="221"/>
                  </a:cubicBezTo>
                  <a:cubicBezTo>
                    <a:pt x="288" y="231"/>
                    <a:pt x="257" y="240"/>
                    <a:pt x="218" y="2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54" name="组合 12"/>
          <p:cNvGrpSpPr>
            <a:grpSpLocks/>
          </p:cNvGrpSpPr>
          <p:nvPr/>
        </p:nvGrpSpPr>
        <p:grpSpPr bwMode="auto">
          <a:xfrm>
            <a:off x="4764574" y="2140546"/>
            <a:ext cx="1058190" cy="1058028"/>
            <a:chOff x="0" y="0"/>
            <a:chExt cx="1119836" cy="1119836"/>
          </a:xfrm>
        </p:grpSpPr>
        <p:sp>
          <p:nvSpPr>
            <p:cNvPr id="55" name="椭圆 13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zh-CN" ker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56" name="组合 14"/>
            <p:cNvGrpSpPr>
              <a:grpSpLocks/>
            </p:cNvGrpSpPr>
            <p:nvPr/>
          </p:nvGrpSpPr>
          <p:grpSpPr bwMode="auto">
            <a:xfrm>
              <a:off x="250476" y="299699"/>
              <a:ext cx="692085" cy="482755"/>
              <a:chOff x="0" y="0"/>
              <a:chExt cx="1354138" cy="944563"/>
            </a:xfrm>
          </p:grpSpPr>
          <p:sp>
            <p:nvSpPr>
              <p:cNvPr id="57" name="Freeform 51"/>
              <p:cNvSpPr>
                <a:spLocks noEditPoints="1" noChangeArrowheads="1"/>
              </p:cNvSpPr>
              <p:nvPr/>
            </p:nvSpPr>
            <p:spPr bwMode="auto">
              <a:xfrm>
                <a:off x="17482" y="0"/>
                <a:ext cx="1255713" cy="804863"/>
              </a:xfrm>
              <a:custGeom>
                <a:avLst/>
                <a:gdLst>
                  <a:gd name="T0" fmla="*/ 228887735 w 332"/>
                  <a:gd name="T1" fmla="*/ 2147483646 h 212"/>
                  <a:gd name="T2" fmla="*/ 2147483646 w 332"/>
                  <a:gd name="T3" fmla="*/ 2147483646 h 212"/>
                  <a:gd name="T4" fmla="*/ 2147483646 w 332"/>
                  <a:gd name="T5" fmla="*/ 2147483646 h 212"/>
                  <a:gd name="T6" fmla="*/ 2147483646 w 332"/>
                  <a:gd name="T7" fmla="*/ 230616029 h 212"/>
                  <a:gd name="T8" fmla="*/ 2147483646 w 332"/>
                  <a:gd name="T9" fmla="*/ 0 h 212"/>
                  <a:gd name="T10" fmla="*/ 343331602 w 332"/>
                  <a:gd name="T11" fmla="*/ 0 h 212"/>
                  <a:gd name="T12" fmla="*/ 0 w 332"/>
                  <a:gd name="T13" fmla="*/ 230616029 h 212"/>
                  <a:gd name="T14" fmla="*/ 0 w 332"/>
                  <a:gd name="T15" fmla="*/ 2147483646 h 212"/>
                  <a:gd name="T16" fmla="*/ 228887735 w 332"/>
                  <a:gd name="T17" fmla="*/ 2147483646 h 212"/>
                  <a:gd name="T18" fmla="*/ 314722526 w 332"/>
                  <a:gd name="T19" fmla="*/ 331512439 h 212"/>
                  <a:gd name="T20" fmla="*/ 343331602 w 332"/>
                  <a:gd name="T21" fmla="*/ 317100836 h 212"/>
                  <a:gd name="T22" fmla="*/ 2147483646 w 332"/>
                  <a:gd name="T23" fmla="*/ 317100836 h 212"/>
                  <a:gd name="T24" fmla="*/ 2147483646 w 332"/>
                  <a:gd name="T25" fmla="*/ 2147483646 h 212"/>
                  <a:gd name="T26" fmla="*/ 314722526 w 332"/>
                  <a:gd name="T27" fmla="*/ 2147483646 h 212"/>
                  <a:gd name="T28" fmla="*/ 314722526 w 332"/>
                  <a:gd name="T29" fmla="*/ 331512439 h 2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2"/>
                  <a:gd name="T46" fmla="*/ 0 h 212"/>
                  <a:gd name="T47" fmla="*/ 332 w 332"/>
                  <a:gd name="T48" fmla="*/ 212 h 21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2" h="212">
                    <a:moveTo>
                      <a:pt x="16" y="212"/>
                    </a:moveTo>
                    <a:cubicBezTo>
                      <a:pt x="316" y="212"/>
                      <a:pt x="316" y="212"/>
                      <a:pt x="316" y="212"/>
                    </a:cubicBezTo>
                    <a:cubicBezTo>
                      <a:pt x="325" y="212"/>
                      <a:pt x="332" y="205"/>
                      <a:pt x="332" y="196"/>
                    </a:cubicBezTo>
                    <a:cubicBezTo>
                      <a:pt x="332" y="16"/>
                      <a:pt x="332" y="16"/>
                      <a:pt x="332" y="16"/>
                    </a:cubicBezTo>
                    <a:cubicBezTo>
                      <a:pt x="332" y="7"/>
                      <a:pt x="325" y="0"/>
                      <a:pt x="31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5" y="0"/>
                      <a:pt x="0" y="7"/>
                      <a:pt x="0" y="1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5"/>
                      <a:pt x="7" y="212"/>
                      <a:pt x="16" y="212"/>
                    </a:cubicBezTo>
                    <a:close/>
                    <a:moveTo>
                      <a:pt x="22" y="23"/>
                    </a:moveTo>
                    <a:cubicBezTo>
                      <a:pt x="23" y="22"/>
                      <a:pt x="24" y="22"/>
                      <a:pt x="24" y="22"/>
                    </a:cubicBezTo>
                    <a:cubicBezTo>
                      <a:pt x="310" y="22"/>
                      <a:pt x="310" y="22"/>
                      <a:pt x="310" y="22"/>
                    </a:cubicBezTo>
                    <a:cubicBezTo>
                      <a:pt x="310" y="190"/>
                      <a:pt x="310" y="190"/>
                      <a:pt x="310" y="190"/>
                    </a:cubicBezTo>
                    <a:cubicBezTo>
                      <a:pt x="22" y="190"/>
                      <a:pt x="22" y="190"/>
                      <a:pt x="22" y="190"/>
                    </a:cubicBezTo>
                    <a:lnTo>
                      <a:pt x="22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52"/>
              <p:cNvSpPr>
                <a:spLocks noChangeArrowheads="1"/>
              </p:cNvSpPr>
              <p:nvPr/>
            </p:nvSpPr>
            <p:spPr bwMode="auto">
              <a:xfrm>
                <a:off x="269855" y="246063"/>
                <a:ext cx="836614" cy="338137"/>
              </a:xfrm>
              <a:custGeom>
                <a:avLst/>
                <a:gdLst>
                  <a:gd name="T0" fmla="*/ 2147483646 w 221"/>
                  <a:gd name="T1" fmla="*/ 129912995 h 89"/>
                  <a:gd name="T2" fmla="*/ 2147483646 w 221"/>
                  <a:gd name="T3" fmla="*/ 101042174 h 89"/>
                  <a:gd name="T4" fmla="*/ 2147483646 w 221"/>
                  <a:gd name="T5" fmla="*/ 72171353 h 89"/>
                  <a:gd name="T6" fmla="*/ 2147483646 w 221"/>
                  <a:gd name="T7" fmla="*/ 43304332 h 89"/>
                  <a:gd name="T8" fmla="*/ 2147483646 w 221"/>
                  <a:gd name="T9" fmla="*/ 28870821 h 89"/>
                  <a:gd name="T10" fmla="*/ 2147483646 w 221"/>
                  <a:gd name="T11" fmla="*/ 0 h 89"/>
                  <a:gd name="T12" fmla="*/ 2147483646 w 221"/>
                  <a:gd name="T13" fmla="*/ 0 h 89"/>
                  <a:gd name="T14" fmla="*/ 2147483646 w 221"/>
                  <a:gd name="T15" fmla="*/ 0 h 89"/>
                  <a:gd name="T16" fmla="*/ 2147483646 w 221"/>
                  <a:gd name="T17" fmla="*/ 57737843 h 89"/>
                  <a:gd name="T18" fmla="*/ 2147483646 w 221"/>
                  <a:gd name="T19" fmla="*/ 57737843 h 89"/>
                  <a:gd name="T20" fmla="*/ 2147483646 w 221"/>
                  <a:gd name="T21" fmla="*/ 72171353 h 89"/>
                  <a:gd name="T22" fmla="*/ 2147483646 w 221"/>
                  <a:gd name="T23" fmla="*/ 86608664 h 89"/>
                  <a:gd name="T24" fmla="*/ 2147483646 w 221"/>
                  <a:gd name="T25" fmla="*/ 101042174 h 89"/>
                  <a:gd name="T26" fmla="*/ 2147483646 w 221"/>
                  <a:gd name="T27" fmla="*/ 129912995 h 89"/>
                  <a:gd name="T28" fmla="*/ 2147483646 w 221"/>
                  <a:gd name="T29" fmla="*/ 144346506 h 89"/>
                  <a:gd name="T30" fmla="*/ 2147483646 w 221"/>
                  <a:gd name="T31" fmla="*/ 173217327 h 89"/>
                  <a:gd name="T32" fmla="*/ 2147483646 w 221"/>
                  <a:gd name="T33" fmla="*/ 216517859 h 89"/>
                  <a:gd name="T34" fmla="*/ 2147483646 w 221"/>
                  <a:gd name="T35" fmla="*/ 230955170 h 89"/>
                  <a:gd name="T36" fmla="*/ 2147483646 w 221"/>
                  <a:gd name="T37" fmla="*/ 259822191 h 89"/>
                  <a:gd name="T38" fmla="*/ 2147483646 w 221"/>
                  <a:gd name="T39" fmla="*/ 288693012 h 89"/>
                  <a:gd name="T40" fmla="*/ 2147483646 w 221"/>
                  <a:gd name="T41" fmla="*/ 303126523 h 89"/>
                  <a:gd name="T42" fmla="*/ 1776998421 w 221"/>
                  <a:gd name="T43" fmla="*/ 923816879 h 89"/>
                  <a:gd name="T44" fmla="*/ 1103459796 w 221"/>
                  <a:gd name="T45" fmla="*/ 433039518 h 89"/>
                  <a:gd name="T46" fmla="*/ 1074799141 w 221"/>
                  <a:gd name="T47" fmla="*/ 418602208 h 89"/>
                  <a:gd name="T48" fmla="*/ 1046138487 w 221"/>
                  <a:gd name="T49" fmla="*/ 404168697 h 89"/>
                  <a:gd name="T50" fmla="*/ 1017474047 w 221"/>
                  <a:gd name="T51" fmla="*/ 404168697 h 89"/>
                  <a:gd name="T52" fmla="*/ 988813393 w 221"/>
                  <a:gd name="T53" fmla="*/ 404168697 h 89"/>
                  <a:gd name="T54" fmla="*/ 960152739 w 221"/>
                  <a:gd name="T55" fmla="*/ 418602208 h 89"/>
                  <a:gd name="T56" fmla="*/ 931492085 w 221"/>
                  <a:gd name="T57" fmla="*/ 433039518 h 89"/>
                  <a:gd name="T58" fmla="*/ 85985748 w 221"/>
                  <a:gd name="T59" fmla="*/ 981554722 h 89"/>
                  <a:gd name="T60" fmla="*/ 171967711 w 221"/>
                  <a:gd name="T61" fmla="*/ 1284681245 h 89"/>
                  <a:gd name="T62" fmla="*/ 1017474047 w 221"/>
                  <a:gd name="T63" fmla="*/ 750599552 h 89"/>
                  <a:gd name="T64" fmla="*/ 1719677112 w 221"/>
                  <a:gd name="T65" fmla="*/ 1255810424 h 89"/>
                  <a:gd name="T66" fmla="*/ 1748337766 w 221"/>
                  <a:gd name="T67" fmla="*/ 1270247734 h 89"/>
                  <a:gd name="T68" fmla="*/ 1791330641 w 221"/>
                  <a:gd name="T69" fmla="*/ 1284681245 h 89"/>
                  <a:gd name="T70" fmla="*/ 1791330641 w 221"/>
                  <a:gd name="T71" fmla="*/ 1284681245 h 89"/>
                  <a:gd name="T72" fmla="*/ 1819991295 w 221"/>
                  <a:gd name="T73" fmla="*/ 1270247734 h 89"/>
                  <a:gd name="T74" fmla="*/ 1862984169 w 221"/>
                  <a:gd name="T75" fmla="*/ 1255810424 h 89"/>
                  <a:gd name="T76" fmla="*/ 2147483646 w 221"/>
                  <a:gd name="T77" fmla="*/ 562948714 h 89"/>
                  <a:gd name="T78" fmla="*/ 2147483646 w 221"/>
                  <a:gd name="T79" fmla="*/ 591819535 h 89"/>
                  <a:gd name="T80" fmla="*/ 2147483646 w 221"/>
                  <a:gd name="T81" fmla="*/ 606253046 h 89"/>
                  <a:gd name="T82" fmla="*/ 2147483646 w 221"/>
                  <a:gd name="T83" fmla="*/ 620690356 h 89"/>
                  <a:gd name="T84" fmla="*/ 2147483646 w 221"/>
                  <a:gd name="T85" fmla="*/ 620690356 h 89"/>
                  <a:gd name="T86" fmla="*/ 2147483646 w 221"/>
                  <a:gd name="T87" fmla="*/ 620690356 h 89"/>
                  <a:gd name="T88" fmla="*/ 2147483646 w 221"/>
                  <a:gd name="T89" fmla="*/ 620690356 h 89"/>
                  <a:gd name="T90" fmla="*/ 2147483646 w 221"/>
                  <a:gd name="T91" fmla="*/ 591819535 h 89"/>
                  <a:gd name="T92" fmla="*/ 2147483646 w 221"/>
                  <a:gd name="T93" fmla="*/ 577386024 h 89"/>
                  <a:gd name="T94" fmla="*/ 2147483646 w 221"/>
                  <a:gd name="T95" fmla="*/ 534081693 h 89"/>
                  <a:gd name="T96" fmla="*/ 2147483646 w 221"/>
                  <a:gd name="T97" fmla="*/ 230955170 h 89"/>
                  <a:gd name="T98" fmla="*/ 2147483646 w 221"/>
                  <a:gd name="T99" fmla="*/ 230955170 h 89"/>
                  <a:gd name="T100" fmla="*/ 2147483646 w 221"/>
                  <a:gd name="T101" fmla="*/ 202084349 h 89"/>
                  <a:gd name="T102" fmla="*/ 2147483646 w 221"/>
                  <a:gd name="T103" fmla="*/ 158780017 h 8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21"/>
                  <a:gd name="T157" fmla="*/ 0 h 89"/>
                  <a:gd name="T158" fmla="*/ 221 w 221"/>
                  <a:gd name="T159" fmla="*/ 89 h 89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21" h="89">
                    <a:moveTo>
                      <a:pt x="221" y="9"/>
                    </a:move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8"/>
                      <a:pt x="220" y="7"/>
                    </a:cubicBezTo>
                    <a:cubicBezTo>
                      <a:pt x="220" y="7"/>
                      <a:pt x="220" y="7"/>
                      <a:pt x="220" y="6"/>
                    </a:cubicBezTo>
                    <a:cubicBezTo>
                      <a:pt x="220" y="6"/>
                      <a:pt x="220" y="6"/>
                      <a:pt x="220" y="5"/>
                    </a:cubicBezTo>
                    <a:cubicBezTo>
                      <a:pt x="219" y="5"/>
                      <a:pt x="219" y="5"/>
                      <a:pt x="219" y="4"/>
                    </a:cubicBezTo>
                    <a:cubicBezTo>
                      <a:pt x="219" y="4"/>
                      <a:pt x="219" y="4"/>
                      <a:pt x="218" y="3"/>
                    </a:cubicBezTo>
                    <a:cubicBezTo>
                      <a:pt x="218" y="3"/>
                      <a:pt x="218" y="3"/>
                      <a:pt x="217" y="3"/>
                    </a:cubicBezTo>
                    <a:cubicBezTo>
                      <a:pt x="217" y="3"/>
                      <a:pt x="217" y="2"/>
                      <a:pt x="217" y="2"/>
                    </a:cubicBezTo>
                    <a:cubicBezTo>
                      <a:pt x="215" y="1"/>
                      <a:pt x="214" y="1"/>
                      <a:pt x="213" y="0"/>
                    </a:cubicBezTo>
                    <a:cubicBezTo>
                      <a:pt x="213" y="0"/>
                      <a:pt x="212" y="0"/>
                      <a:pt x="212" y="0"/>
                    </a:cubicBezTo>
                    <a:cubicBezTo>
                      <a:pt x="212" y="0"/>
                      <a:pt x="211" y="0"/>
                      <a:pt x="211" y="0"/>
                    </a:cubicBezTo>
                    <a:cubicBezTo>
                      <a:pt x="210" y="0"/>
                      <a:pt x="209" y="0"/>
                      <a:pt x="209" y="0"/>
                    </a:cubicBezTo>
                    <a:cubicBezTo>
                      <a:pt x="209" y="0"/>
                      <a:pt x="209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4" y="4"/>
                      <a:pt x="184" y="4"/>
                    </a:cubicBezTo>
                    <a:cubicBezTo>
                      <a:pt x="183" y="4"/>
                      <a:pt x="183" y="4"/>
                      <a:pt x="183" y="4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6"/>
                      <a:pt x="181" y="6"/>
                      <a:pt x="180" y="6"/>
                    </a:cubicBezTo>
                    <a:cubicBezTo>
                      <a:pt x="180" y="6"/>
                      <a:pt x="180" y="6"/>
                      <a:pt x="180" y="6"/>
                    </a:cubicBezTo>
                    <a:cubicBezTo>
                      <a:pt x="180" y="6"/>
                      <a:pt x="179" y="7"/>
                      <a:pt x="179" y="7"/>
                    </a:cubicBezTo>
                    <a:cubicBezTo>
                      <a:pt x="179" y="7"/>
                      <a:pt x="179" y="7"/>
                      <a:pt x="178" y="8"/>
                    </a:cubicBezTo>
                    <a:cubicBezTo>
                      <a:pt x="178" y="8"/>
                      <a:pt x="178" y="8"/>
                      <a:pt x="178" y="9"/>
                    </a:cubicBezTo>
                    <a:cubicBezTo>
                      <a:pt x="178" y="9"/>
                      <a:pt x="177" y="9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4"/>
                      <a:pt x="176" y="14"/>
                      <a:pt x="176" y="15"/>
                    </a:cubicBezTo>
                    <a:cubicBezTo>
                      <a:pt x="176" y="15"/>
                      <a:pt x="176" y="15"/>
                      <a:pt x="176" y="16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16"/>
                      <a:pt x="176" y="17"/>
                      <a:pt x="176" y="17"/>
                    </a:cubicBezTo>
                    <a:cubicBezTo>
                      <a:pt x="176" y="17"/>
                      <a:pt x="176" y="17"/>
                      <a:pt x="177" y="18"/>
                    </a:cubicBezTo>
                    <a:cubicBezTo>
                      <a:pt x="177" y="18"/>
                      <a:pt x="177" y="18"/>
                      <a:pt x="177" y="19"/>
                    </a:cubicBezTo>
                    <a:cubicBezTo>
                      <a:pt x="177" y="19"/>
                      <a:pt x="177" y="19"/>
                      <a:pt x="177" y="20"/>
                    </a:cubicBezTo>
                    <a:cubicBezTo>
                      <a:pt x="177" y="20"/>
                      <a:pt x="178" y="20"/>
                      <a:pt x="178" y="21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9" y="22"/>
                      <a:pt x="179" y="22"/>
                      <a:pt x="179" y="22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6" y="29"/>
                    </a:cubicBezTo>
                    <a:cubicBezTo>
                      <a:pt x="76" y="29"/>
                      <a:pt x="76" y="29"/>
                      <a:pt x="75" y="29"/>
                    </a:cubicBezTo>
                    <a:cubicBezTo>
                      <a:pt x="75" y="29"/>
                      <a:pt x="75" y="29"/>
                      <a:pt x="74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1" y="28"/>
                    </a:cubicBezTo>
                    <a:cubicBezTo>
                      <a:pt x="71" y="28"/>
                      <a:pt x="71" y="28"/>
                      <a:pt x="70" y="28"/>
                    </a:cubicBezTo>
                    <a:cubicBezTo>
                      <a:pt x="70" y="28"/>
                      <a:pt x="70" y="28"/>
                      <a:pt x="69" y="28"/>
                    </a:cubicBezTo>
                    <a:cubicBezTo>
                      <a:pt x="69" y="28"/>
                      <a:pt x="69" y="28"/>
                      <a:pt x="68" y="28"/>
                    </a:cubicBezTo>
                    <a:cubicBezTo>
                      <a:pt x="68" y="29"/>
                      <a:pt x="67" y="29"/>
                      <a:pt x="67" y="29"/>
                    </a:cubicBezTo>
                    <a:cubicBezTo>
                      <a:pt x="67" y="29"/>
                      <a:pt x="67" y="29"/>
                      <a:pt x="66" y="29"/>
                    </a:cubicBezTo>
                    <a:cubicBezTo>
                      <a:pt x="66" y="29"/>
                      <a:pt x="66" y="30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1" y="72"/>
                      <a:pt x="0" y="79"/>
                      <a:pt x="3" y="84"/>
                    </a:cubicBezTo>
                    <a:cubicBezTo>
                      <a:pt x="5" y="87"/>
                      <a:pt x="9" y="89"/>
                      <a:pt x="12" y="89"/>
                    </a:cubicBezTo>
                    <a:cubicBezTo>
                      <a:pt x="15" y="89"/>
                      <a:pt x="17" y="88"/>
                      <a:pt x="18" y="87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9" y="87"/>
                      <a:pt x="119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1" y="88"/>
                      <a:pt x="121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3" y="88"/>
                      <a:pt x="124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6" y="88"/>
                      <a:pt x="127" y="88"/>
                    </a:cubicBezTo>
                    <a:cubicBezTo>
                      <a:pt x="127" y="88"/>
                      <a:pt x="127" y="88"/>
                      <a:pt x="127" y="88"/>
                    </a:cubicBezTo>
                    <a:cubicBezTo>
                      <a:pt x="128" y="88"/>
                      <a:pt x="129" y="88"/>
                      <a:pt x="129" y="88"/>
                    </a:cubicBezTo>
                    <a:cubicBezTo>
                      <a:pt x="129" y="87"/>
                      <a:pt x="129" y="87"/>
                      <a:pt x="130" y="87"/>
                    </a:cubicBezTo>
                    <a:cubicBezTo>
                      <a:pt x="130" y="87"/>
                      <a:pt x="131" y="87"/>
                      <a:pt x="131" y="86"/>
                    </a:cubicBezTo>
                    <a:cubicBezTo>
                      <a:pt x="192" y="39"/>
                      <a:pt x="192" y="39"/>
                      <a:pt x="192" y="39"/>
                    </a:cubicBezTo>
                    <a:cubicBezTo>
                      <a:pt x="192" y="40"/>
                      <a:pt x="193" y="40"/>
                      <a:pt x="193" y="40"/>
                    </a:cubicBezTo>
                    <a:cubicBezTo>
                      <a:pt x="193" y="40"/>
                      <a:pt x="193" y="41"/>
                      <a:pt x="193" y="41"/>
                    </a:cubicBezTo>
                    <a:cubicBezTo>
                      <a:pt x="194" y="41"/>
                      <a:pt x="194" y="41"/>
                      <a:pt x="195" y="42"/>
                    </a:cubicBezTo>
                    <a:cubicBezTo>
                      <a:pt x="195" y="42"/>
                      <a:pt x="195" y="42"/>
                      <a:pt x="196" y="42"/>
                    </a:cubicBezTo>
                    <a:cubicBezTo>
                      <a:pt x="196" y="42"/>
                      <a:pt x="196" y="42"/>
                      <a:pt x="196" y="42"/>
                    </a:cubicBezTo>
                    <a:cubicBezTo>
                      <a:pt x="196" y="42"/>
                      <a:pt x="197" y="42"/>
                      <a:pt x="197" y="43"/>
                    </a:cubicBezTo>
                    <a:cubicBezTo>
                      <a:pt x="197" y="43"/>
                      <a:pt x="198" y="43"/>
                      <a:pt x="198" y="43"/>
                    </a:cubicBezTo>
                    <a:cubicBezTo>
                      <a:pt x="199" y="43"/>
                      <a:pt x="199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1" y="43"/>
                      <a:pt x="202" y="43"/>
                      <a:pt x="203" y="43"/>
                    </a:cubicBezTo>
                    <a:cubicBezTo>
                      <a:pt x="203" y="43"/>
                      <a:pt x="203" y="43"/>
                      <a:pt x="203" y="43"/>
                    </a:cubicBezTo>
                    <a:cubicBezTo>
                      <a:pt x="204" y="42"/>
                      <a:pt x="205" y="42"/>
                      <a:pt x="206" y="42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7" y="41"/>
                      <a:pt x="207" y="41"/>
                      <a:pt x="207" y="41"/>
                    </a:cubicBezTo>
                    <a:cubicBezTo>
                      <a:pt x="207" y="41"/>
                      <a:pt x="208" y="40"/>
                      <a:pt x="208" y="40"/>
                    </a:cubicBezTo>
                    <a:cubicBezTo>
                      <a:pt x="208" y="40"/>
                      <a:pt x="208" y="39"/>
                      <a:pt x="208" y="39"/>
                    </a:cubicBezTo>
                    <a:cubicBezTo>
                      <a:pt x="209" y="39"/>
                      <a:pt x="210" y="38"/>
                      <a:pt x="210" y="37"/>
                    </a:cubicBezTo>
                    <a:cubicBezTo>
                      <a:pt x="210" y="37"/>
                      <a:pt x="210" y="37"/>
                      <a:pt x="210" y="37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20" y="15"/>
                      <a:pt x="221" y="14"/>
                      <a:pt x="221" y="14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1" y="12"/>
                      <a:pt x="221" y="12"/>
                      <a:pt x="221" y="11"/>
                    </a:cubicBezTo>
                    <a:cubicBezTo>
                      <a:pt x="221" y="11"/>
                      <a:pt x="221" y="10"/>
                      <a:pt x="221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Freeform 53"/>
              <p:cNvSpPr>
                <a:spLocks noChangeArrowheads="1"/>
              </p:cNvSpPr>
              <p:nvPr/>
            </p:nvSpPr>
            <p:spPr bwMode="auto">
              <a:xfrm>
                <a:off x="0" y="862013"/>
                <a:ext cx="1354138" cy="82550"/>
              </a:xfrm>
              <a:custGeom>
                <a:avLst/>
                <a:gdLst>
                  <a:gd name="T0" fmla="*/ 2147483646 w 358"/>
                  <a:gd name="T1" fmla="*/ 0 h 22"/>
                  <a:gd name="T2" fmla="*/ 157382609 w 358"/>
                  <a:gd name="T3" fmla="*/ 0 h 22"/>
                  <a:gd name="T4" fmla="*/ 0 w 358"/>
                  <a:gd name="T5" fmla="*/ 154875057 h 22"/>
                  <a:gd name="T6" fmla="*/ 157382609 w 358"/>
                  <a:gd name="T7" fmla="*/ 309750114 h 22"/>
                  <a:gd name="T8" fmla="*/ 2147483646 w 358"/>
                  <a:gd name="T9" fmla="*/ 309750114 h 22"/>
                  <a:gd name="T10" fmla="*/ 2147483646 w 358"/>
                  <a:gd name="T11" fmla="*/ 154875057 h 22"/>
                  <a:gd name="T12" fmla="*/ 2147483646 w 358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8"/>
                  <a:gd name="T22" fmla="*/ 0 h 22"/>
                  <a:gd name="T23" fmla="*/ 358 w 358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8" h="22">
                    <a:moveTo>
                      <a:pt x="34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347" y="22"/>
                      <a:pt x="347" y="22"/>
                      <a:pt x="347" y="22"/>
                    </a:cubicBezTo>
                    <a:cubicBezTo>
                      <a:pt x="353" y="22"/>
                      <a:pt x="358" y="17"/>
                      <a:pt x="358" y="11"/>
                    </a:cubicBezTo>
                    <a:cubicBezTo>
                      <a:pt x="358" y="5"/>
                      <a:pt x="353" y="0"/>
                      <a:pt x="34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60" name="组合 18"/>
          <p:cNvGrpSpPr>
            <a:grpSpLocks/>
          </p:cNvGrpSpPr>
          <p:nvPr/>
        </p:nvGrpSpPr>
        <p:grpSpPr bwMode="auto">
          <a:xfrm>
            <a:off x="4764574" y="4688615"/>
            <a:ext cx="1058190" cy="1058028"/>
            <a:chOff x="0" y="0"/>
            <a:chExt cx="1119836" cy="1119836"/>
          </a:xfrm>
        </p:grpSpPr>
        <p:sp>
          <p:nvSpPr>
            <p:cNvPr id="61" name="椭圆 19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zh-CN" ker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" name="Freeform 5"/>
            <p:cNvSpPr>
              <a:spLocks noEditPoints="1" noChangeArrowheads="1"/>
            </p:cNvSpPr>
            <p:nvPr/>
          </p:nvSpPr>
          <p:spPr bwMode="auto">
            <a:xfrm>
              <a:off x="161169" y="267408"/>
              <a:ext cx="802605" cy="502759"/>
            </a:xfrm>
            <a:custGeom>
              <a:avLst/>
              <a:gdLst>
                <a:gd name="T0" fmla="*/ 2010664437 w 260"/>
                <a:gd name="T1" fmla="*/ 626040472 h 162"/>
                <a:gd name="T2" fmla="*/ 1391266376 w 260"/>
                <a:gd name="T3" fmla="*/ 0 h 162"/>
                <a:gd name="T4" fmla="*/ 857629747 w 260"/>
                <a:gd name="T5" fmla="*/ 317836792 h 162"/>
                <a:gd name="T6" fmla="*/ 771865229 w 260"/>
                <a:gd name="T7" fmla="*/ 308203681 h 162"/>
                <a:gd name="T8" fmla="*/ 333522508 w 260"/>
                <a:gd name="T9" fmla="*/ 645303590 h 162"/>
                <a:gd name="T10" fmla="*/ 0 w 260"/>
                <a:gd name="T11" fmla="*/ 1097979104 h 162"/>
                <a:gd name="T12" fmla="*/ 466930893 w 260"/>
                <a:gd name="T13" fmla="*/ 1560287729 h 162"/>
                <a:gd name="T14" fmla="*/ 2010664437 w 260"/>
                <a:gd name="T15" fmla="*/ 1560287729 h 162"/>
                <a:gd name="T16" fmla="*/ 2147483646 w 260"/>
                <a:gd name="T17" fmla="*/ 1097979104 h 162"/>
                <a:gd name="T18" fmla="*/ 2010664437 w 260"/>
                <a:gd name="T19" fmla="*/ 626040472 h 162"/>
                <a:gd name="T20" fmla="*/ 1238799209 w 260"/>
                <a:gd name="T21" fmla="*/ 1406185888 h 162"/>
                <a:gd name="T22" fmla="*/ 771865229 w 260"/>
                <a:gd name="T23" fmla="*/ 780145416 h 162"/>
                <a:gd name="T24" fmla="*/ 1086328954 w 260"/>
                <a:gd name="T25" fmla="*/ 780145416 h 162"/>
                <a:gd name="T26" fmla="*/ 1086328954 w 260"/>
                <a:gd name="T27" fmla="*/ 308203681 h 162"/>
                <a:gd name="T28" fmla="*/ 1391266376 w 260"/>
                <a:gd name="T29" fmla="*/ 308203681 h 162"/>
                <a:gd name="T30" fmla="*/ 1391266376 w 260"/>
                <a:gd name="T31" fmla="*/ 780145416 h 162"/>
                <a:gd name="T32" fmla="*/ 1705730102 w 260"/>
                <a:gd name="T33" fmla="*/ 780145416 h 162"/>
                <a:gd name="T34" fmla="*/ 1238799209 w 260"/>
                <a:gd name="T35" fmla="*/ 1406185888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0"/>
                <a:gd name="T55" fmla="*/ 0 h 162"/>
                <a:gd name="T56" fmla="*/ 260 w 260"/>
                <a:gd name="T57" fmla="*/ 162 h 1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63" name="组合 21"/>
          <p:cNvGrpSpPr>
            <a:grpSpLocks/>
          </p:cNvGrpSpPr>
          <p:nvPr/>
        </p:nvGrpSpPr>
        <p:grpSpPr bwMode="auto">
          <a:xfrm>
            <a:off x="7603084" y="2122545"/>
            <a:ext cx="1058191" cy="1058029"/>
            <a:chOff x="0" y="0"/>
            <a:chExt cx="1119836" cy="1119836"/>
          </a:xfrm>
        </p:grpSpPr>
        <p:sp>
          <p:nvSpPr>
            <p:cNvPr id="64" name="椭圆 22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zh-CN" ker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65" name="组合 23"/>
            <p:cNvGrpSpPr>
              <a:grpSpLocks/>
            </p:cNvGrpSpPr>
            <p:nvPr/>
          </p:nvGrpSpPr>
          <p:grpSpPr bwMode="auto">
            <a:xfrm>
              <a:off x="318456" y="337363"/>
              <a:ext cx="482923" cy="481855"/>
              <a:chOff x="0" y="0"/>
              <a:chExt cx="482923" cy="481855"/>
            </a:xfrm>
          </p:grpSpPr>
          <p:sp>
            <p:nvSpPr>
              <p:cNvPr id="66" name="Freeform 9"/>
              <p:cNvSpPr>
                <a:spLocks noChangeArrowheads="1"/>
              </p:cNvSpPr>
              <p:nvPr/>
            </p:nvSpPr>
            <p:spPr bwMode="auto">
              <a:xfrm>
                <a:off x="290609" y="292745"/>
                <a:ext cx="192314" cy="189110"/>
              </a:xfrm>
              <a:custGeom>
                <a:avLst/>
                <a:gdLst>
                  <a:gd name="T0" fmla="*/ 447104408 w 75"/>
                  <a:gd name="T1" fmla="*/ 274293833 h 74"/>
                  <a:gd name="T2" fmla="*/ 164377186 w 75"/>
                  <a:gd name="T3" fmla="*/ 0 h 74"/>
                  <a:gd name="T4" fmla="*/ 0 w 75"/>
                  <a:gd name="T5" fmla="*/ 156738968 h 74"/>
                  <a:gd name="T6" fmla="*/ 282727222 w 75"/>
                  <a:gd name="T7" fmla="*/ 437562207 h 74"/>
                  <a:gd name="T8" fmla="*/ 447104408 w 75"/>
                  <a:gd name="T9" fmla="*/ 437562207 h 74"/>
                  <a:gd name="T10" fmla="*/ 447104408 w 75"/>
                  <a:gd name="T11" fmla="*/ 274293833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5"/>
                  <a:gd name="T19" fmla="*/ 0 h 74"/>
                  <a:gd name="T20" fmla="*/ 75 w 75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10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6850" cy="358987"/>
              </a:xfrm>
              <a:custGeom>
                <a:avLst/>
                <a:gdLst>
                  <a:gd name="T0" fmla="*/ 916128939 w 139"/>
                  <a:gd name="T1" fmla="*/ 460257233 h 140"/>
                  <a:gd name="T2" fmla="*/ 461360839 w 139"/>
                  <a:gd name="T3" fmla="*/ 0 h 140"/>
                  <a:gd name="T4" fmla="*/ 0 w 139"/>
                  <a:gd name="T5" fmla="*/ 460257233 h 140"/>
                  <a:gd name="T6" fmla="*/ 461360839 w 139"/>
                  <a:gd name="T7" fmla="*/ 920511901 h 140"/>
                  <a:gd name="T8" fmla="*/ 916128939 w 139"/>
                  <a:gd name="T9" fmla="*/ 460257233 h 140"/>
                  <a:gd name="T10" fmla="*/ 461360839 w 139"/>
                  <a:gd name="T11" fmla="*/ 802161580 h 140"/>
                  <a:gd name="T12" fmla="*/ 112045765 w 139"/>
                  <a:gd name="T13" fmla="*/ 460257233 h 140"/>
                  <a:gd name="T14" fmla="*/ 461360839 w 139"/>
                  <a:gd name="T15" fmla="*/ 111775731 h 140"/>
                  <a:gd name="T16" fmla="*/ 804083173 w 139"/>
                  <a:gd name="T17" fmla="*/ 460257233 h 140"/>
                  <a:gd name="T18" fmla="*/ 461360839 w 139"/>
                  <a:gd name="T19" fmla="*/ 802161580 h 1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9"/>
                  <a:gd name="T31" fmla="*/ 0 h 140"/>
                  <a:gd name="T32" fmla="*/ 139 w 139"/>
                  <a:gd name="T33" fmla="*/ 140 h 1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11"/>
              <p:cNvSpPr>
                <a:spLocks noChangeArrowheads="1"/>
              </p:cNvSpPr>
              <p:nvPr/>
            </p:nvSpPr>
            <p:spPr bwMode="auto">
              <a:xfrm>
                <a:off x="74789" y="74789"/>
                <a:ext cx="105773" cy="104705"/>
              </a:xfrm>
              <a:custGeom>
                <a:avLst/>
                <a:gdLst>
                  <a:gd name="T0" fmla="*/ 0 w 41"/>
                  <a:gd name="T1" fmla="*/ 267393586 h 41"/>
                  <a:gd name="T2" fmla="*/ 79866354 w 41"/>
                  <a:gd name="T3" fmla="*/ 267393586 h 41"/>
                  <a:gd name="T4" fmla="*/ 272876281 w 41"/>
                  <a:gd name="T5" fmla="*/ 78260603 h 41"/>
                  <a:gd name="T6" fmla="*/ 272876281 w 41"/>
                  <a:gd name="T7" fmla="*/ 0 h 41"/>
                  <a:gd name="T8" fmla="*/ 0 w 41"/>
                  <a:gd name="T9" fmla="*/ 26739358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41"/>
                  <a:gd name="T17" fmla="*/ 41 w 41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69" name="组合 27"/>
          <p:cNvGrpSpPr>
            <a:grpSpLocks/>
          </p:cNvGrpSpPr>
          <p:nvPr/>
        </p:nvGrpSpPr>
        <p:grpSpPr bwMode="auto">
          <a:xfrm>
            <a:off x="7603084" y="4688615"/>
            <a:ext cx="1058191" cy="1058028"/>
            <a:chOff x="0" y="0"/>
            <a:chExt cx="1119836" cy="1119836"/>
          </a:xfrm>
        </p:grpSpPr>
        <p:sp>
          <p:nvSpPr>
            <p:cNvPr id="70" name="椭圆 28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zh-CN" ker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" name="Freeform 7"/>
            <p:cNvSpPr>
              <a:spLocks noEditPoints="1" noChangeArrowheads="1"/>
            </p:cNvSpPr>
            <p:nvPr/>
          </p:nvSpPr>
          <p:spPr bwMode="auto">
            <a:xfrm>
              <a:off x="311726" y="235515"/>
              <a:ext cx="545174" cy="592931"/>
            </a:xfrm>
            <a:custGeom>
              <a:avLst/>
              <a:gdLst>
                <a:gd name="T0" fmla="*/ 1486073451 w 100"/>
                <a:gd name="T1" fmla="*/ 1412402069 h 132"/>
                <a:gd name="T2" fmla="*/ 891642980 w 100"/>
                <a:gd name="T3" fmla="*/ 1815945517 h 132"/>
                <a:gd name="T4" fmla="*/ 1486073451 w 100"/>
                <a:gd name="T5" fmla="*/ 2147483646 h 132"/>
                <a:gd name="T6" fmla="*/ 2080503922 w 100"/>
                <a:gd name="T7" fmla="*/ 1815945517 h 132"/>
                <a:gd name="T8" fmla="*/ 1486073451 w 100"/>
                <a:gd name="T9" fmla="*/ 1412402069 h 132"/>
                <a:gd name="T10" fmla="*/ 1575236659 w 100"/>
                <a:gd name="T11" fmla="*/ 1876478382 h 132"/>
                <a:gd name="T12" fmla="*/ 1575236659 w 100"/>
                <a:gd name="T13" fmla="*/ 2058072485 h 132"/>
                <a:gd name="T14" fmla="*/ 1486073451 w 100"/>
                <a:gd name="T15" fmla="*/ 2118605350 h 132"/>
                <a:gd name="T16" fmla="*/ 1396910244 w 100"/>
                <a:gd name="T17" fmla="*/ 2058072485 h 132"/>
                <a:gd name="T18" fmla="*/ 1396910244 w 100"/>
                <a:gd name="T19" fmla="*/ 1876478382 h 132"/>
                <a:gd name="T20" fmla="*/ 1218578377 w 100"/>
                <a:gd name="T21" fmla="*/ 1694884280 h 132"/>
                <a:gd name="T22" fmla="*/ 1486073451 w 100"/>
                <a:gd name="T23" fmla="*/ 1533467799 h 132"/>
                <a:gd name="T24" fmla="*/ 1753568526 w 100"/>
                <a:gd name="T25" fmla="*/ 1694884280 h 132"/>
                <a:gd name="T26" fmla="*/ 1575236659 w 100"/>
                <a:gd name="T27" fmla="*/ 1876478382 h 132"/>
                <a:gd name="T28" fmla="*/ 2147483646 w 100"/>
                <a:gd name="T29" fmla="*/ 1008858621 h 132"/>
                <a:gd name="T30" fmla="*/ 2147483646 w 100"/>
                <a:gd name="T31" fmla="*/ 726376410 h 132"/>
                <a:gd name="T32" fmla="*/ 1486073451 w 100"/>
                <a:gd name="T33" fmla="*/ 0 h 132"/>
                <a:gd name="T34" fmla="*/ 416098604 w 100"/>
                <a:gd name="T35" fmla="*/ 726376410 h 132"/>
                <a:gd name="T36" fmla="*/ 416098604 w 100"/>
                <a:gd name="T37" fmla="*/ 1008858621 h 132"/>
                <a:gd name="T38" fmla="*/ 0 w 100"/>
                <a:gd name="T39" fmla="*/ 1392224448 h 132"/>
                <a:gd name="T40" fmla="*/ 0 w 100"/>
                <a:gd name="T41" fmla="*/ 2147483646 h 132"/>
                <a:gd name="T42" fmla="*/ 594430471 w 100"/>
                <a:gd name="T43" fmla="*/ 2147483646 h 132"/>
                <a:gd name="T44" fmla="*/ 2147483646 w 100"/>
                <a:gd name="T45" fmla="*/ 2147483646 h 132"/>
                <a:gd name="T46" fmla="*/ 2147483646 w 100"/>
                <a:gd name="T47" fmla="*/ 2147483646 h 132"/>
                <a:gd name="T48" fmla="*/ 2147483646 w 100"/>
                <a:gd name="T49" fmla="*/ 1392224448 h 132"/>
                <a:gd name="T50" fmla="*/ 2147483646 w 100"/>
                <a:gd name="T51" fmla="*/ 1008858621 h 132"/>
                <a:gd name="T52" fmla="*/ 1486073451 w 100"/>
                <a:gd name="T53" fmla="*/ 2147483646 h 132"/>
                <a:gd name="T54" fmla="*/ 743039452 w 100"/>
                <a:gd name="T55" fmla="*/ 1815945517 h 132"/>
                <a:gd name="T56" fmla="*/ 1486073451 w 100"/>
                <a:gd name="T57" fmla="*/ 1331696075 h 132"/>
                <a:gd name="T58" fmla="*/ 2147483646 w 100"/>
                <a:gd name="T59" fmla="*/ 1815945517 h 132"/>
                <a:gd name="T60" fmla="*/ 1486073451 w 100"/>
                <a:gd name="T61" fmla="*/ 2147483646 h 132"/>
                <a:gd name="T62" fmla="*/ 2147483646 w 100"/>
                <a:gd name="T63" fmla="*/ 988680999 h 132"/>
                <a:gd name="T64" fmla="*/ 713316565 w 100"/>
                <a:gd name="T65" fmla="*/ 988680999 h 132"/>
                <a:gd name="T66" fmla="*/ 713316565 w 100"/>
                <a:gd name="T67" fmla="*/ 726376410 h 132"/>
                <a:gd name="T68" fmla="*/ 1486073451 w 100"/>
                <a:gd name="T69" fmla="*/ 221949346 h 132"/>
                <a:gd name="T70" fmla="*/ 2147483646 w 100"/>
                <a:gd name="T71" fmla="*/ 726376410 h 132"/>
                <a:gd name="T72" fmla="*/ 2147483646 w 100"/>
                <a:gd name="T73" fmla="*/ 988680999 h 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0"/>
                <a:gd name="T112" fmla="*/ 0 h 132"/>
                <a:gd name="T113" fmla="*/ 100 w 100"/>
                <a:gd name="T114" fmla="*/ 132 h 13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0" h="132">
                  <a:moveTo>
                    <a:pt x="50" y="70"/>
                  </a:moveTo>
                  <a:cubicBezTo>
                    <a:pt x="39" y="70"/>
                    <a:pt x="30" y="79"/>
                    <a:pt x="30" y="90"/>
                  </a:cubicBezTo>
                  <a:cubicBezTo>
                    <a:pt x="30" y="102"/>
                    <a:pt x="39" y="111"/>
                    <a:pt x="50" y="111"/>
                  </a:cubicBezTo>
                  <a:cubicBezTo>
                    <a:pt x="61" y="111"/>
                    <a:pt x="70" y="102"/>
                    <a:pt x="70" y="90"/>
                  </a:cubicBezTo>
                  <a:cubicBezTo>
                    <a:pt x="70" y="79"/>
                    <a:pt x="61" y="70"/>
                    <a:pt x="50" y="70"/>
                  </a:cubicBezTo>
                  <a:close/>
                  <a:moveTo>
                    <a:pt x="53" y="93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53" y="104"/>
                    <a:pt x="52" y="105"/>
                    <a:pt x="50" y="105"/>
                  </a:cubicBezTo>
                  <a:cubicBezTo>
                    <a:pt x="48" y="105"/>
                    <a:pt x="47" y="104"/>
                    <a:pt x="47" y="102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4" y="91"/>
                    <a:pt x="41" y="88"/>
                    <a:pt x="41" y="84"/>
                  </a:cubicBezTo>
                  <a:cubicBezTo>
                    <a:pt x="41" y="80"/>
                    <a:pt x="45" y="76"/>
                    <a:pt x="50" y="76"/>
                  </a:cubicBezTo>
                  <a:cubicBezTo>
                    <a:pt x="55" y="76"/>
                    <a:pt x="59" y="80"/>
                    <a:pt x="59" y="84"/>
                  </a:cubicBezTo>
                  <a:cubicBezTo>
                    <a:pt x="59" y="88"/>
                    <a:pt x="56" y="91"/>
                    <a:pt x="53" y="93"/>
                  </a:cubicBezTo>
                  <a:close/>
                  <a:moveTo>
                    <a:pt x="86" y="50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ubicBezTo>
                    <a:pt x="30" y="0"/>
                    <a:pt x="14" y="16"/>
                    <a:pt x="14" y="36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3"/>
                    <a:pt x="0" y="60"/>
                    <a:pt x="0" y="6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3"/>
                    <a:pt x="9" y="132"/>
                    <a:pt x="2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91" y="132"/>
                    <a:pt x="100" y="123"/>
                    <a:pt x="100" y="112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0"/>
                    <a:pt x="94" y="53"/>
                    <a:pt x="86" y="50"/>
                  </a:cubicBezTo>
                  <a:close/>
                  <a:moveTo>
                    <a:pt x="50" y="115"/>
                  </a:moveTo>
                  <a:cubicBezTo>
                    <a:pt x="36" y="115"/>
                    <a:pt x="25" y="104"/>
                    <a:pt x="25" y="90"/>
                  </a:cubicBezTo>
                  <a:cubicBezTo>
                    <a:pt x="25" y="77"/>
                    <a:pt x="36" y="66"/>
                    <a:pt x="50" y="66"/>
                  </a:cubicBezTo>
                  <a:cubicBezTo>
                    <a:pt x="64" y="66"/>
                    <a:pt x="75" y="77"/>
                    <a:pt x="75" y="90"/>
                  </a:cubicBezTo>
                  <a:cubicBezTo>
                    <a:pt x="75" y="104"/>
                    <a:pt x="64" y="115"/>
                    <a:pt x="50" y="115"/>
                  </a:cubicBezTo>
                  <a:close/>
                  <a:moveTo>
                    <a:pt x="76" y="49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2"/>
                    <a:pt x="36" y="11"/>
                    <a:pt x="50" y="11"/>
                  </a:cubicBezTo>
                  <a:cubicBezTo>
                    <a:pt x="64" y="11"/>
                    <a:pt x="76" y="22"/>
                    <a:pt x="76" y="36"/>
                  </a:cubicBezTo>
                  <a:lnTo>
                    <a:pt x="7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72" name="文本框 49"/>
          <p:cNvSpPr>
            <a:spLocks noChangeArrowheads="1"/>
          </p:cNvSpPr>
          <p:nvPr/>
        </p:nvSpPr>
        <p:spPr bwMode="auto">
          <a:xfrm>
            <a:off x="2012077" y="3206574"/>
            <a:ext cx="1358244" cy="42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20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1</a:t>
            </a:r>
            <a:endParaRPr lang="zh-CN" altLang="en-US" sz="2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3" name="文本框 50"/>
          <p:cNvSpPr>
            <a:spLocks noChangeArrowheads="1"/>
          </p:cNvSpPr>
          <p:nvPr/>
        </p:nvSpPr>
        <p:spPr bwMode="auto">
          <a:xfrm>
            <a:off x="1465979" y="3630586"/>
            <a:ext cx="2268409" cy="814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5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4" name="文本框 53"/>
          <p:cNvSpPr>
            <a:spLocks noChangeArrowheads="1"/>
          </p:cNvSpPr>
          <p:nvPr/>
        </p:nvSpPr>
        <p:spPr bwMode="auto">
          <a:xfrm>
            <a:off x="4824584" y="3206574"/>
            <a:ext cx="1360245" cy="42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20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2</a:t>
            </a:r>
            <a:endParaRPr lang="zh-CN" altLang="en-US" sz="2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5" name="文本框 54"/>
          <p:cNvSpPr>
            <a:spLocks noChangeArrowheads="1"/>
          </p:cNvSpPr>
          <p:nvPr/>
        </p:nvSpPr>
        <p:spPr bwMode="auto">
          <a:xfrm>
            <a:off x="4278485" y="3626585"/>
            <a:ext cx="2178393" cy="81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5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6" name="文本框 56"/>
          <p:cNvSpPr>
            <a:spLocks noChangeArrowheads="1"/>
          </p:cNvSpPr>
          <p:nvPr/>
        </p:nvSpPr>
        <p:spPr bwMode="auto">
          <a:xfrm>
            <a:off x="7727106" y="3226575"/>
            <a:ext cx="1360245" cy="42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20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3</a:t>
            </a:r>
            <a:endParaRPr lang="zh-CN" altLang="en-US" sz="2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7" name="文本框 57"/>
          <p:cNvSpPr>
            <a:spLocks noChangeArrowheads="1"/>
          </p:cNvSpPr>
          <p:nvPr/>
        </p:nvSpPr>
        <p:spPr bwMode="auto">
          <a:xfrm>
            <a:off x="7124999" y="3630586"/>
            <a:ext cx="2234402" cy="814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5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8" name="文本框 59"/>
          <p:cNvSpPr>
            <a:spLocks noChangeArrowheads="1"/>
          </p:cNvSpPr>
          <p:nvPr/>
        </p:nvSpPr>
        <p:spPr bwMode="auto">
          <a:xfrm>
            <a:off x="1986073" y="5766643"/>
            <a:ext cx="1358245" cy="42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20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6</a:t>
            </a:r>
            <a:endParaRPr lang="zh-CN" altLang="en-US" sz="2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9" name="文本框 60"/>
          <p:cNvSpPr>
            <a:spLocks noChangeArrowheads="1"/>
          </p:cNvSpPr>
          <p:nvPr/>
        </p:nvSpPr>
        <p:spPr bwMode="auto">
          <a:xfrm>
            <a:off x="1465978" y="6128654"/>
            <a:ext cx="2178393" cy="814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5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0" name="文本框 62"/>
          <p:cNvSpPr>
            <a:spLocks noChangeArrowheads="1"/>
          </p:cNvSpPr>
          <p:nvPr/>
        </p:nvSpPr>
        <p:spPr bwMode="auto">
          <a:xfrm>
            <a:off x="4822583" y="5746643"/>
            <a:ext cx="1360245" cy="42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20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5</a:t>
            </a:r>
            <a:endParaRPr lang="zh-CN" altLang="en-US" sz="2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1" name="文本框 63"/>
          <p:cNvSpPr>
            <a:spLocks noChangeArrowheads="1"/>
          </p:cNvSpPr>
          <p:nvPr/>
        </p:nvSpPr>
        <p:spPr bwMode="auto">
          <a:xfrm>
            <a:off x="4278486" y="6170654"/>
            <a:ext cx="2374428" cy="814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5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" name="文本框 65"/>
          <p:cNvSpPr>
            <a:spLocks noChangeArrowheads="1"/>
          </p:cNvSpPr>
          <p:nvPr/>
        </p:nvSpPr>
        <p:spPr bwMode="auto">
          <a:xfrm>
            <a:off x="7727106" y="5746643"/>
            <a:ext cx="1360245" cy="42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20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4</a:t>
            </a:r>
            <a:endParaRPr lang="zh-CN" altLang="en-US" sz="2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3" name="文本框 66"/>
          <p:cNvSpPr>
            <a:spLocks noChangeArrowheads="1"/>
          </p:cNvSpPr>
          <p:nvPr/>
        </p:nvSpPr>
        <p:spPr bwMode="auto">
          <a:xfrm>
            <a:off x="7273025" y="6170654"/>
            <a:ext cx="2268409" cy="814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5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312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5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50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50"/>
                            </p:stCondLst>
                            <p:childTnLst>
                              <p:par>
                                <p:cTn id="7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"/>
                            </p:stCondLst>
                            <p:childTnLst>
                              <p:par>
                                <p:cTn id="10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7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50"/>
                            </p:stCondLst>
                            <p:childTnLst>
                              <p:par>
                                <p:cTn id="1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3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bldLvl="0" animBg="1" autoUpdateAnimBg="0"/>
      <p:bldP spid="45" grpId="0" bldLvl="0" animBg="1" autoUpdateAnimBg="0"/>
      <p:bldP spid="46" grpId="0" bldLvl="0" animBg="1" autoUpdateAnimBg="0"/>
      <p:bldP spid="47" grpId="0" bldLvl="0" animBg="1" autoUpdateAnimBg="0"/>
      <p:bldP spid="72" grpId="0" bldLvl="0" autoUpdateAnimBg="0"/>
      <p:bldP spid="73" grpId="0" bldLvl="0" autoUpdateAnimBg="0"/>
      <p:bldP spid="74" grpId="0" bldLvl="0" autoUpdateAnimBg="0"/>
      <p:bldP spid="75" grpId="0" bldLvl="0" autoUpdateAnimBg="0"/>
      <p:bldP spid="76" grpId="0" bldLvl="0" autoUpdateAnimBg="0"/>
      <p:bldP spid="77" grpId="0" bldLvl="0" autoUpdateAnimBg="0"/>
      <p:bldP spid="78" grpId="0" bldLvl="0" autoUpdateAnimBg="0"/>
      <p:bldP spid="79" grpId="0" bldLvl="0" autoUpdateAnimBg="0"/>
      <p:bldP spid="80" grpId="0" bldLvl="0" autoUpdateAnimBg="0"/>
      <p:bldP spid="81" grpId="0" bldLvl="0" autoUpdateAnimBg="0"/>
      <p:bldP spid="82" grpId="0" bldLvl="0" autoUpdateAnimBg="0"/>
      <p:bldP spid="83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-359643" y="4306150"/>
            <a:ext cx="12192000" cy="60959"/>
          </a:xfrm>
          <a:prstGeom prst="rect">
            <a:avLst/>
          </a:prstGeom>
          <a:solidFill>
            <a:srgbClr val="29303A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039300" y="4140455"/>
            <a:ext cx="363836" cy="363836"/>
          </a:xfrm>
          <a:prstGeom prst="ellipse">
            <a:avLst/>
          </a:prstGeom>
          <a:solidFill>
            <a:srgbClr val="0053A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b="1" kern="0" smtClea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479008" y="4140455"/>
            <a:ext cx="363836" cy="363836"/>
          </a:xfrm>
          <a:prstGeom prst="ellipse">
            <a:avLst/>
          </a:prstGeom>
          <a:solidFill>
            <a:srgbClr val="40404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b="1" kern="0" smtClea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918716" y="4140455"/>
            <a:ext cx="363836" cy="363836"/>
          </a:xfrm>
          <a:prstGeom prst="ellipse">
            <a:avLst/>
          </a:prstGeom>
          <a:solidFill>
            <a:srgbClr val="0053A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b="1" kern="0" smtClea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358424" y="4140455"/>
            <a:ext cx="363836" cy="363836"/>
          </a:xfrm>
          <a:prstGeom prst="ellipse">
            <a:avLst/>
          </a:prstGeom>
          <a:solidFill>
            <a:srgbClr val="40404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b="1" kern="0" smtClean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91193" y="4891173"/>
            <a:ext cx="3115714" cy="1805472"/>
            <a:chOff x="1050836" y="3820884"/>
            <a:chExt cx="3115714" cy="1805472"/>
          </a:xfrm>
        </p:grpSpPr>
        <p:sp>
          <p:nvSpPr>
            <p:cNvPr id="37" name="矩形 9"/>
            <p:cNvSpPr/>
            <p:nvPr/>
          </p:nvSpPr>
          <p:spPr>
            <a:xfrm>
              <a:off x="1050836" y="3820884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rgbClr val="0053A3"/>
            </a:solidFill>
            <a:ln w="635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38" name="组 45"/>
            <p:cNvGrpSpPr/>
            <p:nvPr/>
          </p:nvGrpSpPr>
          <p:grpSpPr>
            <a:xfrm>
              <a:off x="1106272" y="4117301"/>
              <a:ext cx="3004843" cy="1177567"/>
              <a:chOff x="3560787" y="623574"/>
              <a:chExt cx="2253632" cy="883174"/>
            </a:xfrm>
          </p:grpSpPr>
          <p:sp>
            <p:nvSpPr>
              <p:cNvPr id="39" name="文本框 8"/>
              <p:cNvSpPr txBox="1"/>
              <p:nvPr/>
            </p:nvSpPr>
            <p:spPr>
              <a:xfrm>
                <a:off x="3560787" y="923656"/>
                <a:ext cx="2253632" cy="583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这里用于具体描述第一步的试验内容是什么。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kern="0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第一步的试验内容</a:t>
                </a:r>
              </a:p>
            </p:txBody>
          </p:sp>
        </p:grpSp>
      </p:grpSp>
      <p:sp>
        <p:nvSpPr>
          <p:cNvPr id="41" name="文本框 32"/>
          <p:cNvSpPr txBox="1"/>
          <p:nvPr/>
        </p:nvSpPr>
        <p:spPr>
          <a:xfrm>
            <a:off x="667219" y="3678318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400" b="1" dirty="0" smtClean="0">
                <a:solidFill>
                  <a:srgbClr val="0053A3"/>
                </a:solidFill>
                <a:latin typeface="微软雅黑"/>
                <a:ea typeface="微软雅黑"/>
              </a:rPr>
              <a:t>第一步</a:t>
            </a:r>
            <a:endParaRPr kumimoji="1" lang="zh-CN" altLang="en-US" sz="2400" b="1" dirty="0">
              <a:solidFill>
                <a:srgbClr val="0053A3"/>
              </a:solidFill>
              <a:latin typeface="微软雅黑"/>
              <a:ea typeface="微软雅黑"/>
            </a:endParaRPr>
          </a:p>
        </p:txBody>
      </p:sp>
      <p:sp>
        <p:nvSpPr>
          <p:cNvPr id="42" name="文本框 33"/>
          <p:cNvSpPr txBox="1"/>
          <p:nvPr/>
        </p:nvSpPr>
        <p:spPr>
          <a:xfrm>
            <a:off x="3116354" y="449995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rgbClr val="404040"/>
                </a:solidFill>
                <a:latin typeface="微软雅黑"/>
                <a:ea typeface="微软雅黑"/>
              </a:rPr>
              <a:t>第二步</a:t>
            </a:r>
            <a:endParaRPr lang="zh-CN" altLang="en-US" dirty="0">
              <a:solidFill>
                <a:srgbClr val="404040"/>
              </a:solidFill>
              <a:latin typeface="微软雅黑"/>
              <a:ea typeface="微软雅黑"/>
            </a:endParaRPr>
          </a:p>
        </p:txBody>
      </p:sp>
      <p:sp>
        <p:nvSpPr>
          <p:cNvPr id="43" name="文本框 34"/>
          <p:cNvSpPr txBox="1"/>
          <p:nvPr/>
        </p:nvSpPr>
        <p:spPr>
          <a:xfrm>
            <a:off x="5546637" y="367831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rgbClr val="0053A3"/>
                </a:solidFill>
                <a:latin typeface="微软雅黑"/>
                <a:ea typeface="微软雅黑"/>
              </a:rPr>
              <a:t>第三步</a:t>
            </a:r>
            <a:endParaRPr lang="zh-CN" altLang="en-US" dirty="0">
              <a:solidFill>
                <a:srgbClr val="0053A3"/>
              </a:solidFill>
              <a:latin typeface="微软雅黑"/>
              <a:ea typeface="微软雅黑"/>
            </a:endParaRPr>
          </a:p>
        </p:txBody>
      </p:sp>
      <p:sp>
        <p:nvSpPr>
          <p:cNvPr id="44" name="文本框 35"/>
          <p:cNvSpPr txBox="1"/>
          <p:nvPr/>
        </p:nvSpPr>
        <p:spPr>
          <a:xfrm>
            <a:off x="7986344" y="449995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rgbClr val="404040"/>
                </a:solidFill>
                <a:latin typeface="微软雅黑"/>
                <a:ea typeface="微软雅黑"/>
              </a:rPr>
              <a:t>第四步</a:t>
            </a:r>
            <a:endParaRPr lang="zh-CN" altLang="en-US" dirty="0">
              <a:solidFill>
                <a:srgbClr val="404040"/>
              </a:solidFill>
              <a:latin typeface="微软雅黑"/>
              <a:ea typeface="微软雅黑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161959" y="2018457"/>
            <a:ext cx="3115714" cy="1805472"/>
            <a:chOff x="3521602" y="948168"/>
            <a:chExt cx="3115714" cy="1805472"/>
          </a:xfrm>
        </p:grpSpPr>
        <p:sp>
          <p:nvSpPr>
            <p:cNvPr id="46" name="矩形 9"/>
            <p:cNvSpPr/>
            <p:nvPr/>
          </p:nvSpPr>
          <p:spPr>
            <a:xfrm flipV="1">
              <a:off x="3521602" y="948168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rgbClr val="404040"/>
            </a:solidFill>
            <a:ln w="635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47" name="组 45"/>
            <p:cNvGrpSpPr/>
            <p:nvPr/>
          </p:nvGrpSpPr>
          <p:grpSpPr>
            <a:xfrm>
              <a:off x="3577038" y="1244585"/>
              <a:ext cx="3004843" cy="1212640"/>
              <a:chOff x="3560787" y="623574"/>
              <a:chExt cx="2253632" cy="909479"/>
            </a:xfrm>
          </p:grpSpPr>
          <p:sp>
            <p:nvSpPr>
              <p:cNvPr id="48" name="文本框 8"/>
              <p:cNvSpPr txBox="1"/>
              <p:nvPr/>
            </p:nvSpPr>
            <p:spPr>
              <a:xfrm>
                <a:off x="3560787" y="923656"/>
                <a:ext cx="2253632" cy="60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</a:t>
                </a: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第二步</a:t>
                </a: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kern="0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第二步的试验内容</a:t>
                </a: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576603" y="4891173"/>
            <a:ext cx="3115714" cy="1805472"/>
            <a:chOff x="5936246" y="3820884"/>
            <a:chExt cx="3115714" cy="1805472"/>
          </a:xfrm>
        </p:grpSpPr>
        <p:sp>
          <p:nvSpPr>
            <p:cNvPr id="51" name="矩形 9"/>
            <p:cNvSpPr/>
            <p:nvPr/>
          </p:nvSpPr>
          <p:spPr>
            <a:xfrm>
              <a:off x="5936246" y="3820884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rgbClr val="0053A3"/>
            </a:solidFill>
            <a:ln w="635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52" name="组 45"/>
            <p:cNvGrpSpPr/>
            <p:nvPr/>
          </p:nvGrpSpPr>
          <p:grpSpPr>
            <a:xfrm>
              <a:off x="5991682" y="4117301"/>
              <a:ext cx="3004843" cy="1212639"/>
              <a:chOff x="3560787" y="623574"/>
              <a:chExt cx="2253632" cy="909479"/>
            </a:xfrm>
          </p:grpSpPr>
          <p:sp>
            <p:nvSpPr>
              <p:cNvPr id="53" name="文本框 8"/>
              <p:cNvSpPr txBox="1"/>
              <p:nvPr/>
            </p:nvSpPr>
            <p:spPr>
              <a:xfrm>
                <a:off x="3560787" y="923656"/>
                <a:ext cx="2253632" cy="60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</a:t>
                </a: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第三步</a:t>
                </a: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kern="0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第三步的试验内容</a:t>
                </a: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8025058" y="2018457"/>
            <a:ext cx="3115714" cy="1805472"/>
            <a:chOff x="8384701" y="948168"/>
            <a:chExt cx="3115714" cy="1805472"/>
          </a:xfrm>
        </p:grpSpPr>
        <p:sp>
          <p:nvSpPr>
            <p:cNvPr id="56" name="矩形 9"/>
            <p:cNvSpPr/>
            <p:nvPr/>
          </p:nvSpPr>
          <p:spPr>
            <a:xfrm flipV="1">
              <a:off x="8384701" y="948168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rgbClr val="404040"/>
            </a:solidFill>
            <a:ln w="635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3200" kern="0" smtClean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57" name="组 45"/>
            <p:cNvGrpSpPr/>
            <p:nvPr/>
          </p:nvGrpSpPr>
          <p:grpSpPr>
            <a:xfrm>
              <a:off x="8440137" y="1244585"/>
              <a:ext cx="3004843" cy="1212640"/>
              <a:chOff x="3560787" y="623574"/>
              <a:chExt cx="2253632" cy="909478"/>
            </a:xfrm>
          </p:grpSpPr>
          <p:sp>
            <p:nvSpPr>
              <p:cNvPr id="58" name="文本框 8"/>
              <p:cNvSpPr txBox="1"/>
              <p:nvPr/>
            </p:nvSpPr>
            <p:spPr>
              <a:xfrm>
                <a:off x="3560787" y="923656"/>
                <a:ext cx="2253632" cy="609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</a:t>
                </a: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第四步</a:t>
                </a: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kern="0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第四步的试验内容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443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41" grpId="0"/>
      <p:bldP spid="42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552</Words>
  <Application>Microsoft Office PowerPoint</Application>
  <PresentationFormat>自定义</PresentationFormat>
  <Paragraphs>41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2019-08-27T14:48:06Z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