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00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405" y="2654693"/>
            <a:ext cx="11377264" cy="1240805"/>
            <a:chOff x="1799449" y="2852936"/>
            <a:chExt cx="8428037" cy="919162"/>
          </a:xfrm>
        </p:grpSpPr>
        <p:sp>
          <p:nvSpPr>
            <p:cNvPr id="3" name="任意多边形 2"/>
            <p:cNvSpPr/>
            <p:nvPr/>
          </p:nvSpPr>
          <p:spPr>
            <a:xfrm>
              <a:off x="1799449" y="2852936"/>
              <a:ext cx="1984375" cy="919162"/>
            </a:xfrm>
            <a:custGeom>
              <a:avLst/>
              <a:gdLst>
                <a:gd name="connsiteX0" fmla="*/ 0 w 1674206"/>
                <a:gd name="connsiteY0" fmla="*/ 0 h 775493"/>
                <a:gd name="connsiteX1" fmla="*/ 1240155 w 1674206"/>
                <a:gd name="connsiteY1" fmla="*/ 0 h 775493"/>
                <a:gd name="connsiteX2" fmla="*/ 1674206 w 1674206"/>
                <a:gd name="connsiteY2" fmla="*/ 387747 h 775493"/>
                <a:gd name="connsiteX3" fmla="*/ 1240155 w 1674206"/>
                <a:gd name="connsiteY3" fmla="*/ 775493 h 775493"/>
                <a:gd name="connsiteX4" fmla="*/ 0 w 1674206"/>
                <a:gd name="connsiteY4" fmla="*/ 775493 h 775493"/>
                <a:gd name="connsiteX5" fmla="*/ 434051 w 1674206"/>
                <a:gd name="connsiteY5" fmla="*/ 387747 h 775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4206" h="775493">
                  <a:moveTo>
                    <a:pt x="0" y="0"/>
                  </a:moveTo>
                  <a:lnTo>
                    <a:pt x="1240155" y="0"/>
                  </a:lnTo>
                  <a:lnTo>
                    <a:pt x="1674206" y="387747"/>
                  </a:lnTo>
                  <a:lnTo>
                    <a:pt x="1240155" y="775493"/>
                  </a:lnTo>
                  <a:lnTo>
                    <a:pt x="0" y="775493"/>
                  </a:lnTo>
                  <a:lnTo>
                    <a:pt x="434051" y="387747"/>
                  </a:lnTo>
                  <a:close/>
                </a:path>
              </a:pathLst>
            </a:custGeom>
            <a:solidFill>
              <a:srgbClr val="32B6A1"/>
            </a:solidFill>
            <a:ln>
              <a:noFill/>
            </a:ln>
            <a:effectLst>
              <a:outerShdw blurRad="762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tIns="0" rIns="25200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804455" y="3023151"/>
              <a:ext cx="540246" cy="542148"/>
            </a:xfrm>
            <a:prstGeom prst="ellipse">
              <a:avLst/>
            </a:prstGeom>
            <a:solidFill>
              <a:srgbClr val="1CAE97"/>
            </a:solidFill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01</a:t>
              </a:r>
              <a:endParaRPr lang="zh-CN" altLang="en-US" b="1" dirty="0">
                <a:solidFill>
                  <a:prstClr val="white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3948395" y="2852936"/>
              <a:ext cx="1982788" cy="919162"/>
            </a:xfrm>
            <a:custGeom>
              <a:avLst/>
              <a:gdLst>
                <a:gd name="connsiteX0" fmla="*/ 0 w 1674206"/>
                <a:gd name="connsiteY0" fmla="*/ 0 h 775493"/>
                <a:gd name="connsiteX1" fmla="*/ 1240155 w 1674206"/>
                <a:gd name="connsiteY1" fmla="*/ 0 h 775493"/>
                <a:gd name="connsiteX2" fmla="*/ 1674206 w 1674206"/>
                <a:gd name="connsiteY2" fmla="*/ 387747 h 775493"/>
                <a:gd name="connsiteX3" fmla="*/ 1240155 w 1674206"/>
                <a:gd name="connsiteY3" fmla="*/ 775493 h 775493"/>
                <a:gd name="connsiteX4" fmla="*/ 0 w 1674206"/>
                <a:gd name="connsiteY4" fmla="*/ 775493 h 775493"/>
                <a:gd name="connsiteX5" fmla="*/ 434051 w 1674206"/>
                <a:gd name="connsiteY5" fmla="*/ 387747 h 775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4206" h="775493">
                  <a:moveTo>
                    <a:pt x="0" y="0"/>
                  </a:moveTo>
                  <a:lnTo>
                    <a:pt x="1240155" y="0"/>
                  </a:lnTo>
                  <a:lnTo>
                    <a:pt x="1674206" y="387747"/>
                  </a:lnTo>
                  <a:lnTo>
                    <a:pt x="1240155" y="775493"/>
                  </a:lnTo>
                  <a:lnTo>
                    <a:pt x="0" y="775493"/>
                  </a:lnTo>
                  <a:lnTo>
                    <a:pt x="434051" y="387747"/>
                  </a:lnTo>
                  <a:close/>
                </a:path>
              </a:pathLst>
            </a:custGeom>
            <a:solidFill>
              <a:srgbClr val="B4CB7F"/>
            </a:solidFill>
            <a:ln>
              <a:noFill/>
            </a:ln>
            <a:effectLst>
              <a:outerShdw blurRad="762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tIns="0" rIns="25200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3928513" y="3023151"/>
              <a:ext cx="540246" cy="542148"/>
            </a:xfrm>
            <a:prstGeom prst="ellipse">
              <a:avLst/>
            </a:prstGeom>
            <a:solidFill>
              <a:srgbClr val="B4CB7F"/>
            </a:solidFill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02</a:t>
              </a:r>
              <a:endParaRPr lang="zh-CN" altLang="en-US" b="1" dirty="0">
                <a:solidFill>
                  <a:prstClr val="white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095754" y="2852936"/>
              <a:ext cx="1982787" cy="919162"/>
            </a:xfrm>
            <a:custGeom>
              <a:avLst/>
              <a:gdLst>
                <a:gd name="connsiteX0" fmla="*/ 0 w 1674206"/>
                <a:gd name="connsiteY0" fmla="*/ 0 h 775493"/>
                <a:gd name="connsiteX1" fmla="*/ 1240155 w 1674206"/>
                <a:gd name="connsiteY1" fmla="*/ 0 h 775493"/>
                <a:gd name="connsiteX2" fmla="*/ 1674206 w 1674206"/>
                <a:gd name="connsiteY2" fmla="*/ 387747 h 775493"/>
                <a:gd name="connsiteX3" fmla="*/ 1240155 w 1674206"/>
                <a:gd name="connsiteY3" fmla="*/ 775493 h 775493"/>
                <a:gd name="connsiteX4" fmla="*/ 0 w 1674206"/>
                <a:gd name="connsiteY4" fmla="*/ 775493 h 775493"/>
                <a:gd name="connsiteX5" fmla="*/ 434051 w 1674206"/>
                <a:gd name="connsiteY5" fmla="*/ 387747 h 775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4206" h="775493">
                  <a:moveTo>
                    <a:pt x="0" y="0"/>
                  </a:moveTo>
                  <a:lnTo>
                    <a:pt x="1240155" y="0"/>
                  </a:lnTo>
                  <a:lnTo>
                    <a:pt x="1674206" y="387747"/>
                  </a:lnTo>
                  <a:lnTo>
                    <a:pt x="1240155" y="775493"/>
                  </a:lnTo>
                  <a:lnTo>
                    <a:pt x="0" y="775493"/>
                  </a:lnTo>
                  <a:lnTo>
                    <a:pt x="434051" y="387747"/>
                  </a:lnTo>
                  <a:close/>
                </a:path>
              </a:pathLst>
            </a:custGeom>
            <a:solidFill>
              <a:srgbClr val="F7B447"/>
            </a:solidFill>
            <a:ln>
              <a:noFill/>
            </a:ln>
            <a:effectLst>
              <a:outerShdw blurRad="762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tIns="0" rIns="25200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6075872" y="3023151"/>
              <a:ext cx="540246" cy="542148"/>
            </a:xfrm>
            <a:prstGeom prst="ellipse">
              <a:avLst/>
            </a:prstGeom>
            <a:solidFill>
              <a:srgbClr val="F7B447"/>
            </a:solidFill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03</a:t>
              </a:r>
              <a:endParaRPr lang="zh-CN" altLang="en-US" b="1" dirty="0">
                <a:solidFill>
                  <a:prstClr val="white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8243111" y="2852936"/>
              <a:ext cx="1984375" cy="919162"/>
            </a:xfrm>
            <a:custGeom>
              <a:avLst/>
              <a:gdLst>
                <a:gd name="connsiteX0" fmla="*/ 0 w 1674206"/>
                <a:gd name="connsiteY0" fmla="*/ 0 h 775493"/>
                <a:gd name="connsiteX1" fmla="*/ 1240155 w 1674206"/>
                <a:gd name="connsiteY1" fmla="*/ 0 h 775493"/>
                <a:gd name="connsiteX2" fmla="*/ 1674206 w 1674206"/>
                <a:gd name="connsiteY2" fmla="*/ 387747 h 775493"/>
                <a:gd name="connsiteX3" fmla="*/ 1240155 w 1674206"/>
                <a:gd name="connsiteY3" fmla="*/ 775493 h 775493"/>
                <a:gd name="connsiteX4" fmla="*/ 0 w 1674206"/>
                <a:gd name="connsiteY4" fmla="*/ 775493 h 775493"/>
                <a:gd name="connsiteX5" fmla="*/ 434051 w 1674206"/>
                <a:gd name="connsiteY5" fmla="*/ 387747 h 775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4206" h="775493">
                  <a:moveTo>
                    <a:pt x="0" y="0"/>
                  </a:moveTo>
                  <a:lnTo>
                    <a:pt x="1240155" y="0"/>
                  </a:lnTo>
                  <a:lnTo>
                    <a:pt x="1674206" y="387747"/>
                  </a:lnTo>
                  <a:lnTo>
                    <a:pt x="1240155" y="775493"/>
                  </a:lnTo>
                  <a:lnTo>
                    <a:pt x="0" y="775493"/>
                  </a:lnTo>
                  <a:lnTo>
                    <a:pt x="434051" y="387747"/>
                  </a:lnTo>
                  <a:close/>
                </a:path>
              </a:pathLst>
            </a:custGeom>
            <a:solidFill>
              <a:srgbClr val="D05E51"/>
            </a:solidFill>
            <a:ln>
              <a:noFill/>
            </a:ln>
            <a:effectLst>
              <a:outerShdw blurRad="762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tIns="0" rIns="25200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8243111" y="3041443"/>
              <a:ext cx="542148" cy="542148"/>
            </a:xfrm>
            <a:prstGeom prst="ellipse">
              <a:avLst/>
            </a:prstGeom>
            <a:solidFill>
              <a:srgbClr val="D05E51"/>
            </a:solidFill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04</a:t>
              </a:r>
              <a:endParaRPr lang="zh-CN" altLang="en-US" b="1" dirty="0">
                <a:solidFill>
                  <a:prstClr val="white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文本框 87"/>
          <p:cNvSpPr txBox="1"/>
          <p:nvPr/>
        </p:nvSpPr>
        <p:spPr>
          <a:xfrm>
            <a:off x="205097" y="4565729"/>
            <a:ext cx="1124457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5859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填写标题</a:t>
            </a:r>
            <a:endParaRPr lang="en-US" altLang="zh-CN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1200" dirty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</a:t>
            </a:r>
            <a:r>
              <a:rPr lang="zh-CN" altLang="en-US" sz="1200" dirty="0" smtClean="0">
                <a:solidFill>
                  <a:srgbClr val="5A5B5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endParaRPr lang="en-US" altLang="zh-CN" sz="1200" dirty="0">
              <a:solidFill>
                <a:srgbClr val="5A5B5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909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88515" y="2784103"/>
            <a:ext cx="2811462" cy="3171825"/>
            <a:chOff x="550289" y="2132744"/>
            <a:chExt cx="2811934" cy="3171173"/>
          </a:xfrm>
        </p:grpSpPr>
        <p:sp>
          <p:nvSpPr>
            <p:cNvPr id="31" name="Freeform 50"/>
            <p:cNvSpPr/>
            <p:nvPr/>
          </p:nvSpPr>
          <p:spPr>
            <a:xfrm>
              <a:off x="1064725" y="2132744"/>
              <a:ext cx="2073623" cy="181413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594" lvl="1" indent="-228594" defTabSz="1066773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defRPr/>
              </a:pPr>
              <a:r>
                <a:rPr lang="en-US" sz="6400" dirty="0">
                  <a:solidFill>
                    <a:prstClr val="white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 </a:t>
              </a:r>
              <a:endParaRPr lang="en-US" sz="6400" dirty="0">
                <a:solidFill>
                  <a:srgbClr val="023759">
                    <a:lumMod val="75000"/>
                  </a:srgbClr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32" name="Oval 32"/>
            <p:cNvSpPr>
              <a:spLocks noChangeAspect="1"/>
            </p:cNvSpPr>
            <p:nvPr/>
          </p:nvSpPr>
          <p:spPr>
            <a:xfrm>
              <a:off x="550289" y="2524775"/>
              <a:ext cx="1027284" cy="1028489"/>
            </a:xfrm>
            <a:prstGeom prst="ellipse">
              <a:avLst/>
            </a:prstGeom>
            <a:solidFill>
              <a:srgbClr val="315B2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37546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prstClr val="white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33" name="Oval 33"/>
            <p:cNvSpPr>
              <a:spLocks noChangeAspect="1"/>
            </p:cNvSpPr>
            <p:nvPr/>
          </p:nvSpPr>
          <p:spPr>
            <a:xfrm>
              <a:off x="669371" y="2643814"/>
              <a:ext cx="789120" cy="79199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37546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15B2F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34" name="TextBox 13"/>
            <p:cNvSpPr txBox="1"/>
            <p:nvPr/>
          </p:nvSpPr>
          <p:spPr>
            <a:xfrm>
              <a:off x="1710946" y="2872367"/>
              <a:ext cx="854218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>
                  <a:solidFill>
                    <a:prstClr val="white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关键词</a:t>
              </a:r>
              <a:endParaRPr lang="en-US" sz="2000" b="1" dirty="0">
                <a:solidFill>
                  <a:prstClr val="white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35" name="TextBox 13"/>
            <p:cNvSpPr txBox="1"/>
            <p:nvPr/>
          </p:nvSpPr>
          <p:spPr>
            <a:xfrm>
              <a:off x="1064725" y="4248446"/>
              <a:ext cx="2297498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 smtClean="0">
                  <a:solidFill>
                    <a:srgbClr val="445469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2000" b="1" dirty="0">
                <a:solidFill>
                  <a:srgbClr val="445469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36" name="TextBox 13"/>
            <p:cNvSpPr txBox="1"/>
            <p:nvPr/>
          </p:nvSpPr>
          <p:spPr>
            <a:xfrm>
              <a:off x="1064725" y="4657937"/>
              <a:ext cx="2113317" cy="64598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400" smtClean="0">
                  <a:solidFill>
                    <a:srgbClr val="445469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>
                <a:solidFill>
                  <a:srgbClr val="445469"/>
                </a:solidFill>
                <a:latin typeface="Arial"/>
                <a:ea typeface="微软雅黑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3020615" y="2784103"/>
            <a:ext cx="2757487" cy="3192462"/>
            <a:chOff x="3383713" y="2132744"/>
            <a:chExt cx="2756392" cy="3191683"/>
          </a:xfrm>
        </p:grpSpPr>
        <p:sp>
          <p:nvSpPr>
            <p:cNvPr id="38" name="Freeform 50"/>
            <p:cNvSpPr/>
            <p:nvPr/>
          </p:nvSpPr>
          <p:spPr>
            <a:xfrm>
              <a:off x="3897859" y="2132744"/>
              <a:ext cx="2074038" cy="181406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594" lvl="1" indent="-228594" defTabSz="1066773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defRPr/>
              </a:pPr>
              <a:r>
                <a:rPr lang="en-US" sz="6400" dirty="0">
                  <a:solidFill>
                    <a:prstClr val="white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 </a:t>
              </a:r>
              <a:endParaRPr lang="en-US" sz="6400" dirty="0">
                <a:solidFill>
                  <a:srgbClr val="023759">
                    <a:lumMod val="75000"/>
                  </a:srgbClr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39" name="Oval 32"/>
            <p:cNvSpPr>
              <a:spLocks noChangeAspect="1"/>
            </p:cNvSpPr>
            <p:nvPr/>
          </p:nvSpPr>
          <p:spPr>
            <a:xfrm>
              <a:off x="3383713" y="2524760"/>
              <a:ext cx="1026704" cy="1028449"/>
            </a:xfrm>
            <a:prstGeom prst="ellipse">
              <a:avLst/>
            </a:prstGeom>
            <a:solidFill>
              <a:srgbClr val="315B2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37546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prstClr val="white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40" name="Oval 33"/>
            <p:cNvSpPr>
              <a:spLocks noChangeAspect="1"/>
            </p:cNvSpPr>
            <p:nvPr/>
          </p:nvSpPr>
          <p:spPr>
            <a:xfrm>
              <a:off x="3502728" y="2643794"/>
              <a:ext cx="790261" cy="79196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37546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315B2F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02</a:t>
              </a:r>
              <a:endParaRPr lang="en-US" sz="2400" b="1" dirty="0">
                <a:solidFill>
                  <a:srgbClr val="315B2F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41" name="TextBox 13"/>
            <p:cNvSpPr txBox="1"/>
            <p:nvPr/>
          </p:nvSpPr>
          <p:spPr>
            <a:xfrm>
              <a:off x="3842318" y="4248365"/>
              <a:ext cx="2297787" cy="30790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rgbClr val="445469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2000" b="1" dirty="0">
                <a:solidFill>
                  <a:srgbClr val="445469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42" name="TextBox 13"/>
            <p:cNvSpPr txBox="1"/>
            <p:nvPr/>
          </p:nvSpPr>
          <p:spPr>
            <a:xfrm>
              <a:off x="3840731" y="4678473"/>
              <a:ext cx="2115297" cy="64595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445469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445469"/>
                </a:solidFill>
                <a:latin typeface="Arial"/>
                <a:ea typeface="微软雅黑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13"/>
            <p:cNvSpPr txBox="1"/>
            <p:nvPr/>
          </p:nvSpPr>
          <p:spPr>
            <a:xfrm>
              <a:off x="4583386" y="2872338"/>
              <a:ext cx="855322" cy="30790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>
                  <a:solidFill>
                    <a:prstClr val="white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关键词</a:t>
              </a:r>
              <a:endParaRPr lang="en-US" sz="2000" b="1" dirty="0">
                <a:solidFill>
                  <a:prstClr val="white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5916215" y="2784103"/>
            <a:ext cx="2811462" cy="3171825"/>
            <a:chOff x="6277804" y="2132744"/>
            <a:chExt cx="2811933" cy="3171173"/>
          </a:xfrm>
        </p:grpSpPr>
        <p:sp>
          <p:nvSpPr>
            <p:cNvPr id="45" name="Freeform 50"/>
            <p:cNvSpPr/>
            <p:nvPr/>
          </p:nvSpPr>
          <p:spPr>
            <a:xfrm>
              <a:off x="6792240" y="2132744"/>
              <a:ext cx="2073622" cy="181413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594" lvl="1" indent="-228594" defTabSz="1066773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defRPr/>
              </a:pPr>
              <a:r>
                <a:rPr lang="en-US" sz="6400" dirty="0">
                  <a:solidFill>
                    <a:prstClr val="white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 </a:t>
              </a:r>
              <a:endParaRPr lang="en-US" sz="6400" dirty="0">
                <a:solidFill>
                  <a:srgbClr val="023759">
                    <a:lumMod val="75000"/>
                  </a:srgbClr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46" name="Oval 32"/>
            <p:cNvSpPr>
              <a:spLocks noChangeAspect="1"/>
            </p:cNvSpPr>
            <p:nvPr/>
          </p:nvSpPr>
          <p:spPr>
            <a:xfrm>
              <a:off x="6277804" y="2524775"/>
              <a:ext cx="1027284" cy="1028489"/>
            </a:xfrm>
            <a:prstGeom prst="ellipse">
              <a:avLst/>
            </a:prstGeom>
            <a:solidFill>
              <a:srgbClr val="315B2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37546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prstClr val="white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47" name="Oval 33"/>
            <p:cNvSpPr>
              <a:spLocks noChangeAspect="1"/>
            </p:cNvSpPr>
            <p:nvPr/>
          </p:nvSpPr>
          <p:spPr>
            <a:xfrm>
              <a:off x="6396886" y="2643814"/>
              <a:ext cx="789120" cy="79199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37546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315B2F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03</a:t>
              </a:r>
              <a:endParaRPr lang="en-US" sz="2400" b="1" dirty="0">
                <a:solidFill>
                  <a:srgbClr val="315B2F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48" name="TextBox 13"/>
            <p:cNvSpPr txBox="1"/>
            <p:nvPr/>
          </p:nvSpPr>
          <p:spPr>
            <a:xfrm>
              <a:off x="6792240" y="4248446"/>
              <a:ext cx="2297497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rgbClr val="445469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2000" b="1" dirty="0">
                <a:solidFill>
                  <a:srgbClr val="445469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49" name="TextBox 13"/>
            <p:cNvSpPr txBox="1"/>
            <p:nvPr/>
          </p:nvSpPr>
          <p:spPr>
            <a:xfrm>
              <a:off x="6808118" y="4657937"/>
              <a:ext cx="2114904" cy="64598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445469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445469"/>
                </a:solidFill>
                <a:latin typeface="Arial"/>
                <a:ea typeface="微软雅黑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13"/>
            <p:cNvSpPr txBox="1"/>
            <p:nvPr/>
          </p:nvSpPr>
          <p:spPr>
            <a:xfrm>
              <a:off x="7438460" y="2872367"/>
              <a:ext cx="854218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>
                  <a:solidFill>
                    <a:prstClr val="white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关键词</a:t>
              </a:r>
              <a:endParaRPr lang="en-US" sz="2000" b="1" dirty="0">
                <a:solidFill>
                  <a:prstClr val="white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748315" y="2784103"/>
            <a:ext cx="2773362" cy="3171825"/>
            <a:chOff x="9111228" y="2132744"/>
            <a:chExt cx="2772100" cy="3171173"/>
          </a:xfrm>
        </p:grpSpPr>
        <p:sp>
          <p:nvSpPr>
            <p:cNvPr id="52" name="Freeform 50"/>
            <p:cNvSpPr/>
            <p:nvPr/>
          </p:nvSpPr>
          <p:spPr>
            <a:xfrm>
              <a:off x="9625344" y="2132744"/>
              <a:ext cx="2073918" cy="181413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594" lvl="1" indent="-228594" defTabSz="1066773" fontAlgn="auto">
                <a:lnSpc>
                  <a:spcPct val="90000"/>
                </a:lnSpc>
                <a:spcBef>
                  <a:spcPts val="0"/>
                </a:spcBef>
                <a:spcAft>
                  <a:spcPct val="15000"/>
                </a:spcAft>
                <a:defRPr/>
              </a:pPr>
              <a:r>
                <a:rPr lang="en-US" sz="6400" dirty="0">
                  <a:solidFill>
                    <a:prstClr val="white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 </a:t>
              </a:r>
              <a:endParaRPr lang="en-US" sz="6400" dirty="0">
                <a:solidFill>
                  <a:srgbClr val="023759">
                    <a:lumMod val="75000"/>
                  </a:srgbClr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53" name="Oval 32"/>
            <p:cNvSpPr>
              <a:spLocks noChangeAspect="1"/>
            </p:cNvSpPr>
            <p:nvPr/>
          </p:nvSpPr>
          <p:spPr>
            <a:xfrm>
              <a:off x="9111228" y="2524775"/>
              <a:ext cx="1026645" cy="1028489"/>
            </a:xfrm>
            <a:prstGeom prst="ellipse">
              <a:avLst/>
            </a:prstGeom>
            <a:solidFill>
              <a:srgbClr val="315B2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37546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prstClr val="white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54" name="Oval 33"/>
            <p:cNvSpPr>
              <a:spLocks noChangeAspect="1"/>
            </p:cNvSpPr>
            <p:nvPr/>
          </p:nvSpPr>
          <p:spPr>
            <a:xfrm>
              <a:off x="9230236" y="2643814"/>
              <a:ext cx="790215" cy="79199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37546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315B2F"/>
                  </a:solidFill>
                  <a:latin typeface="Arial"/>
                  <a:ea typeface="微软雅黑"/>
                  <a:sym typeface="Arial" panose="020B0604020202020204" pitchFamily="34" charset="0"/>
                </a:rPr>
                <a:t>04</a:t>
              </a:r>
              <a:endParaRPr lang="en-US" sz="2400" b="1" dirty="0">
                <a:solidFill>
                  <a:srgbClr val="315B2F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55" name="TextBox 13"/>
            <p:cNvSpPr txBox="1"/>
            <p:nvPr/>
          </p:nvSpPr>
          <p:spPr>
            <a:xfrm>
              <a:off x="9585674" y="4248446"/>
              <a:ext cx="2297654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 dirty="0" smtClean="0">
                  <a:solidFill>
                    <a:srgbClr val="445469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2000" b="1" dirty="0">
                <a:solidFill>
                  <a:srgbClr val="445469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  <p:sp>
          <p:nvSpPr>
            <p:cNvPr id="56" name="TextBox 13"/>
            <p:cNvSpPr txBox="1"/>
            <p:nvPr/>
          </p:nvSpPr>
          <p:spPr>
            <a:xfrm>
              <a:off x="9585674" y="4657937"/>
              <a:ext cx="2113588" cy="64598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400" dirty="0" smtClean="0">
                  <a:solidFill>
                    <a:srgbClr val="445469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rgbClr val="445469"/>
                </a:solidFill>
                <a:latin typeface="Arial"/>
                <a:ea typeface="微软雅黑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13"/>
            <p:cNvSpPr txBox="1"/>
            <p:nvPr/>
          </p:nvSpPr>
          <p:spPr>
            <a:xfrm>
              <a:off x="10366369" y="2872367"/>
              <a:ext cx="853686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216817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2000" b="1">
                  <a:solidFill>
                    <a:prstClr val="white"/>
                  </a:solidFill>
                  <a:latin typeface="Arial"/>
                  <a:ea typeface="微软雅黑"/>
                  <a:cs typeface="+mn-ea"/>
                  <a:sym typeface="Arial" panose="020B0604020202020204" pitchFamily="34" charset="0"/>
                </a:rPr>
                <a:t>关键词</a:t>
              </a:r>
              <a:endParaRPr lang="en-US" sz="2000" b="1" dirty="0">
                <a:solidFill>
                  <a:prstClr val="white"/>
                </a:solidFill>
                <a:latin typeface="Arial"/>
                <a:ea typeface="微软雅黑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747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602</Words>
  <Application>Microsoft Office PowerPoint</Application>
  <PresentationFormat>自定义</PresentationFormat>
  <Paragraphs>47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2019-08-27T14:47:37Z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