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64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2D18CC-C99D-4056-B0BE-17911AF2C0F7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8C76064-BAD0-4764-844B-E94DB5F9ADDC}">
      <dgm:prSet phldrT="[Text]"/>
      <dgm:spPr>
        <a:xfrm>
          <a:off x="4791164" y="856061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2980B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id-ID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gm:t>
    </dgm:pt>
    <dgm:pt modelId="{5C6095E5-CF1D-451B-A105-152606FB5A9F}" type="parTrans" cxnId="{6838B8F0-9E3C-4327-97AE-C6B91BA8D851}">
      <dgm:prSet/>
      <dgm:spPr/>
      <dgm:t>
        <a:bodyPr/>
        <a:lstStyle/>
        <a:p>
          <a:endParaRPr lang="en-US"/>
        </a:p>
      </dgm:t>
    </dgm:pt>
    <dgm:pt modelId="{1EC67028-A67A-442C-BA95-D9983AF2164E}" type="sibTrans" cxnId="{6838B8F0-9E3C-4327-97AE-C6B91BA8D851}">
      <dgm:prSet/>
      <dgm:spPr/>
      <dgm:t>
        <a:bodyPr/>
        <a:lstStyle/>
        <a:p>
          <a:endParaRPr lang="en-US"/>
        </a:p>
      </dgm:t>
    </dgm:pt>
    <dgm:pt modelId="{2A9FADDF-378D-4220-8BAA-A125C15FFC49}">
      <dgm:prSet phldrT="[Text]"/>
      <dgm:spPr>
        <a:xfrm>
          <a:off x="1356325" y="2590655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C0392B"/>
          </a:solidFill>
          <a:prstDash val="solid"/>
          <a:miter lim="800000"/>
        </a:ln>
        <a:effectLst/>
      </dgm:spPr>
      <dgm:t>
        <a:bodyPr/>
        <a:lstStyle/>
        <a:p>
          <a:r>
            <a:rPr lang="id-ID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gm:t>
    </dgm:pt>
    <dgm:pt modelId="{8E157D3E-D1CF-43B8-A245-61CB9FCB4B9F}" type="parTrans" cxnId="{98249A6C-DB87-4ED1-BE03-52D0522BFD68}">
      <dgm:prSet/>
      <dgm:spPr>
        <a:xfrm>
          <a:off x="2084927" y="1848001"/>
          <a:ext cx="3434839" cy="544890"/>
        </a:xfrm>
        <a:custGeom>
          <a:avLst/>
          <a:gdLst/>
          <a:ahLst/>
          <a:cxnLst/>
          <a:rect l="0" t="0" r="0" b="0"/>
          <a:pathLst>
            <a:path>
              <a:moveTo>
                <a:pt x="3434839" y="0"/>
              </a:moveTo>
              <a:lnTo>
                <a:pt x="3434839" y="371326"/>
              </a:lnTo>
              <a:lnTo>
                <a:pt x="0" y="371326"/>
              </a:lnTo>
              <a:lnTo>
                <a:pt x="0" y="544890"/>
              </a:lnTo>
            </a:path>
          </a:pathLst>
        </a:custGeom>
        <a:noFill/>
        <a:ln w="127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CBC87873-1841-47F4-A623-FB4FA845E677}" type="sibTrans" cxnId="{98249A6C-DB87-4ED1-BE03-52D0522BFD68}">
      <dgm:prSet/>
      <dgm:spPr/>
      <dgm:t>
        <a:bodyPr/>
        <a:lstStyle/>
        <a:p>
          <a:endParaRPr lang="en-US"/>
        </a:p>
      </dgm:t>
    </dgm:pt>
    <dgm:pt modelId="{2FBA3246-E2FB-4EE6-82F6-BC494E91BAFE}">
      <dgm:prSet phldrT="[Text]"/>
      <dgm:spPr>
        <a:xfrm>
          <a:off x="211378" y="4325249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B2C50"/>
          </a:solidFill>
          <a:prstDash val="solid"/>
          <a:miter lim="800000"/>
        </a:ln>
        <a:effectLst/>
      </dgm:spPr>
      <dgm:t>
        <a:bodyPr/>
        <a:lstStyle/>
        <a:p>
          <a:r>
            <a:rPr lang="id-ID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gm:t>
    </dgm:pt>
    <dgm:pt modelId="{98B670F1-1A4E-434F-B6A0-C18C0C27E800}" type="parTrans" cxnId="{8736FF0A-D4E4-48ED-B720-A316139FDDAB}">
      <dgm:prSet/>
      <dgm:spPr>
        <a:xfrm>
          <a:off x="939980" y="3582595"/>
          <a:ext cx="1144946" cy="544890"/>
        </a:xfrm>
        <a:custGeom>
          <a:avLst/>
          <a:gdLst/>
          <a:ahLst/>
          <a:cxnLst/>
          <a:rect l="0" t="0" r="0" b="0"/>
          <a:pathLst>
            <a:path>
              <a:moveTo>
                <a:pt x="1144946" y="0"/>
              </a:moveTo>
              <a:lnTo>
                <a:pt x="1144946" y="371326"/>
              </a:lnTo>
              <a:lnTo>
                <a:pt x="0" y="371326"/>
              </a:lnTo>
              <a:lnTo>
                <a:pt x="0" y="544890"/>
              </a:lnTo>
            </a:path>
          </a:pathLst>
        </a:custGeom>
        <a:noFill/>
        <a:ln w="12700" cap="flat" cmpd="sng" algn="ctr">
          <a:solidFill>
            <a:srgbClr val="4B2C50"/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046CDDE2-3755-40A6-9276-EDA12D308612}" type="sibTrans" cxnId="{8736FF0A-D4E4-48ED-B720-A316139FDDAB}">
      <dgm:prSet/>
      <dgm:spPr/>
      <dgm:t>
        <a:bodyPr/>
        <a:lstStyle/>
        <a:p>
          <a:endParaRPr lang="en-US"/>
        </a:p>
      </dgm:t>
    </dgm:pt>
    <dgm:pt modelId="{7F1EF6B2-CA31-4F9C-B0D6-70D8483BD9FC}">
      <dgm:prSet phldrT="[Text]"/>
      <dgm:spPr>
        <a:xfrm>
          <a:off x="2501271" y="4325249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B2C50"/>
          </a:solidFill>
          <a:prstDash val="solid"/>
          <a:miter lim="800000"/>
        </a:ln>
        <a:effectLst/>
      </dgm:spPr>
      <dgm:t>
        <a:bodyPr/>
        <a:lstStyle/>
        <a:p>
          <a:r>
            <a:rPr lang="id-ID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gm:t>
    </dgm:pt>
    <dgm:pt modelId="{B9743648-B88E-469B-9B5A-03D4E1F7E0A0}" type="parTrans" cxnId="{40EA904E-D4B7-4384-B1EC-9C68409963FA}">
      <dgm:prSet/>
      <dgm:spPr>
        <a:xfrm>
          <a:off x="2084927" y="3582595"/>
          <a:ext cx="1144946" cy="544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326"/>
              </a:lnTo>
              <a:lnTo>
                <a:pt x="1144946" y="371326"/>
              </a:lnTo>
              <a:lnTo>
                <a:pt x="1144946" y="544890"/>
              </a:lnTo>
            </a:path>
          </a:pathLst>
        </a:custGeom>
        <a:noFill/>
        <a:ln w="12700" cap="flat" cmpd="sng" algn="ctr">
          <a:solidFill>
            <a:srgbClr val="4B2C50"/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90A8524-03B9-46CD-8251-B487F0F43529}" type="sibTrans" cxnId="{40EA904E-D4B7-4384-B1EC-9C68409963FA}">
      <dgm:prSet/>
      <dgm:spPr/>
      <dgm:t>
        <a:bodyPr/>
        <a:lstStyle/>
        <a:p>
          <a:endParaRPr lang="en-US"/>
        </a:p>
      </dgm:t>
    </dgm:pt>
    <dgm:pt modelId="{AC672430-EA92-4093-8A9D-A7F9553111E3}">
      <dgm:prSet phldrT="[Text]"/>
      <dgm:spPr>
        <a:xfrm>
          <a:off x="5936111" y="2590655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id-ID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gm:t>
    </dgm:pt>
    <dgm:pt modelId="{A5497826-2500-4933-9BE9-C300859134A3}" type="parTrans" cxnId="{C3333B68-3966-49F0-8822-BB99A32BDF6B}">
      <dgm:prSet/>
      <dgm:spPr>
        <a:xfrm>
          <a:off x="5519767" y="1848001"/>
          <a:ext cx="1144946" cy="544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326"/>
              </a:lnTo>
              <a:lnTo>
                <a:pt x="1144946" y="371326"/>
              </a:lnTo>
              <a:lnTo>
                <a:pt x="1144946" y="544890"/>
              </a:lnTo>
            </a:path>
          </a:pathLst>
        </a:custGeom>
        <a:noFill/>
        <a:ln w="127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7ED9695E-5FC2-49CF-8DD0-9F60202D9AF9}" type="sibTrans" cxnId="{C3333B68-3966-49F0-8822-BB99A32BDF6B}">
      <dgm:prSet/>
      <dgm:spPr/>
      <dgm:t>
        <a:bodyPr/>
        <a:lstStyle/>
        <a:p>
          <a:endParaRPr lang="en-US"/>
        </a:p>
      </dgm:t>
    </dgm:pt>
    <dgm:pt modelId="{AF35EAA0-49A6-459C-8EDE-B536B9305266}">
      <dgm:prSet phldrT="[Text]"/>
      <dgm:spPr>
        <a:xfrm>
          <a:off x="4791164" y="4325249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39C1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id-ID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gm:t>
    </dgm:pt>
    <dgm:pt modelId="{0398BAC7-7005-4829-AD5C-FD73F7EDD057}" type="parTrans" cxnId="{CC8C52D9-E847-4183-A068-4FB652C6EAD0}">
      <dgm:prSet/>
      <dgm:spPr>
        <a:xfrm>
          <a:off x="5519767" y="3582595"/>
          <a:ext cx="1144946" cy="544890"/>
        </a:xfrm>
        <a:custGeom>
          <a:avLst/>
          <a:gdLst/>
          <a:ahLst/>
          <a:cxnLst/>
          <a:rect l="0" t="0" r="0" b="0"/>
          <a:pathLst>
            <a:path>
              <a:moveTo>
                <a:pt x="1144946" y="0"/>
              </a:moveTo>
              <a:lnTo>
                <a:pt x="1144946" y="371326"/>
              </a:lnTo>
              <a:lnTo>
                <a:pt x="0" y="371326"/>
              </a:lnTo>
              <a:lnTo>
                <a:pt x="0" y="544890"/>
              </a:lnTo>
            </a:path>
          </a:pathLst>
        </a:custGeom>
        <a:noFill/>
        <a:ln w="12700" cap="flat" cmpd="sng" algn="ctr">
          <a:solidFill>
            <a:srgbClr val="F39C1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D134EF3-6D64-4D4B-A957-A8A4A3159A92}" type="sibTrans" cxnId="{CC8C52D9-E847-4183-A068-4FB652C6EAD0}">
      <dgm:prSet/>
      <dgm:spPr/>
      <dgm:t>
        <a:bodyPr/>
        <a:lstStyle/>
        <a:p>
          <a:endParaRPr lang="en-US"/>
        </a:p>
      </dgm:t>
    </dgm:pt>
    <dgm:pt modelId="{4FD349DC-F60F-4566-B633-B0E01BA3290B}">
      <dgm:prSet/>
      <dgm:spPr>
        <a:xfrm>
          <a:off x="8226004" y="2590655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gm:t>
    </dgm:pt>
    <dgm:pt modelId="{67286E8E-127F-4325-AB16-81BFE782C4F6}" type="parTrans" cxnId="{553ACE4C-FA04-441F-B407-74D7B1F57D63}">
      <dgm:prSet/>
      <dgm:spPr>
        <a:xfrm>
          <a:off x="5519767" y="1848001"/>
          <a:ext cx="3434839" cy="544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326"/>
              </a:lnTo>
              <a:lnTo>
                <a:pt x="3434839" y="371326"/>
              </a:lnTo>
              <a:lnTo>
                <a:pt x="3434839" y="544890"/>
              </a:lnTo>
            </a:path>
          </a:pathLst>
        </a:custGeom>
        <a:noFill/>
        <a:ln w="127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C5B2068F-1122-4A6C-8709-23BF3BCBA450}" type="sibTrans" cxnId="{553ACE4C-FA04-441F-B407-74D7B1F57D63}">
      <dgm:prSet/>
      <dgm:spPr/>
      <dgm:t>
        <a:bodyPr/>
        <a:lstStyle/>
        <a:p>
          <a:endParaRPr lang="en-US"/>
        </a:p>
      </dgm:t>
    </dgm:pt>
    <dgm:pt modelId="{D2AC1A2E-B4AA-4381-A356-55E1F57ECBD1}">
      <dgm:prSet/>
      <dgm:spPr>
        <a:xfrm>
          <a:off x="7081058" y="4325249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39C1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gm:t>
    </dgm:pt>
    <dgm:pt modelId="{DD59FEF2-8F20-42A7-9446-1FDB241E2368}" type="parTrans" cxnId="{18987457-EF90-42FA-8658-5D33544488AC}">
      <dgm:prSet/>
      <dgm:spPr>
        <a:xfrm>
          <a:off x="6664713" y="3582595"/>
          <a:ext cx="1144946" cy="544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326"/>
              </a:lnTo>
              <a:lnTo>
                <a:pt x="1144946" y="371326"/>
              </a:lnTo>
              <a:lnTo>
                <a:pt x="1144946" y="544890"/>
              </a:lnTo>
            </a:path>
          </a:pathLst>
        </a:custGeom>
        <a:noFill/>
        <a:ln w="12700" cap="flat" cmpd="sng" algn="ctr">
          <a:solidFill>
            <a:srgbClr val="F39C1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554676B5-50EB-4A44-9F46-743C9B2B4201}" type="sibTrans" cxnId="{18987457-EF90-42FA-8658-5D33544488AC}">
      <dgm:prSet/>
      <dgm:spPr/>
      <dgm:t>
        <a:bodyPr/>
        <a:lstStyle/>
        <a:p>
          <a:endParaRPr lang="en-US"/>
        </a:p>
      </dgm:t>
    </dgm:pt>
    <dgm:pt modelId="{FCC7C64C-E96E-4334-8424-175510FC582E}" type="pres">
      <dgm:prSet presAssocID="{572D18CC-C99D-4056-B0BE-17911AF2C0F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8F8FD60-FDDF-4CAD-BDBB-6444C53BBD44}" type="pres">
      <dgm:prSet presAssocID="{28C76064-BAD0-4764-844B-E94DB5F9ADDC}" presName="hierRoot1" presStyleCnt="0"/>
      <dgm:spPr/>
    </dgm:pt>
    <dgm:pt modelId="{F4B0174F-A118-4EA9-B88D-FF23375AB18F}" type="pres">
      <dgm:prSet presAssocID="{28C76064-BAD0-4764-844B-E94DB5F9ADDC}" presName="composite" presStyleCnt="0"/>
      <dgm:spPr/>
    </dgm:pt>
    <dgm:pt modelId="{CF82EC56-26D4-4E18-8D09-C48070EF3EFB}" type="pres">
      <dgm:prSet presAssocID="{28C76064-BAD0-4764-844B-E94DB5F9ADDC}" presName="background" presStyleLbl="node0" presStyleIdx="0" presStyleCnt="1"/>
      <dgm:spPr>
        <a:xfrm>
          <a:off x="4582992" y="658297"/>
          <a:ext cx="1873548" cy="1189703"/>
        </a:xfrm>
        <a:prstGeom prst="roundRect">
          <a:avLst>
            <a:gd name="adj" fmla="val 10000"/>
          </a:avLst>
        </a:prstGeom>
        <a:solidFill>
          <a:srgbClr val="2980B9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6BF9E6A4-169F-46D6-9CA3-E2F07C996F46}" type="pres">
      <dgm:prSet presAssocID="{28C76064-BAD0-4764-844B-E94DB5F9ADD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1482AF-D470-4BFB-AFD4-4D96436E36CB}" type="pres">
      <dgm:prSet presAssocID="{28C76064-BAD0-4764-844B-E94DB5F9ADDC}" presName="hierChild2" presStyleCnt="0"/>
      <dgm:spPr/>
    </dgm:pt>
    <dgm:pt modelId="{26A74CA9-996E-4291-8CCE-2F3533BB9039}" type="pres">
      <dgm:prSet presAssocID="{8E157D3E-D1CF-43B8-A245-61CB9FCB4B9F}" presName="Name10" presStyleLbl="parChTrans1D2" presStyleIdx="0" presStyleCnt="3"/>
      <dgm:spPr/>
      <dgm:t>
        <a:bodyPr/>
        <a:lstStyle/>
        <a:p>
          <a:endParaRPr lang="en-US"/>
        </a:p>
      </dgm:t>
    </dgm:pt>
    <dgm:pt modelId="{8CB02802-9FAC-4E10-ABCB-CCBFB86BB436}" type="pres">
      <dgm:prSet presAssocID="{2A9FADDF-378D-4220-8BAA-A125C15FFC49}" presName="hierRoot2" presStyleCnt="0"/>
      <dgm:spPr/>
    </dgm:pt>
    <dgm:pt modelId="{18A7A2F5-3004-4116-85DD-ED16F536BEBF}" type="pres">
      <dgm:prSet presAssocID="{2A9FADDF-378D-4220-8BAA-A125C15FFC49}" presName="composite2" presStyleCnt="0"/>
      <dgm:spPr/>
    </dgm:pt>
    <dgm:pt modelId="{29A2D622-7B56-4A62-AF1E-EC097C2ADE5D}" type="pres">
      <dgm:prSet presAssocID="{2A9FADDF-378D-4220-8BAA-A125C15FFC49}" presName="background2" presStyleLbl="node2" presStyleIdx="0" presStyleCnt="3"/>
      <dgm:spPr>
        <a:xfrm>
          <a:off x="1148153" y="2392891"/>
          <a:ext cx="1873548" cy="1189703"/>
        </a:xfrm>
        <a:prstGeom prst="roundRect">
          <a:avLst>
            <a:gd name="adj" fmla="val 10000"/>
          </a:avLst>
        </a:prstGeom>
        <a:solidFill>
          <a:srgbClr val="C0392B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B74A0ED-81B7-4EC5-ABFC-304D30988D58}" type="pres">
      <dgm:prSet presAssocID="{2A9FADDF-378D-4220-8BAA-A125C15FFC49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0E7011-F752-470A-8773-AC327075DE11}" type="pres">
      <dgm:prSet presAssocID="{2A9FADDF-378D-4220-8BAA-A125C15FFC49}" presName="hierChild3" presStyleCnt="0"/>
      <dgm:spPr/>
    </dgm:pt>
    <dgm:pt modelId="{3A3FFA38-9203-45A7-AE8A-1A9EC0AB6A55}" type="pres">
      <dgm:prSet presAssocID="{98B670F1-1A4E-434F-B6A0-C18C0C27E800}" presName="Name17" presStyleLbl="parChTrans1D3" presStyleIdx="0" presStyleCnt="4"/>
      <dgm:spPr/>
      <dgm:t>
        <a:bodyPr/>
        <a:lstStyle/>
        <a:p>
          <a:endParaRPr lang="en-US"/>
        </a:p>
      </dgm:t>
    </dgm:pt>
    <dgm:pt modelId="{96A3B855-598D-407F-A4F1-21F01E5FF06C}" type="pres">
      <dgm:prSet presAssocID="{2FBA3246-E2FB-4EE6-82F6-BC494E91BAFE}" presName="hierRoot3" presStyleCnt="0"/>
      <dgm:spPr/>
    </dgm:pt>
    <dgm:pt modelId="{12493C88-4D78-4A54-B6CE-2BB2E33590AE}" type="pres">
      <dgm:prSet presAssocID="{2FBA3246-E2FB-4EE6-82F6-BC494E91BAFE}" presName="composite3" presStyleCnt="0"/>
      <dgm:spPr/>
    </dgm:pt>
    <dgm:pt modelId="{64732C2E-1397-4E9D-85EB-BF677CFED558}" type="pres">
      <dgm:prSet presAssocID="{2FBA3246-E2FB-4EE6-82F6-BC494E91BAFE}" presName="background3" presStyleLbl="node3" presStyleIdx="0" presStyleCnt="4"/>
      <dgm:spPr>
        <a:xfrm>
          <a:off x="3206" y="4127486"/>
          <a:ext cx="1873548" cy="1189703"/>
        </a:xfrm>
        <a:prstGeom prst="roundRect">
          <a:avLst>
            <a:gd name="adj" fmla="val 10000"/>
          </a:avLst>
        </a:prstGeom>
        <a:solidFill>
          <a:srgbClr val="4B2C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A8BC065-2423-400E-9997-CA8FE5DA2788}" type="pres">
      <dgm:prSet presAssocID="{2FBA3246-E2FB-4EE6-82F6-BC494E91BAFE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424C27-D5C7-49AE-9EEA-C4091134564B}" type="pres">
      <dgm:prSet presAssocID="{2FBA3246-E2FB-4EE6-82F6-BC494E91BAFE}" presName="hierChild4" presStyleCnt="0"/>
      <dgm:spPr/>
    </dgm:pt>
    <dgm:pt modelId="{0722F6CA-54A4-4B02-BC10-07A143B99E9C}" type="pres">
      <dgm:prSet presAssocID="{B9743648-B88E-469B-9B5A-03D4E1F7E0A0}" presName="Name17" presStyleLbl="parChTrans1D3" presStyleIdx="1" presStyleCnt="4"/>
      <dgm:spPr/>
      <dgm:t>
        <a:bodyPr/>
        <a:lstStyle/>
        <a:p>
          <a:endParaRPr lang="en-US"/>
        </a:p>
      </dgm:t>
    </dgm:pt>
    <dgm:pt modelId="{78A95D75-712A-4AFA-92FB-21B2721E5444}" type="pres">
      <dgm:prSet presAssocID="{7F1EF6B2-CA31-4F9C-B0D6-70D8483BD9FC}" presName="hierRoot3" presStyleCnt="0"/>
      <dgm:spPr/>
    </dgm:pt>
    <dgm:pt modelId="{FA5A693E-3E3C-496C-8DCB-CFEBDB3F7735}" type="pres">
      <dgm:prSet presAssocID="{7F1EF6B2-CA31-4F9C-B0D6-70D8483BD9FC}" presName="composite3" presStyleCnt="0"/>
      <dgm:spPr/>
    </dgm:pt>
    <dgm:pt modelId="{4091A62F-F3E8-49F8-86A1-74B5DF9D628A}" type="pres">
      <dgm:prSet presAssocID="{7F1EF6B2-CA31-4F9C-B0D6-70D8483BD9FC}" presName="background3" presStyleLbl="node3" presStyleIdx="1" presStyleCnt="4"/>
      <dgm:spPr>
        <a:xfrm>
          <a:off x="2293099" y="4127486"/>
          <a:ext cx="1873548" cy="1189703"/>
        </a:xfrm>
        <a:prstGeom prst="roundRect">
          <a:avLst>
            <a:gd name="adj" fmla="val 10000"/>
          </a:avLst>
        </a:prstGeom>
        <a:solidFill>
          <a:srgbClr val="4B2C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26B34B4-202F-48C8-B484-489E0A6D95DE}" type="pres">
      <dgm:prSet presAssocID="{7F1EF6B2-CA31-4F9C-B0D6-70D8483BD9FC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9816E7-7B01-45E4-AF53-2364F5F51D3F}" type="pres">
      <dgm:prSet presAssocID="{7F1EF6B2-CA31-4F9C-B0D6-70D8483BD9FC}" presName="hierChild4" presStyleCnt="0"/>
      <dgm:spPr/>
    </dgm:pt>
    <dgm:pt modelId="{554D91E8-E4BA-4B14-A777-D637C17E06BE}" type="pres">
      <dgm:prSet presAssocID="{A5497826-2500-4933-9BE9-C300859134A3}" presName="Name10" presStyleLbl="parChTrans1D2" presStyleIdx="1" presStyleCnt="3"/>
      <dgm:spPr/>
      <dgm:t>
        <a:bodyPr/>
        <a:lstStyle/>
        <a:p>
          <a:endParaRPr lang="en-US"/>
        </a:p>
      </dgm:t>
    </dgm:pt>
    <dgm:pt modelId="{9BB7BD18-49D5-49B3-B566-32C8E1C9CE15}" type="pres">
      <dgm:prSet presAssocID="{AC672430-EA92-4093-8A9D-A7F9553111E3}" presName="hierRoot2" presStyleCnt="0"/>
      <dgm:spPr/>
    </dgm:pt>
    <dgm:pt modelId="{4B931B12-3EFB-4627-A434-08124BECE952}" type="pres">
      <dgm:prSet presAssocID="{AC672430-EA92-4093-8A9D-A7F9553111E3}" presName="composite2" presStyleCnt="0"/>
      <dgm:spPr/>
    </dgm:pt>
    <dgm:pt modelId="{ACADEDE7-1FD4-4196-85E7-824FF03FB4D7}" type="pres">
      <dgm:prSet presAssocID="{AC672430-EA92-4093-8A9D-A7F9553111E3}" presName="background2" presStyleLbl="node2" presStyleIdx="1" presStyleCnt="3"/>
      <dgm:spPr>
        <a:xfrm>
          <a:off x="5727939" y="2392891"/>
          <a:ext cx="1873548" cy="1189703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F1622232-9D73-4FBB-8582-4B46A1164BB0}" type="pres">
      <dgm:prSet presAssocID="{AC672430-EA92-4093-8A9D-A7F9553111E3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D9A936D-65B0-42DE-A21B-A9EFA75826AF}" type="pres">
      <dgm:prSet presAssocID="{AC672430-EA92-4093-8A9D-A7F9553111E3}" presName="hierChild3" presStyleCnt="0"/>
      <dgm:spPr/>
    </dgm:pt>
    <dgm:pt modelId="{21F8A664-AB8E-4B2D-991D-E151D733D681}" type="pres">
      <dgm:prSet presAssocID="{0398BAC7-7005-4829-AD5C-FD73F7EDD057}" presName="Name17" presStyleLbl="parChTrans1D3" presStyleIdx="2" presStyleCnt="4"/>
      <dgm:spPr/>
      <dgm:t>
        <a:bodyPr/>
        <a:lstStyle/>
        <a:p>
          <a:endParaRPr lang="en-US"/>
        </a:p>
      </dgm:t>
    </dgm:pt>
    <dgm:pt modelId="{61450831-7AAD-4470-8157-4B794B65DA81}" type="pres">
      <dgm:prSet presAssocID="{AF35EAA0-49A6-459C-8EDE-B536B9305266}" presName="hierRoot3" presStyleCnt="0"/>
      <dgm:spPr/>
    </dgm:pt>
    <dgm:pt modelId="{77F63757-A2CB-4786-9F11-466DE6B2F8F3}" type="pres">
      <dgm:prSet presAssocID="{AF35EAA0-49A6-459C-8EDE-B536B9305266}" presName="composite3" presStyleCnt="0"/>
      <dgm:spPr/>
    </dgm:pt>
    <dgm:pt modelId="{6387ECA5-EBDF-4E54-8BFD-D3663130CA29}" type="pres">
      <dgm:prSet presAssocID="{AF35EAA0-49A6-459C-8EDE-B536B9305266}" presName="background3" presStyleLbl="node3" presStyleIdx="2" presStyleCnt="4"/>
      <dgm:spPr>
        <a:xfrm>
          <a:off x="4582992" y="4127486"/>
          <a:ext cx="1873548" cy="1189703"/>
        </a:xfrm>
        <a:prstGeom prst="roundRect">
          <a:avLst>
            <a:gd name="adj" fmla="val 10000"/>
          </a:avLst>
        </a:prstGeom>
        <a:solidFill>
          <a:srgbClr val="F39C12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009C8A22-C015-4394-9D53-AE02B399A459}" type="pres">
      <dgm:prSet presAssocID="{AF35EAA0-49A6-459C-8EDE-B536B9305266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4B219C-4A51-422A-ADE0-A174E3909F1D}" type="pres">
      <dgm:prSet presAssocID="{AF35EAA0-49A6-459C-8EDE-B536B9305266}" presName="hierChild4" presStyleCnt="0"/>
      <dgm:spPr/>
    </dgm:pt>
    <dgm:pt modelId="{AEBAA3C7-1E16-4FCB-9BF5-F32AF3B350E8}" type="pres">
      <dgm:prSet presAssocID="{DD59FEF2-8F20-42A7-9446-1FDB241E2368}" presName="Name17" presStyleLbl="parChTrans1D3" presStyleIdx="3" presStyleCnt="4"/>
      <dgm:spPr/>
      <dgm:t>
        <a:bodyPr/>
        <a:lstStyle/>
        <a:p>
          <a:endParaRPr lang="en-US"/>
        </a:p>
      </dgm:t>
    </dgm:pt>
    <dgm:pt modelId="{1C57D58A-8AE5-47EB-A29D-48A94721AC96}" type="pres">
      <dgm:prSet presAssocID="{D2AC1A2E-B4AA-4381-A356-55E1F57ECBD1}" presName="hierRoot3" presStyleCnt="0"/>
      <dgm:spPr/>
    </dgm:pt>
    <dgm:pt modelId="{37CB4D71-499D-49CC-97CD-61840052FCF8}" type="pres">
      <dgm:prSet presAssocID="{D2AC1A2E-B4AA-4381-A356-55E1F57ECBD1}" presName="composite3" presStyleCnt="0"/>
      <dgm:spPr/>
    </dgm:pt>
    <dgm:pt modelId="{2FEB708E-0D0C-4811-9298-37806C72F300}" type="pres">
      <dgm:prSet presAssocID="{D2AC1A2E-B4AA-4381-A356-55E1F57ECBD1}" presName="background3" presStyleLbl="node3" presStyleIdx="3" presStyleCnt="4"/>
      <dgm:spPr>
        <a:xfrm>
          <a:off x="6872885" y="4127486"/>
          <a:ext cx="1873548" cy="1189703"/>
        </a:xfrm>
        <a:prstGeom prst="roundRect">
          <a:avLst>
            <a:gd name="adj" fmla="val 10000"/>
          </a:avLst>
        </a:prstGeom>
        <a:solidFill>
          <a:srgbClr val="F39C12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E51B4109-6149-4159-B491-23ECDFF2028D}" type="pres">
      <dgm:prSet presAssocID="{D2AC1A2E-B4AA-4381-A356-55E1F57ECBD1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9434BE-7F32-461B-A86C-D296D5A27DF1}" type="pres">
      <dgm:prSet presAssocID="{D2AC1A2E-B4AA-4381-A356-55E1F57ECBD1}" presName="hierChild4" presStyleCnt="0"/>
      <dgm:spPr/>
    </dgm:pt>
    <dgm:pt modelId="{4E83E4DA-4470-44B5-A9B8-F48FBE04639A}" type="pres">
      <dgm:prSet presAssocID="{67286E8E-127F-4325-AB16-81BFE782C4F6}" presName="Name10" presStyleLbl="parChTrans1D2" presStyleIdx="2" presStyleCnt="3"/>
      <dgm:spPr/>
      <dgm:t>
        <a:bodyPr/>
        <a:lstStyle/>
        <a:p>
          <a:endParaRPr lang="en-US"/>
        </a:p>
      </dgm:t>
    </dgm:pt>
    <dgm:pt modelId="{401510A5-D85A-454D-A4DA-45E6D97D959E}" type="pres">
      <dgm:prSet presAssocID="{4FD349DC-F60F-4566-B633-B0E01BA3290B}" presName="hierRoot2" presStyleCnt="0"/>
      <dgm:spPr/>
    </dgm:pt>
    <dgm:pt modelId="{BC4C7C89-5D25-499F-841B-BFD241ADFA9E}" type="pres">
      <dgm:prSet presAssocID="{4FD349DC-F60F-4566-B633-B0E01BA3290B}" presName="composite2" presStyleCnt="0"/>
      <dgm:spPr/>
    </dgm:pt>
    <dgm:pt modelId="{AB60355E-5469-433F-A2B6-C698581BC8CF}" type="pres">
      <dgm:prSet presAssocID="{4FD349DC-F60F-4566-B633-B0E01BA3290B}" presName="background2" presStyleLbl="node2" presStyleIdx="2" presStyleCnt="3"/>
      <dgm:spPr>
        <a:xfrm>
          <a:off x="8017832" y="2392891"/>
          <a:ext cx="1873548" cy="1189703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CE52109F-DAEC-4D81-8C04-6970FF54CAAF}" type="pres">
      <dgm:prSet presAssocID="{4FD349DC-F60F-4566-B633-B0E01BA3290B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E15FD8-AA44-4E64-B042-288B7B5F03FE}" type="pres">
      <dgm:prSet presAssocID="{4FD349DC-F60F-4566-B633-B0E01BA3290B}" presName="hierChild3" presStyleCnt="0"/>
      <dgm:spPr/>
    </dgm:pt>
  </dgm:ptLst>
  <dgm:cxnLst>
    <dgm:cxn modelId="{18987457-EF90-42FA-8658-5D33544488AC}" srcId="{AC672430-EA92-4093-8A9D-A7F9553111E3}" destId="{D2AC1A2E-B4AA-4381-A356-55E1F57ECBD1}" srcOrd="1" destOrd="0" parTransId="{DD59FEF2-8F20-42A7-9446-1FDB241E2368}" sibTransId="{554676B5-50EB-4A44-9F46-743C9B2B4201}"/>
    <dgm:cxn modelId="{C3333B68-3966-49F0-8822-BB99A32BDF6B}" srcId="{28C76064-BAD0-4764-844B-E94DB5F9ADDC}" destId="{AC672430-EA92-4093-8A9D-A7F9553111E3}" srcOrd="1" destOrd="0" parTransId="{A5497826-2500-4933-9BE9-C300859134A3}" sibTransId="{7ED9695E-5FC2-49CF-8DD0-9F60202D9AF9}"/>
    <dgm:cxn modelId="{7F19C8F1-EDA1-41E1-8166-351D81872B08}" type="presOf" srcId="{572D18CC-C99D-4056-B0BE-17911AF2C0F7}" destId="{FCC7C64C-E96E-4334-8424-175510FC582E}" srcOrd="0" destOrd="0" presId="urn:microsoft.com/office/officeart/2005/8/layout/hierarchy1"/>
    <dgm:cxn modelId="{296BDB22-D24E-4780-8343-963949B3C33F}" type="presOf" srcId="{0398BAC7-7005-4829-AD5C-FD73F7EDD057}" destId="{21F8A664-AB8E-4B2D-991D-E151D733D681}" srcOrd="0" destOrd="0" presId="urn:microsoft.com/office/officeart/2005/8/layout/hierarchy1"/>
    <dgm:cxn modelId="{CC8C52D9-E847-4183-A068-4FB652C6EAD0}" srcId="{AC672430-EA92-4093-8A9D-A7F9553111E3}" destId="{AF35EAA0-49A6-459C-8EDE-B536B9305266}" srcOrd="0" destOrd="0" parTransId="{0398BAC7-7005-4829-AD5C-FD73F7EDD057}" sibTransId="{1D134EF3-6D64-4D4B-A957-A8A4A3159A92}"/>
    <dgm:cxn modelId="{9DD3BE9F-7927-4EC7-905F-97B9B96F1723}" type="presOf" srcId="{7F1EF6B2-CA31-4F9C-B0D6-70D8483BD9FC}" destId="{E26B34B4-202F-48C8-B484-489E0A6D95DE}" srcOrd="0" destOrd="0" presId="urn:microsoft.com/office/officeart/2005/8/layout/hierarchy1"/>
    <dgm:cxn modelId="{5F509C6F-B42F-4B10-A277-9EC79451E9F0}" type="presOf" srcId="{67286E8E-127F-4325-AB16-81BFE782C4F6}" destId="{4E83E4DA-4470-44B5-A9B8-F48FBE04639A}" srcOrd="0" destOrd="0" presId="urn:microsoft.com/office/officeart/2005/8/layout/hierarchy1"/>
    <dgm:cxn modelId="{BC738342-7A8D-4241-B444-6C1B17AD96DE}" type="presOf" srcId="{4FD349DC-F60F-4566-B633-B0E01BA3290B}" destId="{CE52109F-DAEC-4D81-8C04-6970FF54CAAF}" srcOrd="0" destOrd="0" presId="urn:microsoft.com/office/officeart/2005/8/layout/hierarchy1"/>
    <dgm:cxn modelId="{216255B8-E7A2-4043-B355-E9122B3AE38C}" type="presOf" srcId="{B9743648-B88E-469B-9B5A-03D4E1F7E0A0}" destId="{0722F6CA-54A4-4B02-BC10-07A143B99E9C}" srcOrd="0" destOrd="0" presId="urn:microsoft.com/office/officeart/2005/8/layout/hierarchy1"/>
    <dgm:cxn modelId="{40EA904E-D4B7-4384-B1EC-9C68409963FA}" srcId="{2A9FADDF-378D-4220-8BAA-A125C15FFC49}" destId="{7F1EF6B2-CA31-4F9C-B0D6-70D8483BD9FC}" srcOrd="1" destOrd="0" parTransId="{B9743648-B88E-469B-9B5A-03D4E1F7E0A0}" sibTransId="{190A8524-03B9-46CD-8251-B487F0F43529}"/>
    <dgm:cxn modelId="{3B5EE105-AA6B-4358-BA1C-A3E694ECA667}" type="presOf" srcId="{DD59FEF2-8F20-42A7-9446-1FDB241E2368}" destId="{AEBAA3C7-1E16-4FCB-9BF5-F32AF3B350E8}" srcOrd="0" destOrd="0" presId="urn:microsoft.com/office/officeart/2005/8/layout/hierarchy1"/>
    <dgm:cxn modelId="{C7487D2E-7BAD-42E0-A07D-FBA25CF58C10}" type="presOf" srcId="{98B670F1-1A4E-434F-B6A0-C18C0C27E800}" destId="{3A3FFA38-9203-45A7-AE8A-1A9EC0AB6A55}" srcOrd="0" destOrd="0" presId="urn:microsoft.com/office/officeart/2005/8/layout/hierarchy1"/>
    <dgm:cxn modelId="{5C223F91-941C-4E04-AFB9-8E37B22AAFF1}" type="presOf" srcId="{AF35EAA0-49A6-459C-8EDE-B536B9305266}" destId="{009C8A22-C015-4394-9D53-AE02B399A459}" srcOrd="0" destOrd="0" presId="urn:microsoft.com/office/officeart/2005/8/layout/hierarchy1"/>
    <dgm:cxn modelId="{D3B3B4DA-7E2A-42BF-BE1B-388C692CF5AD}" type="presOf" srcId="{2FBA3246-E2FB-4EE6-82F6-BC494E91BAFE}" destId="{8A8BC065-2423-400E-9997-CA8FE5DA2788}" srcOrd="0" destOrd="0" presId="urn:microsoft.com/office/officeart/2005/8/layout/hierarchy1"/>
    <dgm:cxn modelId="{6838B8F0-9E3C-4327-97AE-C6B91BA8D851}" srcId="{572D18CC-C99D-4056-B0BE-17911AF2C0F7}" destId="{28C76064-BAD0-4764-844B-E94DB5F9ADDC}" srcOrd="0" destOrd="0" parTransId="{5C6095E5-CF1D-451B-A105-152606FB5A9F}" sibTransId="{1EC67028-A67A-442C-BA95-D9983AF2164E}"/>
    <dgm:cxn modelId="{98249A6C-DB87-4ED1-BE03-52D0522BFD68}" srcId="{28C76064-BAD0-4764-844B-E94DB5F9ADDC}" destId="{2A9FADDF-378D-4220-8BAA-A125C15FFC49}" srcOrd="0" destOrd="0" parTransId="{8E157D3E-D1CF-43B8-A245-61CB9FCB4B9F}" sibTransId="{CBC87873-1841-47F4-A623-FB4FA845E677}"/>
    <dgm:cxn modelId="{5DFA8680-00DC-46F9-9D8F-790E1F9EF6BC}" type="presOf" srcId="{8E157D3E-D1CF-43B8-A245-61CB9FCB4B9F}" destId="{26A74CA9-996E-4291-8CCE-2F3533BB9039}" srcOrd="0" destOrd="0" presId="urn:microsoft.com/office/officeart/2005/8/layout/hierarchy1"/>
    <dgm:cxn modelId="{73CF475A-4D9C-44C7-9BC5-909B0AE217E1}" type="presOf" srcId="{A5497826-2500-4933-9BE9-C300859134A3}" destId="{554D91E8-E4BA-4B14-A777-D637C17E06BE}" srcOrd="0" destOrd="0" presId="urn:microsoft.com/office/officeart/2005/8/layout/hierarchy1"/>
    <dgm:cxn modelId="{553ACE4C-FA04-441F-B407-74D7B1F57D63}" srcId="{28C76064-BAD0-4764-844B-E94DB5F9ADDC}" destId="{4FD349DC-F60F-4566-B633-B0E01BA3290B}" srcOrd="2" destOrd="0" parTransId="{67286E8E-127F-4325-AB16-81BFE782C4F6}" sibTransId="{C5B2068F-1122-4A6C-8709-23BF3BCBA450}"/>
    <dgm:cxn modelId="{55A2855F-CBEC-4B23-9C16-65029DEDE130}" type="presOf" srcId="{28C76064-BAD0-4764-844B-E94DB5F9ADDC}" destId="{6BF9E6A4-169F-46D6-9CA3-E2F07C996F46}" srcOrd="0" destOrd="0" presId="urn:microsoft.com/office/officeart/2005/8/layout/hierarchy1"/>
    <dgm:cxn modelId="{23EAF2B7-29CF-4111-9B13-5CCF8C27D470}" type="presOf" srcId="{AC672430-EA92-4093-8A9D-A7F9553111E3}" destId="{F1622232-9D73-4FBB-8582-4B46A1164BB0}" srcOrd="0" destOrd="0" presId="urn:microsoft.com/office/officeart/2005/8/layout/hierarchy1"/>
    <dgm:cxn modelId="{8736FF0A-D4E4-48ED-B720-A316139FDDAB}" srcId="{2A9FADDF-378D-4220-8BAA-A125C15FFC49}" destId="{2FBA3246-E2FB-4EE6-82F6-BC494E91BAFE}" srcOrd="0" destOrd="0" parTransId="{98B670F1-1A4E-434F-B6A0-C18C0C27E800}" sibTransId="{046CDDE2-3755-40A6-9276-EDA12D308612}"/>
    <dgm:cxn modelId="{C0A5ACF5-5216-4F4B-83B0-ABA8722E4D40}" type="presOf" srcId="{2A9FADDF-378D-4220-8BAA-A125C15FFC49}" destId="{AB74A0ED-81B7-4EC5-ABFC-304D30988D58}" srcOrd="0" destOrd="0" presId="urn:microsoft.com/office/officeart/2005/8/layout/hierarchy1"/>
    <dgm:cxn modelId="{C2E086B9-6023-48BF-AEBA-E8AE39CA9259}" type="presOf" srcId="{D2AC1A2E-B4AA-4381-A356-55E1F57ECBD1}" destId="{E51B4109-6149-4159-B491-23ECDFF2028D}" srcOrd="0" destOrd="0" presId="urn:microsoft.com/office/officeart/2005/8/layout/hierarchy1"/>
    <dgm:cxn modelId="{6C1D0F31-7434-4FAE-A9ED-06F55DD5C696}" type="presParOf" srcId="{FCC7C64C-E96E-4334-8424-175510FC582E}" destId="{B8F8FD60-FDDF-4CAD-BDBB-6444C53BBD44}" srcOrd="0" destOrd="0" presId="urn:microsoft.com/office/officeart/2005/8/layout/hierarchy1"/>
    <dgm:cxn modelId="{F516936D-C034-47A2-B031-C8B1F71E1E95}" type="presParOf" srcId="{B8F8FD60-FDDF-4CAD-BDBB-6444C53BBD44}" destId="{F4B0174F-A118-4EA9-B88D-FF23375AB18F}" srcOrd="0" destOrd="0" presId="urn:microsoft.com/office/officeart/2005/8/layout/hierarchy1"/>
    <dgm:cxn modelId="{F6F1FA39-C1F7-4060-A6AF-EB9A44FB6046}" type="presParOf" srcId="{F4B0174F-A118-4EA9-B88D-FF23375AB18F}" destId="{CF82EC56-26D4-4E18-8D09-C48070EF3EFB}" srcOrd="0" destOrd="0" presId="urn:microsoft.com/office/officeart/2005/8/layout/hierarchy1"/>
    <dgm:cxn modelId="{6DC3C492-5B29-48F7-95BD-11F549AD75AB}" type="presParOf" srcId="{F4B0174F-A118-4EA9-B88D-FF23375AB18F}" destId="{6BF9E6A4-169F-46D6-9CA3-E2F07C996F46}" srcOrd="1" destOrd="0" presId="urn:microsoft.com/office/officeart/2005/8/layout/hierarchy1"/>
    <dgm:cxn modelId="{19518DBA-56FA-4C25-8A0D-EC59BD82A4B8}" type="presParOf" srcId="{B8F8FD60-FDDF-4CAD-BDBB-6444C53BBD44}" destId="{A71482AF-D470-4BFB-AFD4-4D96436E36CB}" srcOrd="1" destOrd="0" presId="urn:microsoft.com/office/officeart/2005/8/layout/hierarchy1"/>
    <dgm:cxn modelId="{600A6D4D-CE0E-454E-B465-DADD35C85420}" type="presParOf" srcId="{A71482AF-D470-4BFB-AFD4-4D96436E36CB}" destId="{26A74CA9-996E-4291-8CCE-2F3533BB9039}" srcOrd="0" destOrd="0" presId="urn:microsoft.com/office/officeart/2005/8/layout/hierarchy1"/>
    <dgm:cxn modelId="{1E369C8F-B05D-46C9-BD76-B2038C64C87F}" type="presParOf" srcId="{A71482AF-D470-4BFB-AFD4-4D96436E36CB}" destId="{8CB02802-9FAC-4E10-ABCB-CCBFB86BB436}" srcOrd="1" destOrd="0" presId="urn:microsoft.com/office/officeart/2005/8/layout/hierarchy1"/>
    <dgm:cxn modelId="{28AFEC07-598D-4961-9CA0-DA52A741345B}" type="presParOf" srcId="{8CB02802-9FAC-4E10-ABCB-CCBFB86BB436}" destId="{18A7A2F5-3004-4116-85DD-ED16F536BEBF}" srcOrd="0" destOrd="0" presId="urn:microsoft.com/office/officeart/2005/8/layout/hierarchy1"/>
    <dgm:cxn modelId="{187638CB-06F8-4EAA-8258-B54CC842DC76}" type="presParOf" srcId="{18A7A2F5-3004-4116-85DD-ED16F536BEBF}" destId="{29A2D622-7B56-4A62-AF1E-EC097C2ADE5D}" srcOrd="0" destOrd="0" presId="urn:microsoft.com/office/officeart/2005/8/layout/hierarchy1"/>
    <dgm:cxn modelId="{C34822A0-0747-4243-A8CB-3C2952B9B399}" type="presParOf" srcId="{18A7A2F5-3004-4116-85DD-ED16F536BEBF}" destId="{AB74A0ED-81B7-4EC5-ABFC-304D30988D58}" srcOrd="1" destOrd="0" presId="urn:microsoft.com/office/officeart/2005/8/layout/hierarchy1"/>
    <dgm:cxn modelId="{9F483CDC-79DD-48C2-8178-49380682D63B}" type="presParOf" srcId="{8CB02802-9FAC-4E10-ABCB-CCBFB86BB436}" destId="{CC0E7011-F752-470A-8773-AC327075DE11}" srcOrd="1" destOrd="0" presId="urn:microsoft.com/office/officeart/2005/8/layout/hierarchy1"/>
    <dgm:cxn modelId="{328E9508-2548-4901-8C21-9B753C5F44C8}" type="presParOf" srcId="{CC0E7011-F752-470A-8773-AC327075DE11}" destId="{3A3FFA38-9203-45A7-AE8A-1A9EC0AB6A55}" srcOrd="0" destOrd="0" presId="urn:microsoft.com/office/officeart/2005/8/layout/hierarchy1"/>
    <dgm:cxn modelId="{6AEA1C78-A3AB-4168-9ADF-1929DBEADD6E}" type="presParOf" srcId="{CC0E7011-F752-470A-8773-AC327075DE11}" destId="{96A3B855-598D-407F-A4F1-21F01E5FF06C}" srcOrd="1" destOrd="0" presId="urn:microsoft.com/office/officeart/2005/8/layout/hierarchy1"/>
    <dgm:cxn modelId="{F0E62262-817F-424D-BDE3-BCE203130B35}" type="presParOf" srcId="{96A3B855-598D-407F-A4F1-21F01E5FF06C}" destId="{12493C88-4D78-4A54-B6CE-2BB2E33590AE}" srcOrd="0" destOrd="0" presId="urn:microsoft.com/office/officeart/2005/8/layout/hierarchy1"/>
    <dgm:cxn modelId="{05ADB6B2-E25B-42CB-98E4-18B094BA80B6}" type="presParOf" srcId="{12493C88-4D78-4A54-B6CE-2BB2E33590AE}" destId="{64732C2E-1397-4E9D-85EB-BF677CFED558}" srcOrd="0" destOrd="0" presId="urn:microsoft.com/office/officeart/2005/8/layout/hierarchy1"/>
    <dgm:cxn modelId="{BC25224F-9692-4352-9028-4683897B3C5C}" type="presParOf" srcId="{12493C88-4D78-4A54-B6CE-2BB2E33590AE}" destId="{8A8BC065-2423-400E-9997-CA8FE5DA2788}" srcOrd="1" destOrd="0" presId="urn:microsoft.com/office/officeart/2005/8/layout/hierarchy1"/>
    <dgm:cxn modelId="{DA89A79B-E626-47AE-98A7-A0CB51C0817B}" type="presParOf" srcId="{96A3B855-598D-407F-A4F1-21F01E5FF06C}" destId="{42424C27-D5C7-49AE-9EEA-C4091134564B}" srcOrd="1" destOrd="0" presId="urn:microsoft.com/office/officeart/2005/8/layout/hierarchy1"/>
    <dgm:cxn modelId="{609A6512-470F-4105-BCD8-6DB15AF0D4C0}" type="presParOf" srcId="{CC0E7011-F752-470A-8773-AC327075DE11}" destId="{0722F6CA-54A4-4B02-BC10-07A143B99E9C}" srcOrd="2" destOrd="0" presId="urn:microsoft.com/office/officeart/2005/8/layout/hierarchy1"/>
    <dgm:cxn modelId="{85F490CA-E19A-4034-B300-72A2D896EC89}" type="presParOf" srcId="{CC0E7011-F752-470A-8773-AC327075DE11}" destId="{78A95D75-712A-4AFA-92FB-21B2721E5444}" srcOrd="3" destOrd="0" presId="urn:microsoft.com/office/officeart/2005/8/layout/hierarchy1"/>
    <dgm:cxn modelId="{C1E125B4-AAFF-48BB-80B4-75ACFF5E0287}" type="presParOf" srcId="{78A95D75-712A-4AFA-92FB-21B2721E5444}" destId="{FA5A693E-3E3C-496C-8DCB-CFEBDB3F7735}" srcOrd="0" destOrd="0" presId="urn:microsoft.com/office/officeart/2005/8/layout/hierarchy1"/>
    <dgm:cxn modelId="{8658C7F0-59DF-468F-A8DC-B519711EB9E0}" type="presParOf" srcId="{FA5A693E-3E3C-496C-8DCB-CFEBDB3F7735}" destId="{4091A62F-F3E8-49F8-86A1-74B5DF9D628A}" srcOrd="0" destOrd="0" presId="urn:microsoft.com/office/officeart/2005/8/layout/hierarchy1"/>
    <dgm:cxn modelId="{41EC5214-EA63-4EA4-B5BB-6890B85FE436}" type="presParOf" srcId="{FA5A693E-3E3C-496C-8DCB-CFEBDB3F7735}" destId="{E26B34B4-202F-48C8-B484-489E0A6D95DE}" srcOrd="1" destOrd="0" presId="urn:microsoft.com/office/officeart/2005/8/layout/hierarchy1"/>
    <dgm:cxn modelId="{7C82042D-DF5B-4490-BFED-185F7B9F62CD}" type="presParOf" srcId="{78A95D75-712A-4AFA-92FB-21B2721E5444}" destId="{D79816E7-7B01-45E4-AF53-2364F5F51D3F}" srcOrd="1" destOrd="0" presId="urn:microsoft.com/office/officeart/2005/8/layout/hierarchy1"/>
    <dgm:cxn modelId="{008098B0-BC54-4DDF-85C5-BE4AEB4C2D8D}" type="presParOf" srcId="{A71482AF-D470-4BFB-AFD4-4D96436E36CB}" destId="{554D91E8-E4BA-4B14-A777-D637C17E06BE}" srcOrd="2" destOrd="0" presId="urn:microsoft.com/office/officeart/2005/8/layout/hierarchy1"/>
    <dgm:cxn modelId="{B5AF75AD-2978-4401-8A4B-66C06C914C1B}" type="presParOf" srcId="{A71482AF-D470-4BFB-AFD4-4D96436E36CB}" destId="{9BB7BD18-49D5-49B3-B566-32C8E1C9CE15}" srcOrd="3" destOrd="0" presId="urn:microsoft.com/office/officeart/2005/8/layout/hierarchy1"/>
    <dgm:cxn modelId="{AFFF91E7-2BB3-4024-BED3-46F5A0432253}" type="presParOf" srcId="{9BB7BD18-49D5-49B3-B566-32C8E1C9CE15}" destId="{4B931B12-3EFB-4627-A434-08124BECE952}" srcOrd="0" destOrd="0" presId="urn:microsoft.com/office/officeart/2005/8/layout/hierarchy1"/>
    <dgm:cxn modelId="{591FD4FB-58CD-45D9-941A-39C2C7B99E74}" type="presParOf" srcId="{4B931B12-3EFB-4627-A434-08124BECE952}" destId="{ACADEDE7-1FD4-4196-85E7-824FF03FB4D7}" srcOrd="0" destOrd="0" presId="urn:microsoft.com/office/officeart/2005/8/layout/hierarchy1"/>
    <dgm:cxn modelId="{D5CF3145-C703-4EAF-9C00-DB1ADC3FE39C}" type="presParOf" srcId="{4B931B12-3EFB-4627-A434-08124BECE952}" destId="{F1622232-9D73-4FBB-8582-4B46A1164BB0}" srcOrd="1" destOrd="0" presId="urn:microsoft.com/office/officeart/2005/8/layout/hierarchy1"/>
    <dgm:cxn modelId="{537F046A-3681-4B8B-B00D-DE76E62770F2}" type="presParOf" srcId="{9BB7BD18-49D5-49B3-B566-32C8E1C9CE15}" destId="{9D9A936D-65B0-42DE-A21B-A9EFA75826AF}" srcOrd="1" destOrd="0" presId="urn:microsoft.com/office/officeart/2005/8/layout/hierarchy1"/>
    <dgm:cxn modelId="{E9AA8156-5EF3-49BE-8FE3-C44835FBC307}" type="presParOf" srcId="{9D9A936D-65B0-42DE-A21B-A9EFA75826AF}" destId="{21F8A664-AB8E-4B2D-991D-E151D733D681}" srcOrd="0" destOrd="0" presId="urn:microsoft.com/office/officeart/2005/8/layout/hierarchy1"/>
    <dgm:cxn modelId="{62256FEA-FD24-446E-97DE-FC999489C399}" type="presParOf" srcId="{9D9A936D-65B0-42DE-A21B-A9EFA75826AF}" destId="{61450831-7AAD-4470-8157-4B794B65DA81}" srcOrd="1" destOrd="0" presId="urn:microsoft.com/office/officeart/2005/8/layout/hierarchy1"/>
    <dgm:cxn modelId="{26AF5F70-DAC9-4D88-9A71-7F9936171D31}" type="presParOf" srcId="{61450831-7AAD-4470-8157-4B794B65DA81}" destId="{77F63757-A2CB-4786-9F11-466DE6B2F8F3}" srcOrd="0" destOrd="0" presId="urn:microsoft.com/office/officeart/2005/8/layout/hierarchy1"/>
    <dgm:cxn modelId="{82C0112B-8778-4511-9B20-7D92C7B3F98C}" type="presParOf" srcId="{77F63757-A2CB-4786-9F11-466DE6B2F8F3}" destId="{6387ECA5-EBDF-4E54-8BFD-D3663130CA29}" srcOrd="0" destOrd="0" presId="urn:microsoft.com/office/officeart/2005/8/layout/hierarchy1"/>
    <dgm:cxn modelId="{F832E03E-A879-461C-9159-82F190BE3874}" type="presParOf" srcId="{77F63757-A2CB-4786-9F11-466DE6B2F8F3}" destId="{009C8A22-C015-4394-9D53-AE02B399A459}" srcOrd="1" destOrd="0" presId="urn:microsoft.com/office/officeart/2005/8/layout/hierarchy1"/>
    <dgm:cxn modelId="{24AEE7E2-B5CA-4D23-B363-49F6432534E1}" type="presParOf" srcId="{61450831-7AAD-4470-8157-4B794B65DA81}" destId="{294B219C-4A51-422A-ADE0-A174E3909F1D}" srcOrd="1" destOrd="0" presId="urn:microsoft.com/office/officeart/2005/8/layout/hierarchy1"/>
    <dgm:cxn modelId="{F3FB0E14-E5BB-4AC6-99DA-2BD4C53D462C}" type="presParOf" srcId="{9D9A936D-65B0-42DE-A21B-A9EFA75826AF}" destId="{AEBAA3C7-1E16-4FCB-9BF5-F32AF3B350E8}" srcOrd="2" destOrd="0" presId="urn:microsoft.com/office/officeart/2005/8/layout/hierarchy1"/>
    <dgm:cxn modelId="{E97178F0-853B-4F79-8480-DD220FF3CC9E}" type="presParOf" srcId="{9D9A936D-65B0-42DE-A21B-A9EFA75826AF}" destId="{1C57D58A-8AE5-47EB-A29D-48A94721AC96}" srcOrd="3" destOrd="0" presId="urn:microsoft.com/office/officeart/2005/8/layout/hierarchy1"/>
    <dgm:cxn modelId="{7DB172A8-6C59-4936-9E7C-35EF820DCB20}" type="presParOf" srcId="{1C57D58A-8AE5-47EB-A29D-48A94721AC96}" destId="{37CB4D71-499D-49CC-97CD-61840052FCF8}" srcOrd="0" destOrd="0" presId="urn:microsoft.com/office/officeart/2005/8/layout/hierarchy1"/>
    <dgm:cxn modelId="{26ECADBB-E8B9-42A5-8E15-96EC5E0A3B7E}" type="presParOf" srcId="{37CB4D71-499D-49CC-97CD-61840052FCF8}" destId="{2FEB708E-0D0C-4811-9298-37806C72F300}" srcOrd="0" destOrd="0" presId="urn:microsoft.com/office/officeart/2005/8/layout/hierarchy1"/>
    <dgm:cxn modelId="{6D830821-D4EA-4426-B9F4-92A39D6E7634}" type="presParOf" srcId="{37CB4D71-499D-49CC-97CD-61840052FCF8}" destId="{E51B4109-6149-4159-B491-23ECDFF2028D}" srcOrd="1" destOrd="0" presId="urn:microsoft.com/office/officeart/2005/8/layout/hierarchy1"/>
    <dgm:cxn modelId="{DB7A86B1-70A3-4D69-97F1-69FAA105C5F2}" type="presParOf" srcId="{1C57D58A-8AE5-47EB-A29D-48A94721AC96}" destId="{0B9434BE-7F32-461B-A86C-D296D5A27DF1}" srcOrd="1" destOrd="0" presId="urn:microsoft.com/office/officeart/2005/8/layout/hierarchy1"/>
    <dgm:cxn modelId="{DE816C68-3431-486A-8A6B-228A4D39D3DD}" type="presParOf" srcId="{A71482AF-D470-4BFB-AFD4-4D96436E36CB}" destId="{4E83E4DA-4470-44B5-A9B8-F48FBE04639A}" srcOrd="4" destOrd="0" presId="urn:microsoft.com/office/officeart/2005/8/layout/hierarchy1"/>
    <dgm:cxn modelId="{9011D482-FD0E-4424-88B2-9B400B9CFAD6}" type="presParOf" srcId="{A71482AF-D470-4BFB-AFD4-4D96436E36CB}" destId="{401510A5-D85A-454D-A4DA-45E6D97D959E}" srcOrd="5" destOrd="0" presId="urn:microsoft.com/office/officeart/2005/8/layout/hierarchy1"/>
    <dgm:cxn modelId="{257CF8BE-4C01-43F6-85AE-F6E8468D6816}" type="presParOf" srcId="{401510A5-D85A-454D-A4DA-45E6D97D959E}" destId="{BC4C7C89-5D25-499F-841B-BFD241ADFA9E}" srcOrd="0" destOrd="0" presId="urn:microsoft.com/office/officeart/2005/8/layout/hierarchy1"/>
    <dgm:cxn modelId="{E172180D-225B-43C8-9992-379FBC7DC9B7}" type="presParOf" srcId="{BC4C7C89-5D25-499F-841B-BFD241ADFA9E}" destId="{AB60355E-5469-433F-A2B6-C698581BC8CF}" srcOrd="0" destOrd="0" presId="urn:microsoft.com/office/officeart/2005/8/layout/hierarchy1"/>
    <dgm:cxn modelId="{0D45DC07-C979-4839-ADB6-D845FDC9E58E}" type="presParOf" srcId="{BC4C7C89-5D25-499F-841B-BFD241ADFA9E}" destId="{CE52109F-DAEC-4D81-8C04-6970FF54CAAF}" srcOrd="1" destOrd="0" presId="urn:microsoft.com/office/officeart/2005/8/layout/hierarchy1"/>
    <dgm:cxn modelId="{B1F05FC0-645E-48F3-BBC0-450A9619DE66}" type="presParOf" srcId="{401510A5-D85A-454D-A4DA-45E6D97D959E}" destId="{53E15FD8-AA44-4E64-B042-288B7B5F03F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83E4DA-4470-44B5-A9B8-F48FBE04639A}">
      <dsp:nvSpPr>
        <dsp:cNvPr id="0" name=""/>
        <dsp:cNvSpPr/>
      </dsp:nvSpPr>
      <dsp:spPr>
        <a:xfrm>
          <a:off x="5519767" y="1848001"/>
          <a:ext cx="3434839" cy="544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326"/>
              </a:lnTo>
              <a:lnTo>
                <a:pt x="3434839" y="371326"/>
              </a:lnTo>
              <a:lnTo>
                <a:pt x="3434839" y="544890"/>
              </a:lnTo>
            </a:path>
          </a:pathLst>
        </a:custGeom>
        <a:noFill/>
        <a:ln w="127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BAA3C7-1E16-4FCB-9BF5-F32AF3B350E8}">
      <dsp:nvSpPr>
        <dsp:cNvPr id="0" name=""/>
        <dsp:cNvSpPr/>
      </dsp:nvSpPr>
      <dsp:spPr>
        <a:xfrm>
          <a:off x="6664713" y="3582595"/>
          <a:ext cx="1144946" cy="544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326"/>
              </a:lnTo>
              <a:lnTo>
                <a:pt x="1144946" y="371326"/>
              </a:lnTo>
              <a:lnTo>
                <a:pt x="1144946" y="544890"/>
              </a:lnTo>
            </a:path>
          </a:pathLst>
        </a:custGeom>
        <a:noFill/>
        <a:ln w="12700" cap="flat" cmpd="sng" algn="ctr">
          <a:solidFill>
            <a:srgbClr val="F39C1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8A664-AB8E-4B2D-991D-E151D733D681}">
      <dsp:nvSpPr>
        <dsp:cNvPr id="0" name=""/>
        <dsp:cNvSpPr/>
      </dsp:nvSpPr>
      <dsp:spPr>
        <a:xfrm>
          <a:off x="5519767" y="3582595"/>
          <a:ext cx="1144946" cy="544890"/>
        </a:xfrm>
        <a:custGeom>
          <a:avLst/>
          <a:gdLst/>
          <a:ahLst/>
          <a:cxnLst/>
          <a:rect l="0" t="0" r="0" b="0"/>
          <a:pathLst>
            <a:path>
              <a:moveTo>
                <a:pt x="1144946" y="0"/>
              </a:moveTo>
              <a:lnTo>
                <a:pt x="1144946" y="371326"/>
              </a:lnTo>
              <a:lnTo>
                <a:pt x="0" y="371326"/>
              </a:lnTo>
              <a:lnTo>
                <a:pt x="0" y="544890"/>
              </a:lnTo>
            </a:path>
          </a:pathLst>
        </a:custGeom>
        <a:noFill/>
        <a:ln w="12700" cap="flat" cmpd="sng" algn="ctr">
          <a:solidFill>
            <a:srgbClr val="F39C1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4D91E8-E4BA-4B14-A777-D637C17E06BE}">
      <dsp:nvSpPr>
        <dsp:cNvPr id="0" name=""/>
        <dsp:cNvSpPr/>
      </dsp:nvSpPr>
      <dsp:spPr>
        <a:xfrm>
          <a:off x="5519767" y="1848001"/>
          <a:ext cx="1144946" cy="544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326"/>
              </a:lnTo>
              <a:lnTo>
                <a:pt x="1144946" y="371326"/>
              </a:lnTo>
              <a:lnTo>
                <a:pt x="1144946" y="544890"/>
              </a:lnTo>
            </a:path>
          </a:pathLst>
        </a:custGeom>
        <a:noFill/>
        <a:ln w="127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2F6CA-54A4-4B02-BC10-07A143B99E9C}">
      <dsp:nvSpPr>
        <dsp:cNvPr id="0" name=""/>
        <dsp:cNvSpPr/>
      </dsp:nvSpPr>
      <dsp:spPr>
        <a:xfrm>
          <a:off x="2084927" y="3582595"/>
          <a:ext cx="1144946" cy="544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326"/>
              </a:lnTo>
              <a:lnTo>
                <a:pt x="1144946" y="371326"/>
              </a:lnTo>
              <a:lnTo>
                <a:pt x="1144946" y="544890"/>
              </a:lnTo>
            </a:path>
          </a:pathLst>
        </a:custGeom>
        <a:noFill/>
        <a:ln w="12700" cap="flat" cmpd="sng" algn="ctr">
          <a:solidFill>
            <a:srgbClr val="4B2C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3FFA38-9203-45A7-AE8A-1A9EC0AB6A55}">
      <dsp:nvSpPr>
        <dsp:cNvPr id="0" name=""/>
        <dsp:cNvSpPr/>
      </dsp:nvSpPr>
      <dsp:spPr>
        <a:xfrm>
          <a:off x="939980" y="3582595"/>
          <a:ext cx="1144946" cy="544890"/>
        </a:xfrm>
        <a:custGeom>
          <a:avLst/>
          <a:gdLst/>
          <a:ahLst/>
          <a:cxnLst/>
          <a:rect l="0" t="0" r="0" b="0"/>
          <a:pathLst>
            <a:path>
              <a:moveTo>
                <a:pt x="1144946" y="0"/>
              </a:moveTo>
              <a:lnTo>
                <a:pt x="1144946" y="371326"/>
              </a:lnTo>
              <a:lnTo>
                <a:pt x="0" y="371326"/>
              </a:lnTo>
              <a:lnTo>
                <a:pt x="0" y="544890"/>
              </a:lnTo>
            </a:path>
          </a:pathLst>
        </a:custGeom>
        <a:noFill/>
        <a:ln w="12700" cap="flat" cmpd="sng" algn="ctr">
          <a:solidFill>
            <a:srgbClr val="4B2C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A74CA9-996E-4291-8CCE-2F3533BB9039}">
      <dsp:nvSpPr>
        <dsp:cNvPr id="0" name=""/>
        <dsp:cNvSpPr/>
      </dsp:nvSpPr>
      <dsp:spPr>
        <a:xfrm>
          <a:off x="2084927" y="1848001"/>
          <a:ext cx="3434839" cy="544890"/>
        </a:xfrm>
        <a:custGeom>
          <a:avLst/>
          <a:gdLst/>
          <a:ahLst/>
          <a:cxnLst/>
          <a:rect l="0" t="0" r="0" b="0"/>
          <a:pathLst>
            <a:path>
              <a:moveTo>
                <a:pt x="3434839" y="0"/>
              </a:moveTo>
              <a:lnTo>
                <a:pt x="3434839" y="371326"/>
              </a:lnTo>
              <a:lnTo>
                <a:pt x="0" y="371326"/>
              </a:lnTo>
              <a:lnTo>
                <a:pt x="0" y="544890"/>
              </a:lnTo>
            </a:path>
          </a:pathLst>
        </a:custGeom>
        <a:noFill/>
        <a:ln w="127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82EC56-26D4-4E18-8D09-C48070EF3EFB}">
      <dsp:nvSpPr>
        <dsp:cNvPr id="0" name=""/>
        <dsp:cNvSpPr/>
      </dsp:nvSpPr>
      <dsp:spPr>
        <a:xfrm>
          <a:off x="4582992" y="658297"/>
          <a:ext cx="1873548" cy="1189703"/>
        </a:xfrm>
        <a:prstGeom prst="roundRect">
          <a:avLst>
            <a:gd name="adj" fmla="val 10000"/>
          </a:avLst>
        </a:prstGeom>
        <a:solidFill>
          <a:srgbClr val="2980B9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F9E6A4-169F-46D6-9CA3-E2F07C996F46}">
      <dsp:nvSpPr>
        <dsp:cNvPr id="0" name=""/>
        <dsp:cNvSpPr/>
      </dsp:nvSpPr>
      <dsp:spPr>
        <a:xfrm>
          <a:off x="4791164" y="856061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2980B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5100" kern="1200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 sz="5100" kern="1200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sp:txBody>
      <dsp:txXfrm>
        <a:off x="4826009" y="890906"/>
        <a:ext cx="1803858" cy="1120013"/>
      </dsp:txXfrm>
    </dsp:sp>
    <dsp:sp modelId="{29A2D622-7B56-4A62-AF1E-EC097C2ADE5D}">
      <dsp:nvSpPr>
        <dsp:cNvPr id="0" name=""/>
        <dsp:cNvSpPr/>
      </dsp:nvSpPr>
      <dsp:spPr>
        <a:xfrm>
          <a:off x="1148153" y="2392891"/>
          <a:ext cx="1873548" cy="1189703"/>
        </a:xfrm>
        <a:prstGeom prst="roundRect">
          <a:avLst>
            <a:gd name="adj" fmla="val 10000"/>
          </a:avLst>
        </a:prstGeom>
        <a:solidFill>
          <a:srgbClr val="C0392B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74A0ED-81B7-4EC5-ABFC-304D30988D58}">
      <dsp:nvSpPr>
        <dsp:cNvPr id="0" name=""/>
        <dsp:cNvSpPr/>
      </dsp:nvSpPr>
      <dsp:spPr>
        <a:xfrm>
          <a:off x="1356325" y="2590655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C0392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5100" kern="1200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 sz="5100" kern="1200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sp:txBody>
      <dsp:txXfrm>
        <a:off x="1391170" y="2625500"/>
        <a:ext cx="1803858" cy="1120013"/>
      </dsp:txXfrm>
    </dsp:sp>
    <dsp:sp modelId="{64732C2E-1397-4E9D-85EB-BF677CFED558}">
      <dsp:nvSpPr>
        <dsp:cNvPr id="0" name=""/>
        <dsp:cNvSpPr/>
      </dsp:nvSpPr>
      <dsp:spPr>
        <a:xfrm>
          <a:off x="3206" y="4127486"/>
          <a:ext cx="1873548" cy="1189703"/>
        </a:xfrm>
        <a:prstGeom prst="roundRect">
          <a:avLst>
            <a:gd name="adj" fmla="val 10000"/>
          </a:avLst>
        </a:prstGeom>
        <a:solidFill>
          <a:srgbClr val="4B2C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8BC065-2423-400E-9997-CA8FE5DA2788}">
      <dsp:nvSpPr>
        <dsp:cNvPr id="0" name=""/>
        <dsp:cNvSpPr/>
      </dsp:nvSpPr>
      <dsp:spPr>
        <a:xfrm>
          <a:off x="211378" y="4325249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B2C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5100" kern="1200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 sz="5100" kern="1200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sp:txBody>
      <dsp:txXfrm>
        <a:off x="246223" y="4360094"/>
        <a:ext cx="1803858" cy="1120013"/>
      </dsp:txXfrm>
    </dsp:sp>
    <dsp:sp modelId="{4091A62F-F3E8-49F8-86A1-74B5DF9D628A}">
      <dsp:nvSpPr>
        <dsp:cNvPr id="0" name=""/>
        <dsp:cNvSpPr/>
      </dsp:nvSpPr>
      <dsp:spPr>
        <a:xfrm>
          <a:off x="2293099" y="4127486"/>
          <a:ext cx="1873548" cy="1189703"/>
        </a:xfrm>
        <a:prstGeom prst="roundRect">
          <a:avLst>
            <a:gd name="adj" fmla="val 10000"/>
          </a:avLst>
        </a:prstGeom>
        <a:solidFill>
          <a:srgbClr val="4B2C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B34B4-202F-48C8-B484-489E0A6D95DE}">
      <dsp:nvSpPr>
        <dsp:cNvPr id="0" name=""/>
        <dsp:cNvSpPr/>
      </dsp:nvSpPr>
      <dsp:spPr>
        <a:xfrm>
          <a:off x="2501271" y="4325249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B2C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5100" kern="1200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 sz="5100" kern="1200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sp:txBody>
      <dsp:txXfrm>
        <a:off x="2536116" y="4360094"/>
        <a:ext cx="1803858" cy="1120013"/>
      </dsp:txXfrm>
    </dsp:sp>
    <dsp:sp modelId="{ACADEDE7-1FD4-4196-85E7-824FF03FB4D7}">
      <dsp:nvSpPr>
        <dsp:cNvPr id="0" name=""/>
        <dsp:cNvSpPr/>
      </dsp:nvSpPr>
      <dsp:spPr>
        <a:xfrm>
          <a:off x="5727939" y="2392891"/>
          <a:ext cx="1873548" cy="1189703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622232-9D73-4FBB-8582-4B46A1164BB0}">
      <dsp:nvSpPr>
        <dsp:cNvPr id="0" name=""/>
        <dsp:cNvSpPr/>
      </dsp:nvSpPr>
      <dsp:spPr>
        <a:xfrm>
          <a:off x="5936111" y="2590655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5100" kern="1200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 sz="5100" kern="1200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sp:txBody>
      <dsp:txXfrm>
        <a:off x="5970956" y="2625500"/>
        <a:ext cx="1803858" cy="1120013"/>
      </dsp:txXfrm>
    </dsp:sp>
    <dsp:sp modelId="{6387ECA5-EBDF-4E54-8BFD-D3663130CA29}">
      <dsp:nvSpPr>
        <dsp:cNvPr id="0" name=""/>
        <dsp:cNvSpPr/>
      </dsp:nvSpPr>
      <dsp:spPr>
        <a:xfrm>
          <a:off x="4582992" y="4127486"/>
          <a:ext cx="1873548" cy="1189703"/>
        </a:xfrm>
        <a:prstGeom prst="roundRect">
          <a:avLst>
            <a:gd name="adj" fmla="val 10000"/>
          </a:avLst>
        </a:prstGeom>
        <a:solidFill>
          <a:srgbClr val="F39C12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9C8A22-C015-4394-9D53-AE02B399A459}">
      <dsp:nvSpPr>
        <dsp:cNvPr id="0" name=""/>
        <dsp:cNvSpPr/>
      </dsp:nvSpPr>
      <dsp:spPr>
        <a:xfrm>
          <a:off x="4791164" y="4325249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39C1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5100" kern="1200" smtClean="0">
              <a:solidFill>
                <a:srgbClr val="95A5A6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/>
              <a:ea typeface="+mn-ea"/>
              <a:cs typeface="+mn-cs"/>
            </a:rPr>
            <a:t>  </a:t>
          </a:r>
          <a:endParaRPr lang="en-US" sz="5100" kern="1200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sp:txBody>
      <dsp:txXfrm>
        <a:off x="4826009" y="4360094"/>
        <a:ext cx="1803858" cy="1120013"/>
      </dsp:txXfrm>
    </dsp:sp>
    <dsp:sp modelId="{2FEB708E-0D0C-4811-9298-37806C72F300}">
      <dsp:nvSpPr>
        <dsp:cNvPr id="0" name=""/>
        <dsp:cNvSpPr/>
      </dsp:nvSpPr>
      <dsp:spPr>
        <a:xfrm>
          <a:off x="6872885" y="4127486"/>
          <a:ext cx="1873548" cy="1189703"/>
        </a:xfrm>
        <a:prstGeom prst="roundRect">
          <a:avLst>
            <a:gd name="adj" fmla="val 10000"/>
          </a:avLst>
        </a:prstGeom>
        <a:solidFill>
          <a:srgbClr val="F39C12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1B4109-6149-4159-B491-23ECDFF2028D}">
      <dsp:nvSpPr>
        <dsp:cNvPr id="0" name=""/>
        <dsp:cNvSpPr/>
      </dsp:nvSpPr>
      <dsp:spPr>
        <a:xfrm>
          <a:off x="7081058" y="4325249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39C1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100" kern="1200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sp:txBody>
      <dsp:txXfrm>
        <a:off x="7115903" y="4360094"/>
        <a:ext cx="1803858" cy="1120013"/>
      </dsp:txXfrm>
    </dsp:sp>
    <dsp:sp modelId="{AB60355E-5469-433F-A2B6-C698581BC8CF}">
      <dsp:nvSpPr>
        <dsp:cNvPr id="0" name=""/>
        <dsp:cNvSpPr/>
      </dsp:nvSpPr>
      <dsp:spPr>
        <a:xfrm>
          <a:off x="8017832" y="2392891"/>
          <a:ext cx="1873548" cy="1189703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52109F-DAEC-4D81-8C04-6970FF54CAAF}">
      <dsp:nvSpPr>
        <dsp:cNvPr id="0" name=""/>
        <dsp:cNvSpPr/>
      </dsp:nvSpPr>
      <dsp:spPr>
        <a:xfrm>
          <a:off x="8226004" y="2590655"/>
          <a:ext cx="1873548" cy="118970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100" kern="1200">
            <a:solidFill>
              <a:srgbClr val="95A5A6">
                <a:hueOff val="0"/>
                <a:satOff val="0"/>
                <a:lumOff val="0"/>
                <a:alphaOff val="0"/>
              </a:srgbClr>
            </a:solidFill>
            <a:latin typeface="Calibri" panose="020F0502020204030204"/>
            <a:ea typeface="+mn-ea"/>
            <a:cs typeface="+mn-cs"/>
          </a:endParaRPr>
        </a:p>
      </dsp:txBody>
      <dsp:txXfrm>
        <a:off x="8260849" y="2625500"/>
        <a:ext cx="1803858" cy="11200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661"/>
          <p:cNvGraphicFramePr/>
          <p:nvPr>
            <p:extLst>
              <p:ext uri="{D42A27DB-BD31-4B8C-83A1-F6EECF244321}">
                <p14:modId xmlns:p14="http://schemas.microsoft.com/office/powerpoint/2010/main" val="3798460880"/>
              </p:ext>
            </p:extLst>
          </p:nvPr>
        </p:nvGraphicFramePr>
        <p:xfrm>
          <a:off x="1130885" y="1747530"/>
          <a:ext cx="10102760" cy="6173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Content Placeholder 2"/>
          <p:cNvSpPr txBox="1">
            <a:spLocks/>
          </p:cNvSpPr>
          <p:nvPr/>
        </p:nvSpPr>
        <p:spPr>
          <a:xfrm>
            <a:off x="5929280" y="2733264"/>
            <a:ext cx="1821216" cy="91583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1067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 Code</a:t>
            </a:r>
            <a: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Lorem ipsum dolor sit amet, consectetur adipiscing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9329300" y="4437170"/>
            <a:ext cx="1821216" cy="91583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1067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 Code</a:t>
            </a:r>
            <a: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Lorem ipsum dolor sit amet, </a:t>
            </a: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consectetur adipiscing</a:t>
            </a:r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7041306" y="4437170"/>
            <a:ext cx="1821216" cy="91583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1067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 Code</a:t>
            </a:r>
            <a: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Lorem ipsum dolor sit amet, </a:t>
            </a: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consectetur adipiscing</a:t>
            </a:r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549972" y="4458026"/>
            <a:ext cx="1821216" cy="91583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1067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 Code</a:t>
            </a:r>
            <a: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Lorem ipsum dolor sit amet, </a:t>
            </a: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consectetur adipiscing</a:t>
            </a:r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1337212" y="6233765"/>
            <a:ext cx="1821216" cy="91583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1067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 Code</a:t>
            </a:r>
            <a: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Lorem ipsum dolor sit amet, </a:t>
            </a: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consectetur adipiscing</a:t>
            </a:r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3669688" y="6233765"/>
            <a:ext cx="1821216" cy="91583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1067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 Code</a:t>
            </a:r>
            <a: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Lorem ipsum dolor sit amet, </a:t>
            </a: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consectetur adipiscing</a:t>
            </a:r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5929280" y="6233765"/>
            <a:ext cx="1821216" cy="91583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1067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 Code</a:t>
            </a:r>
            <a: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Lorem ipsum dolor sit amet, </a:t>
            </a: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consectetur adipiscing</a:t>
            </a:r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8175247" y="6233765"/>
            <a:ext cx="1821216" cy="915832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1067" b="1" i="0" u="none" strike="noStrike" kern="1200" cap="none" spc="0" normalizeH="0" baseline="0" noProof="0" dirty="0">
                <a:ln>
                  <a:noFill/>
                </a:ln>
                <a:solidFill>
                  <a:srgbClr val="2C3E5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 Code</a:t>
            </a:r>
            <a: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en-US" sz="1067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067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Lorem ipsum dolor sit amet, </a:t>
            </a: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consectetur adipiscing</a:t>
            </a:r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4" name="Group 670"/>
          <p:cNvGrpSpPr>
            <a:grpSpLocks noChangeAspect="1"/>
          </p:cNvGrpSpPr>
          <p:nvPr/>
        </p:nvGrpSpPr>
        <p:grpSpPr>
          <a:xfrm>
            <a:off x="4960484" y="2656697"/>
            <a:ext cx="530420" cy="756389"/>
            <a:chOff x="2338389" y="866775"/>
            <a:chExt cx="622300" cy="887413"/>
          </a:xfrm>
          <a:solidFill>
            <a:sysClr val="window" lastClr="FFFFFF">
              <a:lumMod val="75000"/>
            </a:sysClr>
          </a:solidFill>
        </p:grpSpPr>
        <p:sp>
          <p:nvSpPr>
            <p:cNvPr id="42" name="Freeform 1939"/>
            <p:cNvSpPr>
              <a:spLocks noEditPoints="1"/>
            </p:cNvSpPr>
            <p:nvPr/>
          </p:nvSpPr>
          <p:spPr bwMode="auto">
            <a:xfrm>
              <a:off x="2432051" y="866775"/>
              <a:ext cx="438150" cy="549275"/>
            </a:xfrm>
            <a:custGeom>
              <a:avLst/>
              <a:gdLst>
                <a:gd name="T0" fmla="*/ 227 w 244"/>
                <a:gd name="T1" fmla="*/ 155 h 306"/>
                <a:gd name="T2" fmla="*/ 206 w 244"/>
                <a:gd name="T3" fmla="*/ 79 h 306"/>
                <a:gd name="T4" fmla="*/ 206 w 244"/>
                <a:gd name="T5" fmla="*/ 79 h 306"/>
                <a:gd name="T6" fmla="*/ 168 w 244"/>
                <a:gd name="T7" fmla="*/ 45 h 306"/>
                <a:gd name="T8" fmla="*/ 52 w 244"/>
                <a:gd name="T9" fmla="*/ 64 h 306"/>
                <a:gd name="T10" fmla="*/ 15 w 244"/>
                <a:gd name="T11" fmla="*/ 150 h 306"/>
                <a:gd name="T12" fmla="*/ 15 w 244"/>
                <a:gd name="T13" fmla="*/ 156 h 306"/>
                <a:gd name="T14" fmla="*/ 1 w 244"/>
                <a:gd name="T15" fmla="*/ 191 h 306"/>
                <a:gd name="T16" fmla="*/ 27 w 244"/>
                <a:gd name="T17" fmla="*/ 227 h 306"/>
                <a:gd name="T18" fmla="*/ 121 w 244"/>
                <a:gd name="T19" fmla="*/ 306 h 306"/>
                <a:gd name="T20" fmla="*/ 215 w 244"/>
                <a:gd name="T21" fmla="*/ 227 h 306"/>
                <a:gd name="T22" fmla="*/ 242 w 244"/>
                <a:gd name="T23" fmla="*/ 191 h 306"/>
                <a:gd name="T24" fmla="*/ 227 w 244"/>
                <a:gd name="T25" fmla="*/ 155 h 306"/>
                <a:gd name="T26" fmla="*/ 121 w 244"/>
                <a:gd name="T27" fmla="*/ 286 h 306"/>
                <a:gd name="T28" fmla="*/ 36 w 244"/>
                <a:gd name="T29" fmla="*/ 184 h 306"/>
                <a:gd name="T30" fmla="*/ 77 w 244"/>
                <a:gd name="T31" fmla="*/ 99 h 306"/>
                <a:gd name="T32" fmla="*/ 206 w 244"/>
                <a:gd name="T33" fmla="*/ 148 h 306"/>
                <a:gd name="T34" fmla="*/ 207 w 244"/>
                <a:gd name="T35" fmla="*/ 167 h 306"/>
                <a:gd name="T36" fmla="*/ 121 w 244"/>
                <a:gd name="T37" fmla="*/ 28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4" h="306">
                  <a:moveTo>
                    <a:pt x="227" y="155"/>
                  </a:moveTo>
                  <a:cubicBezTo>
                    <a:pt x="225" y="119"/>
                    <a:pt x="217" y="95"/>
                    <a:pt x="206" y="79"/>
                  </a:cubicBezTo>
                  <a:cubicBezTo>
                    <a:pt x="206" y="79"/>
                    <a:pt x="206" y="79"/>
                    <a:pt x="206" y="79"/>
                  </a:cubicBezTo>
                  <a:cubicBezTo>
                    <a:pt x="197" y="65"/>
                    <a:pt x="179" y="52"/>
                    <a:pt x="168" y="45"/>
                  </a:cubicBezTo>
                  <a:cubicBezTo>
                    <a:pt x="96" y="0"/>
                    <a:pt x="56" y="57"/>
                    <a:pt x="52" y="64"/>
                  </a:cubicBezTo>
                  <a:cubicBezTo>
                    <a:pt x="45" y="67"/>
                    <a:pt x="3" y="85"/>
                    <a:pt x="15" y="150"/>
                  </a:cubicBezTo>
                  <a:cubicBezTo>
                    <a:pt x="15" y="152"/>
                    <a:pt x="15" y="154"/>
                    <a:pt x="15" y="156"/>
                  </a:cubicBezTo>
                  <a:cubicBezTo>
                    <a:pt x="6" y="160"/>
                    <a:pt x="0" y="170"/>
                    <a:pt x="1" y="191"/>
                  </a:cubicBezTo>
                  <a:cubicBezTo>
                    <a:pt x="3" y="214"/>
                    <a:pt x="15" y="224"/>
                    <a:pt x="27" y="227"/>
                  </a:cubicBezTo>
                  <a:cubicBezTo>
                    <a:pt x="45" y="270"/>
                    <a:pt x="80" y="306"/>
                    <a:pt x="121" y="306"/>
                  </a:cubicBezTo>
                  <a:cubicBezTo>
                    <a:pt x="162" y="306"/>
                    <a:pt x="197" y="270"/>
                    <a:pt x="215" y="227"/>
                  </a:cubicBezTo>
                  <a:cubicBezTo>
                    <a:pt x="228" y="225"/>
                    <a:pt x="240" y="215"/>
                    <a:pt x="242" y="191"/>
                  </a:cubicBezTo>
                  <a:cubicBezTo>
                    <a:pt x="244" y="169"/>
                    <a:pt x="236" y="159"/>
                    <a:pt x="227" y="155"/>
                  </a:cubicBezTo>
                  <a:moveTo>
                    <a:pt x="121" y="286"/>
                  </a:moveTo>
                  <a:cubicBezTo>
                    <a:pt x="78" y="286"/>
                    <a:pt x="43" y="233"/>
                    <a:pt x="36" y="184"/>
                  </a:cubicBezTo>
                  <a:cubicBezTo>
                    <a:pt x="39" y="166"/>
                    <a:pt x="49" y="128"/>
                    <a:pt x="77" y="99"/>
                  </a:cubicBezTo>
                  <a:cubicBezTo>
                    <a:pt x="99" y="123"/>
                    <a:pt x="139" y="150"/>
                    <a:pt x="206" y="148"/>
                  </a:cubicBezTo>
                  <a:cubicBezTo>
                    <a:pt x="207" y="154"/>
                    <a:pt x="207" y="160"/>
                    <a:pt x="207" y="167"/>
                  </a:cubicBezTo>
                  <a:cubicBezTo>
                    <a:pt x="207" y="221"/>
                    <a:pt x="169" y="286"/>
                    <a:pt x="121" y="2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 smtClean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3" name="Freeform 1940"/>
            <p:cNvSpPr>
              <a:spLocks noEditPoints="1"/>
            </p:cNvSpPr>
            <p:nvPr/>
          </p:nvSpPr>
          <p:spPr bwMode="auto">
            <a:xfrm>
              <a:off x="2530476" y="1165225"/>
              <a:ext cx="238125" cy="77788"/>
            </a:xfrm>
            <a:custGeom>
              <a:avLst/>
              <a:gdLst>
                <a:gd name="T0" fmla="*/ 63 w 133"/>
                <a:gd name="T1" fmla="*/ 21 h 43"/>
                <a:gd name="T2" fmla="*/ 63 w 133"/>
                <a:gd name="T3" fmla="*/ 17 h 43"/>
                <a:gd name="T4" fmla="*/ 71 w 133"/>
                <a:gd name="T5" fmla="*/ 17 h 43"/>
                <a:gd name="T6" fmla="*/ 70 w 133"/>
                <a:gd name="T7" fmla="*/ 21 h 43"/>
                <a:gd name="T8" fmla="*/ 102 w 133"/>
                <a:gd name="T9" fmla="*/ 43 h 43"/>
                <a:gd name="T10" fmla="*/ 133 w 133"/>
                <a:gd name="T11" fmla="*/ 21 h 43"/>
                <a:gd name="T12" fmla="*/ 102 w 133"/>
                <a:gd name="T13" fmla="*/ 0 h 43"/>
                <a:gd name="T14" fmla="*/ 75 w 133"/>
                <a:gd name="T15" fmla="*/ 7 h 43"/>
                <a:gd name="T16" fmla="*/ 58 w 133"/>
                <a:gd name="T17" fmla="*/ 7 h 43"/>
                <a:gd name="T18" fmla="*/ 32 w 133"/>
                <a:gd name="T19" fmla="*/ 0 h 43"/>
                <a:gd name="T20" fmla="*/ 0 w 133"/>
                <a:gd name="T21" fmla="*/ 21 h 43"/>
                <a:gd name="T22" fmla="*/ 32 w 133"/>
                <a:gd name="T23" fmla="*/ 42 h 43"/>
                <a:gd name="T24" fmla="*/ 63 w 133"/>
                <a:gd name="T25" fmla="*/ 21 h 43"/>
                <a:gd name="T26" fmla="*/ 102 w 133"/>
                <a:gd name="T27" fmla="*/ 10 h 43"/>
                <a:gd name="T28" fmla="*/ 123 w 133"/>
                <a:gd name="T29" fmla="*/ 21 h 43"/>
                <a:gd name="T30" fmla="*/ 102 w 133"/>
                <a:gd name="T31" fmla="*/ 32 h 43"/>
                <a:gd name="T32" fmla="*/ 80 w 133"/>
                <a:gd name="T33" fmla="*/ 21 h 43"/>
                <a:gd name="T34" fmla="*/ 102 w 133"/>
                <a:gd name="T35" fmla="*/ 10 h 43"/>
                <a:gd name="T36" fmla="*/ 10 w 133"/>
                <a:gd name="T37" fmla="*/ 21 h 43"/>
                <a:gd name="T38" fmla="*/ 32 w 133"/>
                <a:gd name="T39" fmla="*/ 10 h 43"/>
                <a:gd name="T40" fmla="*/ 53 w 133"/>
                <a:gd name="T41" fmla="*/ 21 h 43"/>
                <a:gd name="T42" fmla="*/ 32 w 133"/>
                <a:gd name="T43" fmla="*/ 32 h 43"/>
                <a:gd name="T44" fmla="*/ 10 w 133"/>
                <a:gd name="T45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43">
                  <a:moveTo>
                    <a:pt x="63" y="21"/>
                  </a:moveTo>
                  <a:cubicBezTo>
                    <a:pt x="63" y="20"/>
                    <a:pt x="63" y="19"/>
                    <a:pt x="63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0" y="19"/>
                    <a:pt x="70" y="20"/>
                    <a:pt x="70" y="21"/>
                  </a:cubicBezTo>
                  <a:cubicBezTo>
                    <a:pt x="70" y="43"/>
                    <a:pt x="92" y="43"/>
                    <a:pt x="102" y="43"/>
                  </a:cubicBezTo>
                  <a:cubicBezTo>
                    <a:pt x="112" y="43"/>
                    <a:pt x="133" y="42"/>
                    <a:pt x="133" y="21"/>
                  </a:cubicBezTo>
                  <a:cubicBezTo>
                    <a:pt x="133" y="0"/>
                    <a:pt x="112" y="0"/>
                    <a:pt x="102" y="0"/>
                  </a:cubicBezTo>
                  <a:cubicBezTo>
                    <a:pt x="95" y="0"/>
                    <a:pt x="82" y="0"/>
                    <a:pt x="75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1" y="0"/>
                    <a:pt x="39" y="0"/>
                    <a:pt x="32" y="0"/>
                  </a:cubicBezTo>
                  <a:cubicBezTo>
                    <a:pt x="21" y="0"/>
                    <a:pt x="0" y="0"/>
                    <a:pt x="0" y="21"/>
                  </a:cubicBezTo>
                  <a:cubicBezTo>
                    <a:pt x="0" y="42"/>
                    <a:pt x="21" y="42"/>
                    <a:pt x="32" y="42"/>
                  </a:cubicBezTo>
                  <a:cubicBezTo>
                    <a:pt x="42" y="42"/>
                    <a:pt x="63" y="43"/>
                    <a:pt x="63" y="21"/>
                  </a:cubicBezTo>
                  <a:moveTo>
                    <a:pt x="102" y="10"/>
                  </a:moveTo>
                  <a:cubicBezTo>
                    <a:pt x="120" y="10"/>
                    <a:pt x="123" y="13"/>
                    <a:pt x="123" y="21"/>
                  </a:cubicBezTo>
                  <a:cubicBezTo>
                    <a:pt x="123" y="29"/>
                    <a:pt x="120" y="32"/>
                    <a:pt x="102" y="32"/>
                  </a:cubicBezTo>
                  <a:cubicBezTo>
                    <a:pt x="84" y="32"/>
                    <a:pt x="80" y="29"/>
                    <a:pt x="80" y="21"/>
                  </a:cubicBezTo>
                  <a:cubicBezTo>
                    <a:pt x="80" y="13"/>
                    <a:pt x="84" y="10"/>
                    <a:pt x="102" y="10"/>
                  </a:cubicBezTo>
                  <a:moveTo>
                    <a:pt x="10" y="21"/>
                  </a:moveTo>
                  <a:cubicBezTo>
                    <a:pt x="10" y="13"/>
                    <a:pt x="13" y="10"/>
                    <a:pt x="32" y="10"/>
                  </a:cubicBezTo>
                  <a:cubicBezTo>
                    <a:pt x="50" y="10"/>
                    <a:pt x="53" y="13"/>
                    <a:pt x="53" y="21"/>
                  </a:cubicBezTo>
                  <a:cubicBezTo>
                    <a:pt x="53" y="29"/>
                    <a:pt x="50" y="32"/>
                    <a:pt x="32" y="32"/>
                  </a:cubicBezTo>
                  <a:cubicBezTo>
                    <a:pt x="13" y="32"/>
                    <a:pt x="10" y="29"/>
                    <a:pt x="1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 smtClean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4" name="Freeform 1941"/>
            <p:cNvSpPr>
              <a:spLocks noEditPoints="1"/>
            </p:cNvSpPr>
            <p:nvPr/>
          </p:nvSpPr>
          <p:spPr bwMode="auto">
            <a:xfrm>
              <a:off x="2338389" y="1403350"/>
              <a:ext cx="622300" cy="350838"/>
            </a:xfrm>
            <a:custGeom>
              <a:avLst/>
              <a:gdLst>
                <a:gd name="T0" fmla="*/ 266 w 347"/>
                <a:gd name="T1" fmla="*/ 3 h 195"/>
                <a:gd name="T2" fmla="*/ 254 w 347"/>
                <a:gd name="T3" fmla="*/ 0 h 195"/>
                <a:gd name="T4" fmla="*/ 173 w 347"/>
                <a:gd name="T5" fmla="*/ 183 h 195"/>
                <a:gd name="T6" fmla="*/ 93 w 347"/>
                <a:gd name="T7" fmla="*/ 0 h 195"/>
                <a:gd name="T8" fmla="*/ 81 w 347"/>
                <a:gd name="T9" fmla="*/ 3 h 195"/>
                <a:gd name="T10" fmla="*/ 0 w 347"/>
                <a:gd name="T11" fmla="*/ 107 h 195"/>
                <a:gd name="T12" fmla="*/ 0 w 347"/>
                <a:gd name="T13" fmla="*/ 172 h 195"/>
                <a:gd name="T14" fmla="*/ 23 w 347"/>
                <a:gd name="T15" fmla="*/ 195 h 195"/>
                <a:gd name="T16" fmla="*/ 324 w 347"/>
                <a:gd name="T17" fmla="*/ 195 h 195"/>
                <a:gd name="T18" fmla="*/ 347 w 347"/>
                <a:gd name="T19" fmla="*/ 172 h 195"/>
                <a:gd name="T20" fmla="*/ 347 w 347"/>
                <a:gd name="T21" fmla="*/ 107 h 195"/>
                <a:gd name="T22" fmla="*/ 266 w 347"/>
                <a:gd name="T23" fmla="*/ 3 h 195"/>
                <a:gd name="T24" fmla="*/ 231 w 347"/>
                <a:gd name="T25" fmla="*/ 130 h 195"/>
                <a:gd name="T26" fmla="*/ 253 w 347"/>
                <a:gd name="T27" fmla="*/ 105 h 195"/>
                <a:gd name="T28" fmla="*/ 273 w 347"/>
                <a:gd name="T29" fmla="*/ 105 h 195"/>
                <a:gd name="T30" fmla="*/ 296 w 347"/>
                <a:gd name="T31" fmla="*/ 130 h 195"/>
                <a:gd name="T32" fmla="*/ 231 w 347"/>
                <a:gd name="T33" fmla="*/ 13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7" h="195">
                  <a:moveTo>
                    <a:pt x="266" y="3"/>
                  </a:moveTo>
                  <a:cubicBezTo>
                    <a:pt x="254" y="0"/>
                    <a:pt x="254" y="0"/>
                    <a:pt x="254" y="0"/>
                  </a:cubicBezTo>
                  <a:cubicBezTo>
                    <a:pt x="173" y="183"/>
                    <a:pt x="173" y="183"/>
                    <a:pt x="173" y="18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33" y="15"/>
                    <a:pt x="0" y="58"/>
                    <a:pt x="0" y="10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85"/>
                    <a:pt x="10" y="195"/>
                    <a:pt x="23" y="195"/>
                  </a:cubicBezTo>
                  <a:cubicBezTo>
                    <a:pt x="324" y="195"/>
                    <a:pt x="324" y="195"/>
                    <a:pt x="324" y="195"/>
                  </a:cubicBezTo>
                  <a:cubicBezTo>
                    <a:pt x="336" y="195"/>
                    <a:pt x="347" y="185"/>
                    <a:pt x="347" y="172"/>
                  </a:cubicBezTo>
                  <a:cubicBezTo>
                    <a:pt x="347" y="107"/>
                    <a:pt x="347" y="107"/>
                    <a:pt x="347" y="107"/>
                  </a:cubicBezTo>
                  <a:cubicBezTo>
                    <a:pt x="347" y="58"/>
                    <a:pt x="313" y="15"/>
                    <a:pt x="266" y="3"/>
                  </a:cubicBezTo>
                  <a:moveTo>
                    <a:pt x="231" y="130"/>
                  </a:moveTo>
                  <a:cubicBezTo>
                    <a:pt x="253" y="105"/>
                    <a:pt x="253" y="105"/>
                    <a:pt x="253" y="105"/>
                  </a:cubicBezTo>
                  <a:cubicBezTo>
                    <a:pt x="259" y="99"/>
                    <a:pt x="268" y="99"/>
                    <a:pt x="273" y="105"/>
                  </a:cubicBezTo>
                  <a:cubicBezTo>
                    <a:pt x="296" y="130"/>
                    <a:pt x="296" y="130"/>
                    <a:pt x="296" y="130"/>
                  </a:cubicBezTo>
                  <a:lnTo>
                    <a:pt x="231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 smtClean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5" name="Freeform 1942"/>
            <p:cNvSpPr>
              <a:spLocks/>
            </p:cNvSpPr>
            <p:nvPr/>
          </p:nvSpPr>
          <p:spPr bwMode="auto">
            <a:xfrm>
              <a:off x="2600326" y="1438275"/>
              <a:ext cx="101600" cy="234950"/>
            </a:xfrm>
            <a:custGeom>
              <a:avLst/>
              <a:gdLst>
                <a:gd name="T0" fmla="*/ 28 w 56"/>
                <a:gd name="T1" fmla="*/ 131 h 131"/>
                <a:gd name="T2" fmla="*/ 55 w 56"/>
                <a:gd name="T3" fmla="*/ 62 h 131"/>
                <a:gd name="T4" fmla="*/ 42 w 56"/>
                <a:gd name="T5" fmla="*/ 50 h 131"/>
                <a:gd name="T6" fmla="*/ 54 w 56"/>
                <a:gd name="T7" fmla="*/ 33 h 131"/>
                <a:gd name="T8" fmla="*/ 48 w 56"/>
                <a:gd name="T9" fmla="*/ 10 h 131"/>
                <a:gd name="T10" fmla="*/ 35 w 56"/>
                <a:gd name="T11" fmla="*/ 0 h 131"/>
                <a:gd name="T12" fmla="*/ 20 w 56"/>
                <a:gd name="T13" fmla="*/ 0 h 131"/>
                <a:gd name="T14" fmla="*/ 7 w 56"/>
                <a:gd name="T15" fmla="*/ 10 h 131"/>
                <a:gd name="T16" fmla="*/ 2 w 56"/>
                <a:gd name="T17" fmla="*/ 33 h 131"/>
                <a:gd name="T18" fmla="*/ 13 w 56"/>
                <a:gd name="T19" fmla="*/ 50 h 131"/>
                <a:gd name="T20" fmla="*/ 1 w 56"/>
                <a:gd name="T21" fmla="*/ 62 h 131"/>
                <a:gd name="T22" fmla="*/ 28 w 56"/>
                <a:gd name="T2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131">
                  <a:moveTo>
                    <a:pt x="28" y="131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0" y="49"/>
                    <a:pt x="56" y="41"/>
                    <a:pt x="54" y="33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4"/>
                    <a:pt x="41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" y="0"/>
                    <a:pt x="9" y="4"/>
                    <a:pt x="7" y="10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41"/>
                    <a:pt x="5" y="49"/>
                    <a:pt x="13" y="50"/>
                  </a:cubicBezTo>
                  <a:cubicBezTo>
                    <a:pt x="1" y="62"/>
                    <a:pt x="1" y="62"/>
                    <a:pt x="1" y="62"/>
                  </a:cubicBezTo>
                  <a:lnTo>
                    <a:pt x="28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 smtClean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35" name="Group 675"/>
          <p:cNvGrpSpPr>
            <a:grpSpLocks noChangeAspect="1"/>
          </p:cNvGrpSpPr>
          <p:nvPr/>
        </p:nvGrpSpPr>
        <p:grpSpPr>
          <a:xfrm>
            <a:off x="1477478" y="4458026"/>
            <a:ext cx="526361" cy="713088"/>
            <a:chOff x="3606801" y="3171825"/>
            <a:chExt cx="617538" cy="836612"/>
          </a:xfrm>
          <a:solidFill>
            <a:sysClr val="window" lastClr="FFFFFF">
              <a:lumMod val="75000"/>
            </a:sysClr>
          </a:solidFill>
        </p:grpSpPr>
        <p:sp>
          <p:nvSpPr>
            <p:cNvPr id="40" name="Freeform 1961"/>
            <p:cNvSpPr>
              <a:spLocks noEditPoints="1"/>
            </p:cNvSpPr>
            <p:nvPr/>
          </p:nvSpPr>
          <p:spPr bwMode="auto">
            <a:xfrm>
              <a:off x="3711576" y="3171825"/>
              <a:ext cx="407988" cy="506413"/>
            </a:xfrm>
            <a:custGeom>
              <a:avLst/>
              <a:gdLst>
                <a:gd name="T0" fmla="*/ 24 w 227"/>
                <a:gd name="T1" fmla="*/ 208 h 282"/>
                <a:gd name="T2" fmla="*/ 113 w 227"/>
                <a:gd name="T3" fmla="*/ 282 h 282"/>
                <a:gd name="T4" fmla="*/ 201 w 227"/>
                <a:gd name="T5" fmla="*/ 208 h 282"/>
                <a:gd name="T6" fmla="*/ 226 w 227"/>
                <a:gd name="T7" fmla="*/ 175 h 282"/>
                <a:gd name="T8" fmla="*/ 212 w 227"/>
                <a:gd name="T9" fmla="*/ 142 h 282"/>
                <a:gd name="T10" fmla="*/ 143 w 227"/>
                <a:gd name="T11" fmla="*/ 42 h 282"/>
                <a:gd name="T12" fmla="*/ 143 w 227"/>
                <a:gd name="T13" fmla="*/ 18 h 282"/>
                <a:gd name="T14" fmla="*/ 124 w 227"/>
                <a:gd name="T15" fmla="*/ 0 h 282"/>
                <a:gd name="T16" fmla="*/ 102 w 227"/>
                <a:gd name="T17" fmla="*/ 0 h 282"/>
                <a:gd name="T18" fmla="*/ 83 w 227"/>
                <a:gd name="T19" fmla="*/ 18 h 282"/>
                <a:gd name="T20" fmla="*/ 83 w 227"/>
                <a:gd name="T21" fmla="*/ 42 h 282"/>
                <a:gd name="T22" fmla="*/ 13 w 227"/>
                <a:gd name="T23" fmla="*/ 142 h 282"/>
                <a:gd name="T24" fmla="*/ 1 w 227"/>
                <a:gd name="T25" fmla="*/ 175 h 282"/>
                <a:gd name="T26" fmla="*/ 24 w 227"/>
                <a:gd name="T27" fmla="*/ 208 h 282"/>
                <a:gd name="T28" fmla="*/ 83 w 227"/>
                <a:gd name="T29" fmla="*/ 62 h 282"/>
                <a:gd name="T30" fmla="*/ 99 w 227"/>
                <a:gd name="T31" fmla="*/ 79 h 282"/>
                <a:gd name="T32" fmla="*/ 126 w 227"/>
                <a:gd name="T33" fmla="*/ 79 h 282"/>
                <a:gd name="T34" fmla="*/ 143 w 227"/>
                <a:gd name="T35" fmla="*/ 62 h 282"/>
                <a:gd name="T36" fmla="*/ 192 w 227"/>
                <a:gd name="T37" fmla="*/ 152 h 282"/>
                <a:gd name="T38" fmla="*/ 113 w 227"/>
                <a:gd name="T39" fmla="*/ 262 h 282"/>
                <a:gd name="T40" fmla="*/ 33 w 227"/>
                <a:gd name="T41" fmla="*/ 152 h 282"/>
                <a:gd name="T42" fmla="*/ 83 w 227"/>
                <a:gd name="T43" fmla="*/ 6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7" h="282">
                  <a:moveTo>
                    <a:pt x="24" y="208"/>
                  </a:moveTo>
                  <a:cubicBezTo>
                    <a:pt x="40" y="249"/>
                    <a:pt x="73" y="282"/>
                    <a:pt x="113" y="282"/>
                  </a:cubicBezTo>
                  <a:cubicBezTo>
                    <a:pt x="152" y="282"/>
                    <a:pt x="185" y="249"/>
                    <a:pt x="201" y="208"/>
                  </a:cubicBezTo>
                  <a:cubicBezTo>
                    <a:pt x="213" y="206"/>
                    <a:pt x="224" y="196"/>
                    <a:pt x="226" y="175"/>
                  </a:cubicBezTo>
                  <a:cubicBezTo>
                    <a:pt x="227" y="154"/>
                    <a:pt x="221" y="145"/>
                    <a:pt x="212" y="142"/>
                  </a:cubicBezTo>
                  <a:cubicBezTo>
                    <a:pt x="209" y="68"/>
                    <a:pt x="179" y="47"/>
                    <a:pt x="143" y="42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3" y="8"/>
                    <a:pt x="134" y="0"/>
                    <a:pt x="124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1" y="0"/>
                    <a:pt x="83" y="8"/>
                    <a:pt x="83" y="18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45" y="48"/>
                    <a:pt x="16" y="71"/>
                    <a:pt x="13" y="142"/>
                  </a:cubicBezTo>
                  <a:cubicBezTo>
                    <a:pt x="5" y="146"/>
                    <a:pt x="0" y="155"/>
                    <a:pt x="1" y="175"/>
                  </a:cubicBezTo>
                  <a:cubicBezTo>
                    <a:pt x="3" y="195"/>
                    <a:pt x="13" y="205"/>
                    <a:pt x="24" y="208"/>
                  </a:cubicBezTo>
                  <a:moveTo>
                    <a:pt x="83" y="62"/>
                  </a:moveTo>
                  <a:cubicBezTo>
                    <a:pt x="83" y="71"/>
                    <a:pt x="90" y="79"/>
                    <a:pt x="99" y="79"/>
                  </a:cubicBezTo>
                  <a:cubicBezTo>
                    <a:pt x="126" y="79"/>
                    <a:pt x="126" y="79"/>
                    <a:pt x="126" y="79"/>
                  </a:cubicBezTo>
                  <a:cubicBezTo>
                    <a:pt x="135" y="79"/>
                    <a:pt x="143" y="71"/>
                    <a:pt x="143" y="62"/>
                  </a:cubicBezTo>
                  <a:cubicBezTo>
                    <a:pt x="172" y="68"/>
                    <a:pt x="192" y="87"/>
                    <a:pt x="192" y="152"/>
                  </a:cubicBezTo>
                  <a:cubicBezTo>
                    <a:pt x="192" y="202"/>
                    <a:pt x="157" y="262"/>
                    <a:pt x="113" y="262"/>
                  </a:cubicBezTo>
                  <a:cubicBezTo>
                    <a:pt x="69" y="262"/>
                    <a:pt x="33" y="202"/>
                    <a:pt x="33" y="152"/>
                  </a:cubicBezTo>
                  <a:cubicBezTo>
                    <a:pt x="33" y="87"/>
                    <a:pt x="54" y="68"/>
                    <a:pt x="83" y="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 smtClean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1" name="Freeform 1962"/>
            <p:cNvSpPr>
              <a:spLocks noEditPoints="1"/>
            </p:cNvSpPr>
            <p:nvPr/>
          </p:nvSpPr>
          <p:spPr bwMode="auto">
            <a:xfrm>
              <a:off x="3606801" y="3640137"/>
              <a:ext cx="617538" cy="368300"/>
            </a:xfrm>
            <a:custGeom>
              <a:avLst/>
              <a:gdLst>
                <a:gd name="T0" fmla="*/ 260 w 344"/>
                <a:gd name="T1" fmla="*/ 6 h 205"/>
                <a:gd name="T2" fmla="*/ 240 w 344"/>
                <a:gd name="T3" fmla="*/ 1 h 205"/>
                <a:gd name="T4" fmla="*/ 212 w 344"/>
                <a:gd name="T5" fmla="*/ 41 h 205"/>
                <a:gd name="T6" fmla="*/ 172 w 344"/>
                <a:gd name="T7" fmla="*/ 62 h 205"/>
                <a:gd name="T8" fmla="*/ 133 w 344"/>
                <a:gd name="T9" fmla="*/ 41 h 205"/>
                <a:gd name="T10" fmla="*/ 104 w 344"/>
                <a:gd name="T11" fmla="*/ 0 h 205"/>
                <a:gd name="T12" fmla="*/ 83 w 344"/>
                <a:gd name="T13" fmla="*/ 6 h 205"/>
                <a:gd name="T14" fmla="*/ 0 w 344"/>
                <a:gd name="T15" fmla="*/ 112 h 205"/>
                <a:gd name="T16" fmla="*/ 0 w 344"/>
                <a:gd name="T17" fmla="*/ 172 h 205"/>
                <a:gd name="T18" fmla="*/ 32 w 344"/>
                <a:gd name="T19" fmla="*/ 205 h 205"/>
                <a:gd name="T20" fmla="*/ 312 w 344"/>
                <a:gd name="T21" fmla="*/ 205 h 205"/>
                <a:gd name="T22" fmla="*/ 344 w 344"/>
                <a:gd name="T23" fmla="*/ 172 h 205"/>
                <a:gd name="T24" fmla="*/ 344 w 344"/>
                <a:gd name="T25" fmla="*/ 112 h 205"/>
                <a:gd name="T26" fmla="*/ 260 w 344"/>
                <a:gd name="T27" fmla="*/ 6 h 205"/>
                <a:gd name="T28" fmla="*/ 65 w 344"/>
                <a:gd name="T29" fmla="*/ 184 h 205"/>
                <a:gd name="T30" fmla="*/ 32 w 344"/>
                <a:gd name="T31" fmla="*/ 184 h 205"/>
                <a:gd name="T32" fmla="*/ 19 w 344"/>
                <a:gd name="T33" fmla="*/ 172 h 205"/>
                <a:gd name="T34" fmla="*/ 19 w 344"/>
                <a:gd name="T35" fmla="*/ 112 h 205"/>
                <a:gd name="T36" fmla="*/ 65 w 344"/>
                <a:gd name="T37" fmla="*/ 34 h 205"/>
                <a:gd name="T38" fmla="*/ 65 w 344"/>
                <a:gd name="T39" fmla="*/ 184 h 205"/>
                <a:gd name="T40" fmla="*/ 324 w 344"/>
                <a:gd name="T41" fmla="*/ 172 h 205"/>
                <a:gd name="T42" fmla="*/ 312 w 344"/>
                <a:gd name="T43" fmla="*/ 184 h 205"/>
                <a:gd name="T44" fmla="*/ 278 w 344"/>
                <a:gd name="T45" fmla="*/ 184 h 205"/>
                <a:gd name="T46" fmla="*/ 278 w 344"/>
                <a:gd name="T47" fmla="*/ 34 h 205"/>
                <a:gd name="T48" fmla="*/ 324 w 344"/>
                <a:gd name="T49" fmla="*/ 112 h 205"/>
                <a:gd name="T50" fmla="*/ 324 w 344"/>
                <a:gd name="T51" fmla="*/ 17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4" h="205">
                  <a:moveTo>
                    <a:pt x="260" y="6"/>
                  </a:moveTo>
                  <a:cubicBezTo>
                    <a:pt x="240" y="1"/>
                    <a:pt x="240" y="1"/>
                    <a:pt x="240" y="1"/>
                  </a:cubicBezTo>
                  <a:cubicBezTo>
                    <a:pt x="212" y="41"/>
                    <a:pt x="212" y="41"/>
                    <a:pt x="212" y="41"/>
                  </a:cubicBezTo>
                  <a:cubicBezTo>
                    <a:pt x="203" y="54"/>
                    <a:pt x="188" y="62"/>
                    <a:pt x="172" y="62"/>
                  </a:cubicBezTo>
                  <a:cubicBezTo>
                    <a:pt x="157" y="62"/>
                    <a:pt x="142" y="54"/>
                    <a:pt x="133" y="4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34" y="18"/>
                    <a:pt x="0" y="62"/>
                    <a:pt x="0" y="11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90"/>
                    <a:pt x="14" y="205"/>
                    <a:pt x="32" y="205"/>
                  </a:cubicBezTo>
                  <a:cubicBezTo>
                    <a:pt x="312" y="205"/>
                    <a:pt x="312" y="205"/>
                    <a:pt x="312" y="205"/>
                  </a:cubicBezTo>
                  <a:cubicBezTo>
                    <a:pt x="329" y="205"/>
                    <a:pt x="344" y="190"/>
                    <a:pt x="344" y="17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62"/>
                    <a:pt x="309" y="18"/>
                    <a:pt x="260" y="6"/>
                  </a:cubicBezTo>
                  <a:moveTo>
                    <a:pt x="65" y="184"/>
                  </a:moveTo>
                  <a:cubicBezTo>
                    <a:pt x="32" y="184"/>
                    <a:pt x="32" y="184"/>
                    <a:pt x="32" y="184"/>
                  </a:cubicBezTo>
                  <a:cubicBezTo>
                    <a:pt x="25" y="184"/>
                    <a:pt x="19" y="179"/>
                    <a:pt x="19" y="17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79"/>
                    <a:pt x="38" y="50"/>
                    <a:pt x="65" y="34"/>
                  </a:cubicBezTo>
                  <a:lnTo>
                    <a:pt x="65" y="184"/>
                  </a:lnTo>
                  <a:close/>
                  <a:moveTo>
                    <a:pt x="324" y="172"/>
                  </a:moveTo>
                  <a:cubicBezTo>
                    <a:pt x="324" y="179"/>
                    <a:pt x="318" y="184"/>
                    <a:pt x="312" y="184"/>
                  </a:cubicBezTo>
                  <a:cubicBezTo>
                    <a:pt x="278" y="184"/>
                    <a:pt x="278" y="184"/>
                    <a:pt x="278" y="184"/>
                  </a:cubicBezTo>
                  <a:cubicBezTo>
                    <a:pt x="278" y="34"/>
                    <a:pt x="278" y="34"/>
                    <a:pt x="278" y="34"/>
                  </a:cubicBezTo>
                  <a:cubicBezTo>
                    <a:pt x="306" y="50"/>
                    <a:pt x="324" y="79"/>
                    <a:pt x="324" y="112"/>
                  </a:cubicBezTo>
                  <a:lnTo>
                    <a:pt x="324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 smtClean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36" name="Group 678"/>
          <p:cNvGrpSpPr>
            <a:grpSpLocks noChangeAspect="1"/>
          </p:cNvGrpSpPr>
          <p:nvPr/>
        </p:nvGrpSpPr>
        <p:grpSpPr>
          <a:xfrm>
            <a:off x="6079358" y="4478131"/>
            <a:ext cx="472236" cy="711738"/>
            <a:chOff x="4978401" y="2049462"/>
            <a:chExt cx="554038" cy="835026"/>
          </a:xfrm>
          <a:solidFill>
            <a:sysClr val="window" lastClr="FFFFFF">
              <a:lumMod val="75000"/>
            </a:sysClr>
          </a:solidFill>
        </p:grpSpPr>
        <p:sp>
          <p:nvSpPr>
            <p:cNvPr id="38" name="Freeform 1963"/>
            <p:cNvSpPr>
              <a:spLocks noEditPoints="1"/>
            </p:cNvSpPr>
            <p:nvPr/>
          </p:nvSpPr>
          <p:spPr bwMode="auto">
            <a:xfrm>
              <a:off x="5019676" y="2049462"/>
              <a:ext cx="471488" cy="534988"/>
            </a:xfrm>
            <a:custGeom>
              <a:avLst/>
              <a:gdLst>
                <a:gd name="T0" fmla="*/ 0 w 263"/>
                <a:gd name="T1" fmla="*/ 152 h 298"/>
                <a:gd name="T2" fmla="*/ 25 w 263"/>
                <a:gd name="T3" fmla="*/ 180 h 298"/>
                <a:gd name="T4" fmla="*/ 26 w 263"/>
                <a:gd name="T5" fmla="*/ 180 h 298"/>
                <a:gd name="T6" fmla="*/ 25 w 263"/>
                <a:gd name="T7" fmla="*/ 196 h 298"/>
                <a:gd name="T8" fmla="*/ 48 w 263"/>
                <a:gd name="T9" fmla="*/ 228 h 298"/>
                <a:gd name="T10" fmla="*/ 131 w 263"/>
                <a:gd name="T11" fmla="*/ 298 h 298"/>
                <a:gd name="T12" fmla="*/ 214 w 263"/>
                <a:gd name="T13" fmla="*/ 228 h 298"/>
                <a:gd name="T14" fmla="*/ 239 w 263"/>
                <a:gd name="T15" fmla="*/ 196 h 298"/>
                <a:gd name="T16" fmla="*/ 238 w 263"/>
                <a:gd name="T17" fmla="*/ 180 h 298"/>
                <a:gd name="T18" fmla="*/ 238 w 263"/>
                <a:gd name="T19" fmla="*/ 180 h 298"/>
                <a:gd name="T20" fmla="*/ 263 w 263"/>
                <a:gd name="T21" fmla="*/ 152 h 298"/>
                <a:gd name="T22" fmla="*/ 249 w 263"/>
                <a:gd name="T23" fmla="*/ 127 h 298"/>
                <a:gd name="T24" fmla="*/ 259 w 263"/>
                <a:gd name="T25" fmla="*/ 111 h 298"/>
                <a:gd name="T26" fmla="*/ 249 w 263"/>
                <a:gd name="T27" fmla="*/ 95 h 298"/>
                <a:gd name="T28" fmla="*/ 254 w 263"/>
                <a:gd name="T29" fmla="*/ 77 h 298"/>
                <a:gd name="T30" fmla="*/ 226 w 263"/>
                <a:gd name="T31" fmla="*/ 47 h 298"/>
                <a:gd name="T32" fmla="*/ 225 w 263"/>
                <a:gd name="T33" fmla="*/ 47 h 298"/>
                <a:gd name="T34" fmla="*/ 192 w 263"/>
                <a:gd name="T35" fmla="*/ 18 h 298"/>
                <a:gd name="T36" fmla="*/ 168 w 263"/>
                <a:gd name="T37" fmla="*/ 29 h 298"/>
                <a:gd name="T38" fmla="*/ 134 w 263"/>
                <a:gd name="T39" fmla="*/ 0 h 298"/>
                <a:gd name="T40" fmla="*/ 130 w 263"/>
                <a:gd name="T41" fmla="*/ 0 h 298"/>
                <a:gd name="T42" fmla="*/ 95 w 263"/>
                <a:gd name="T43" fmla="*/ 29 h 298"/>
                <a:gd name="T44" fmla="*/ 72 w 263"/>
                <a:gd name="T45" fmla="*/ 18 h 298"/>
                <a:gd name="T46" fmla="*/ 39 w 263"/>
                <a:gd name="T47" fmla="*/ 47 h 298"/>
                <a:gd name="T48" fmla="*/ 38 w 263"/>
                <a:gd name="T49" fmla="*/ 47 h 298"/>
                <a:gd name="T50" fmla="*/ 10 w 263"/>
                <a:gd name="T51" fmla="*/ 77 h 298"/>
                <a:gd name="T52" fmla="*/ 14 w 263"/>
                <a:gd name="T53" fmla="*/ 95 h 298"/>
                <a:gd name="T54" fmla="*/ 5 w 263"/>
                <a:gd name="T55" fmla="*/ 111 h 298"/>
                <a:gd name="T56" fmla="*/ 15 w 263"/>
                <a:gd name="T57" fmla="*/ 127 h 298"/>
                <a:gd name="T58" fmla="*/ 0 w 263"/>
                <a:gd name="T59" fmla="*/ 152 h 298"/>
                <a:gd name="T60" fmla="*/ 95 w 263"/>
                <a:gd name="T61" fmla="*/ 90 h 298"/>
                <a:gd name="T62" fmla="*/ 131 w 263"/>
                <a:gd name="T63" fmla="*/ 101 h 298"/>
                <a:gd name="T64" fmla="*/ 168 w 263"/>
                <a:gd name="T65" fmla="*/ 90 h 298"/>
                <a:gd name="T66" fmla="*/ 208 w 263"/>
                <a:gd name="T67" fmla="*/ 175 h 298"/>
                <a:gd name="T68" fmla="*/ 131 w 263"/>
                <a:gd name="T69" fmla="*/ 280 h 298"/>
                <a:gd name="T70" fmla="*/ 55 w 263"/>
                <a:gd name="T71" fmla="*/ 175 h 298"/>
                <a:gd name="T72" fmla="*/ 95 w 263"/>
                <a:gd name="T73" fmla="*/ 9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3" h="298">
                  <a:moveTo>
                    <a:pt x="0" y="152"/>
                  </a:moveTo>
                  <a:cubicBezTo>
                    <a:pt x="0" y="167"/>
                    <a:pt x="11" y="180"/>
                    <a:pt x="25" y="180"/>
                  </a:cubicBezTo>
                  <a:cubicBezTo>
                    <a:pt x="25" y="180"/>
                    <a:pt x="25" y="180"/>
                    <a:pt x="26" y="180"/>
                  </a:cubicBezTo>
                  <a:cubicBezTo>
                    <a:pt x="25" y="184"/>
                    <a:pt x="24" y="189"/>
                    <a:pt x="25" y="196"/>
                  </a:cubicBezTo>
                  <a:cubicBezTo>
                    <a:pt x="26" y="216"/>
                    <a:pt x="37" y="226"/>
                    <a:pt x="48" y="228"/>
                  </a:cubicBezTo>
                  <a:cubicBezTo>
                    <a:pt x="63" y="266"/>
                    <a:pt x="94" y="298"/>
                    <a:pt x="131" y="298"/>
                  </a:cubicBezTo>
                  <a:cubicBezTo>
                    <a:pt x="168" y="298"/>
                    <a:pt x="199" y="266"/>
                    <a:pt x="214" y="228"/>
                  </a:cubicBezTo>
                  <a:cubicBezTo>
                    <a:pt x="226" y="226"/>
                    <a:pt x="237" y="217"/>
                    <a:pt x="239" y="196"/>
                  </a:cubicBezTo>
                  <a:cubicBezTo>
                    <a:pt x="239" y="189"/>
                    <a:pt x="239" y="184"/>
                    <a:pt x="238" y="180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52" y="180"/>
                    <a:pt x="263" y="167"/>
                    <a:pt x="263" y="152"/>
                  </a:cubicBezTo>
                  <a:cubicBezTo>
                    <a:pt x="263" y="141"/>
                    <a:pt x="257" y="132"/>
                    <a:pt x="249" y="127"/>
                  </a:cubicBezTo>
                  <a:cubicBezTo>
                    <a:pt x="255" y="125"/>
                    <a:pt x="259" y="118"/>
                    <a:pt x="259" y="111"/>
                  </a:cubicBezTo>
                  <a:cubicBezTo>
                    <a:pt x="259" y="104"/>
                    <a:pt x="255" y="97"/>
                    <a:pt x="249" y="95"/>
                  </a:cubicBezTo>
                  <a:cubicBezTo>
                    <a:pt x="252" y="90"/>
                    <a:pt x="254" y="84"/>
                    <a:pt x="254" y="77"/>
                  </a:cubicBezTo>
                  <a:cubicBezTo>
                    <a:pt x="254" y="60"/>
                    <a:pt x="241" y="47"/>
                    <a:pt x="226" y="47"/>
                  </a:cubicBezTo>
                  <a:cubicBezTo>
                    <a:pt x="226" y="47"/>
                    <a:pt x="225" y="47"/>
                    <a:pt x="225" y="47"/>
                  </a:cubicBezTo>
                  <a:cubicBezTo>
                    <a:pt x="221" y="30"/>
                    <a:pt x="208" y="18"/>
                    <a:pt x="192" y="18"/>
                  </a:cubicBezTo>
                  <a:cubicBezTo>
                    <a:pt x="183" y="18"/>
                    <a:pt x="174" y="22"/>
                    <a:pt x="168" y="29"/>
                  </a:cubicBezTo>
                  <a:cubicBezTo>
                    <a:pt x="164" y="12"/>
                    <a:pt x="150" y="0"/>
                    <a:pt x="134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4" y="0"/>
                    <a:pt x="100" y="12"/>
                    <a:pt x="95" y="29"/>
                  </a:cubicBezTo>
                  <a:cubicBezTo>
                    <a:pt x="89" y="22"/>
                    <a:pt x="81" y="18"/>
                    <a:pt x="72" y="18"/>
                  </a:cubicBezTo>
                  <a:cubicBezTo>
                    <a:pt x="55" y="18"/>
                    <a:pt x="42" y="30"/>
                    <a:pt x="39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22" y="47"/>
                    <a:pt x="10" y="60"/>
                    <a:pt x="10" y="77"/>
                  </a:cubicBezTo>
                  <a:cubicBezTo>
                    <a:pt x="10" y="84"/>
                    <a:pt x="11" y="90"/>
                    <a:pt x="14" y="95"/>
                  </a:cubicBezTo>
                  <a:cubicBezTo>
                    <a:pt x="9" y="97"/>
                    <a:pt x="5" y="104"/>
                    <a:pt x="5" y="111"/>
                  </a:cubicBezTo>
                  <a:cubicBezTo>
                    <a:pt x="5" y="118"/>
                    <a:pt x="9" y="125"/>
                    <a:pt x="15" y="127"/>
                  </a:cubicBezTo>
                  <a:cubicBezTo>
                    <a:pt x="6" y="132"/>
                    <a:pt x="0" y="141"/>
                    <a:pt x="0" y="152"/>
                  </a:cubicBezTo>
                  <a:moveTo>
                    <a:pt x="95" y="90"/>
                  </a:moveTo>
                  <a:cubicBezTo>
                    <a:pt x="100" y="97"/>
                    <a:pt x="114" y="101"/>
                    <a:pt x="131" y="101"/>
                  </a:cubicBezTo>
                  <a:cubicBezTo>
                    <a:pt x="148" y="101"/>
                    <a:pt x="162" y="96"/>
                    <a:pt x="168" y="90"/>
                  </a:cubicBezTo>
                  <a:cubicBezTo>
                    <a:pt x="192" y="97"/>
                    <a:pt x="208" y="118"/>
                    <a:pt x="208" y="175"/>
                  </a:cubicBezTo>
                  <a:cubicBezTo>
                    <a:pt x="208" y="223"/>
                    <a:pt x="173" y="280"/>
                    <a:pt x="131" y="280"/>
                  </a:cubicBezTo>
                  <a:cubicBezTo>
                    <a:pt x="89" y="280"/>
                    <a:pt x="55" y="223"/>
                    <a:pt x="55" y="175"/>
                  </a:cubicBezTo>
                  <a:cubicBezTo>
                    <a:pt x="55" y="119"/>
                    <a:pt x="71" y="98"/>
                    <a:pt x="95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 smtClean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39" name="Freeform 1964"/>
            <p:cNvSpPr>
              <a:spLocks noEditPoints="1"/>
            </p:cNvSpPr>
            <p:nvPr/>
          </p:nvSpPr>
          <p:spPr bwMode="auto">
            <a:xfrm>
              <a:off x="4978401" y="2568575"/>
              <a:ext cx="554038" cy="315913"/>
            </a:xfrm>
            <a:custGeom>
              <a:avLst/>
              <a:gdLst>
                <a:gd name="T0" fmla="*/ 237 w 309"/>
                <a:gd name="T1" fmla="*/ 6 h 176"/>
                <a:gd name="T2" fmla="*/ 215 w 309"/>
                <a:gd name="T3" fmla="*/ 0 h 176"/>
                <a:gd name="T4" fmla="*/ 214 w 309"/>
                <a:gd name="T5" fmla="*/ 0 h 176"/>
                <a:gd name="T6" fmla="*/ 154 w 309"/>
                <a:gd name="T7" fmla="*/ 25 h 176"/>
                <a:gd name="T8" fmla="*/ 94 w 309"/>
                <a:gd name="T9" fmla="*/ 0 h 176"/>
                <a:gd name="T10" fmla="*/ 73 w 309"/>
                <a:gd name="T11" fmla="*/ 6 h 176"/>
                <a:gd name="T12" fmla="*/ 0 w 309"/>
                <a:gd name="T13" fmla="*/ 98 h 176"/>
                <a:gd name="T14" fmla="*/ 0 w 309"/>
                <a:gd name="T15" fmla="*/ 156 h 176"/>
                <a:gd name="T16" fmla="*/ 21 w 309"/>
                <a:gd name="T17" fmla="*/ 176 h 176"/>
                <a:gd name="T18" fmla="*/ 75 w 309"/>
                <a:gd name="T19" fmla="*/ 176 h 176"/>
                <a:gd name="T20" fmla="*/ 230 w 309"/>
                <a:gd name="T21" fmla="*/ 176 h 176"/>
                <a:gd name="T22" fmla="*/ 289 w 309"/>
                <a:gd name="T23" fmla="*/ 176 h 176"/>
                <a:gd name="T24" fmla="*/ 309 w 309"/>
                <a:gd name="T25" fmla="*/ 156 h 176"/>
                <a:gd name="T26" fmla="*/ 309 w 309"/>
                <a:gd name="T27" fmla="*/ 98 h 176"/>
                <a:gd name="T28" fmla="*/ 237 w 309"/>
                <a:gd name="T29" fmla="*/ 6 h 176"/>
                <a:gd name="T30" fmla="*/ 163 w 309"/>
                <a:gd name="T31" fmla="*/ 67 h 176"/>
                <a:gd name="T32" fmla="*/ 155 w 309"/>
                <a:gd name="T33" fmla="*/ 76 h 176"/>
                <a:gd name="T34" fmla="*/ 146 w 309"/>
                <a:gd name="T35" fmla="*/ 67 h 176"/>
                <a:gd name="T36" fmla="*/ 155 w 309"/>
                <a:gd name="T37" fmla="*/ 58 h 176"/>
                <a:gd name="T38" fmla="*/ 163 w 309"/>
                <a:gd name="T39" fmla="*/ 67 h 176"/>
                <a:gd name="T40" fmla="*/ 163 w 309"/>
                <a:gd name="T41" fmla="*/ 109 h 176"/>
                <a:gd name="T42" fmla="*/ 155 w 309"/>
                <a:gd name="T43" fmla="*/ 118 h 176"/>
                <a:gd name="T44" fmla="*/ 146 w 309"/>
                <a:gd name="T45" fmla="*/ 109 h 176"/>
                <a:gd name="T46" fmla="*/ 155 w 309"/>
                <a:gd name="T47" fmla="*/ 100 h 176"/>
                <a:gd name="T48" fmla="*/ 163 w 309"/>
                <a:gd name="T49" fmla="*/ 109 h 176"/>
                <a:gd name="T50" fmla="*/ 21 w 309"/>
                <a:gd name="T51" fmla="*/ 156 h 176"/>
                <a:gd name="T52" fmla="*/ 21 w 309"/>
                <a:gd name="T53" fmla="*/ 98 h 176"/>
                <a:gd name="T54" fmla="*/ 75 w 309"/>
                <a:gd name="T55" fmla="*/ 26 h 176"/>
                <a:gd name="T56" fmla="*/ 75 w 309"/>
                <a:gd name="T57" fmla="*/ 156 h 176"/>
                <a:gd name="T58" fmla="*/ 21 w 309"/>
                <a:gd name="T59" fmla="*/ 156 h 176"/>
                <a:gd name="T60" fmla="*/ 288 w 309"/>
                <a:gd name="T61" fmla="*/ 156 h 176"/>
                <a:gd name="T62" fmla="*/ 230 w 309"/>
                <a:gd name="T63" fmla="*/ 156 h 176"/>
                <a:gd name="T64" fmla="*/ 230 w 309"/>
                <a:gd name="T65" fmla="*/ 25 h 176"/>
                <a:gd name="T66" fmla="*/ 232 w 309"/>
                <a:gd name="T67" fmla="*/ 25 h 176"/>
                <a:gd name="T68" fmla="*/ 289 w 309"/>
                <a:gd name="T69" fmla="*/ 98 h 176"/>
                <a:gd name="T70" fmla="*/ 289 w 309"/>
                <a:gd name="T71" fmla="*/ 156 h 176"/>
                <a:gd name="T72" fmla="*/ 288 w 309"/>
                <a:gd name="T73" fmla="*/ 1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9" h="176">
                  <a:moveTo>
                    <a:pt x="237" y="6"/>
                  </a:moveTo>
                  <a:cubicBezTo>
                    <a:pt x="215" y="0"/>
                    <a:pt x="215" y="0"/>
                    <a:pt x="215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196" y="17"/>
                    <a:pt x="175" y="25"/>
                    <a:pt x="154" y="25"/>
                  </a:cubicBezTo>
                  <a:cubicBezTo>
                    <a:pt x="133" y="25"/>
                    <a:pt x="112" y="17"/>
                    <a:pt x="94" y="0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30" y="16"/>
                    <a:pt x="0" y="55"/>
                    <a:pt x="0" y="98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7"/>
                    <a:pt x="10" y="176"/>
                    <a:pt x="21" y="176"/>
                  </a:cubicBezTo>
                  <a:cubicBezTo>
                    <a:pt x="75" y="176"/>
                    <a:pt x="75" y="176"/>
                    <a:pt x="75" y="176"/>
                  </a:cubicBezTo>
                  <a:cubicBezTo>
                    <a:pt x="230" y="176"/>
                    <a:pt x="230" y="176"/>
                    <a:pt x="230" y="176"/>
                  </a:cubicBezTo>
                  <a:cubicBezTo>
                    <a:pt x="289" y="176"/>
                    <a:pt x="289" y="176"/>
                    <a:pt x="289" y="176"/>
                  </a:cubicBezTo>
                  <a:cubicBezTo>
                    <a:pt x="300" y="176"/>
                    <a:pt x="309" y="167"/>
                    <a:pt x="309" y="156"/>
                  </a:cubicBezTo>
                  <a:cubicBezTo>
                    <a:pt x="309" y="98"/>
                    <a:pt x="309" y="98"/>
                    <a:pt x="309" y="98"/>
                  </a:cubicBezTo>
                  <a:cubicBezTo>
                    <a:pt x="309" y="55"/>
                    <a:pt x="279" y="16"/>
                    <a:pt x="237" y="6"/>
                  </a:cubicBezTo>
                  <a:moveTo>
                    <a:pt x="163" y="67"/>
                  </a:moveTo>
                  <a:cubicBezTo>
                    <a:pt x="163" y="72"/>
                    <a:pt x="160" y="76"/>
                    <a:pt x="155" y="76"/>
                  </a:cubicBezTo>
                  <a:cubicBezTo>
                    <a:pt x="150" y="76"/>
                    <a:pt x="146" y="72"/>
                    <a:pt x="146" y="67"/>
                  </a:cubicBezTo>
                  <a:cubicBezTo>
                    <a:pt x="146" y="62"/>
                    <a:pt x="150" y="58"/>
                    <a:pt x="155" y="58"/>
                  </a:cubicBezTo>
                  <a:cubicBezTo>
                    <a:pt x="160" y="58"/>
                    <a:pt x="163" y="62"/>
                    <a:pt x="163" y="67"/>
                  </a:cubicBezTo>
                  <a:moveTo>
                    <a:pt x="163" y="109"/>
                  </a:moveTo>
                  <a:cubicBezTo>
                    <a:pt x="163" y="114"/>
                    <a:pt x="160" y="118"/>
                    <a:pt x="155" y="118"/>
                  </a:cubicBezTo>
                  <a:cubicBezTo>
                    <a:pt x="150" y="118"/>
                    <a:pt x="146" y="114"/>
                    <a:pt x="146" y="109"/>
                  </a:cubicBezTo>
                  <a:cubicBezTo>
                    <a:pt x="146" y="104"/>
                    <a:pt x="150" y="100"/>
                    <a:pt x="155" y="100"/>
                  </a:cubicBezTo>
                  <a:cubicBezTo>
                    <a:pt x="160" y="100"/>
                    <a:pt x="163" y="104"/>
                    <a:pt x="163" y="109"/>
                  </a:cubicBezTo>
                  <a:moveTo>
                    <a:pt x="21" y="156"/>
                  </a:moveTo>
                  <a:cubicBezTo>
                    <a:pt x="21" y="98"/>
                    <a:pt x="21" y="98"/>
                    <a:pt x="21" y="98"/>
                  </a:cubicBezTo>
                  <a:cubicBezTo>
                    <a:pt x="21" y="65"/>
                    <a:pt x="43" y="35"/>
                    <a:pt x="75" y="26"/>
                  </a:cubicBezTo>
                  <a:cubicBezTo>
                    <a:pt x="75" y="156"/>
                    <a:pt x="75" y="156"/>
                    <a:pt x="75" y="156"/>
                  </a:cubicBezTo>
                  <a:lnTo>
                    <a:pt x="21" y="156"/>
                  </a:lnTo>
                  <a:close/>
                  <a:moveTo>
                    <a:pt x="288" y="156"/>
                  </a:moveTo>
                  <a:cubicBezTo>
                    <a:pt x="230" y="156"/>
                    <a:pt x="230" y="156"/>
                    <a:pt x="230" y="156"/>
                  </a:cubicBezTo>
                  <a:cubicBezTo>
                    <a:pt x="230" y="25"/>
                    <a:pt x="230" y="25"/>
                    <a:pt x="230" y="25"/>
                  </a:cubicBezTo>
                  <a:cubicBezTo>
                    <a:pt x="232" y="25"/>
                    <a:pt x="232" y="25"/>
                    <a:pt x="232" y="25"/>
                  </a:cubicBezTo>
                  <a:cubicBezTo>
                    <a:pt x="266" y="34"/>
                    <a:pt x="289" y="64"/>
                    <a:pt x="289" y="98"/>
                  </a:cubicBezTo>
                  <a:cubicBezTo>
                    <a:pt x="289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88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1" b="0" i="0" u="none" strike="noStrike" kern="0" cap="none" spc="0" normalizeH="0" baseline="0" noProof="0" smtClean="0">
                <a:ln>
                  <a:noFill/>
                </a:ln>
                <a:solidFill>
                  <a:srgbClr val="95A5A6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37" name="Freeform 1975"/>
          <p:cNvSpPr>
            <a:spLocks noChangeAspect="1" noEditPoints="1"/>
          </p:cNvSpPr>
          <p:nvPr/>
        </p:nvSpPr>
        <p:spPr bwMode="auto">
          <a:xfrm>
            <a:off x="276589" y="6233765"/>
            <a:ext cx="549363" cy="709030"/>
          </a:xfrm>
          <a:custGeom>
            <a:avLst/>
            <a:gdLst>
              <a:gd name="T0" fmla="*/ 293 w 359"/>
              <a:gd name="T1" fmla="*/ 264 h 463"/>
              <a:gd name="T2" fmla="*/ 293 w 359"/>
              <a:gd name="T3" fmla="*/ 86 h 463"/>
              <a:gd name="T4" fmla="*/ 208 w 359"/>
              <a:gd name="T5" fmla="*/ 0 h 463"/>
              <a:gd name="T6" fmla="*/ 151 w 359"/>
              <a:gd name="T7" fmla="*/ 0 h 463"/>
              <a:gd name="T8" fmla="*/ 66 w 359"/>
              <a:gd name="T9" fmla="*/ 86 h 463"/>
              <a:gd name="T10" fmla="*/ 66 w 359"/>
              <a:gd name="T11" fmla="*/ 264 h 463"/>
              <a:gd name="T12" fmla="*/ 0 w 359"/>
              <a:gd name="T13" fmla="*/ 368 h 463"/>
              <a:gd name="T14" fmla="*/ 0 w 359"/>
              <a:gd name="T15" fmla="*/ 431 h 463"/>
              <a:gd name="T16" fmla="*/ 32 w 359"/>
              <a:gd name="T17" fmla="*/ 463 h 463"/>
              <a:gd name="T18" fmla="*/ 32 w 359"/>
              <a:gd name="T19" fmla="*/ 463 h 463"/>
              <a:gd name="T20" fmla="*/ 325 w 359"/>
              <a:gd name="T21" fmla="*/ 463 h 463"/>
              <a:gd name="T22" fmla="*/ 326 w 359"/>
              <a:gd name="T23" fmla="*/ 463 h 463"/>
              <a:gd name="T24" fmla="*/ 359 w 359"/>
              <a:gd name="T25" fmla="*/ 431 h 463"/>
              <a:gd name="T26" fmla="*/ 359 w 359"/>
              <a:gd name="T27" fmla="*/ 368 h 463"/>
              <a:gd name="T28" fmla="*/ 293 w 359"/>
              <a:gd name="T29" fmla="*/ 264 h 463"/>
              <a:gd name="T30" fmla="*/ 31 w 359"/>
              <a:gd name="T31" fmla="*/ 443 h 463"/>
              <a:gd name="T32" fmla="*/ 20 w 359"/>
              <a:gd name="T33" fmla="*/ 431 h 463"/>
              <a:gd name="T34" fmla="*/ 20 w 359"/>
              <a:gd name="T35" fmla="*/ 368 h 463"/>
              <a:gd name="T36" fmla="*/ 92 w 359"/>
              <a:gd name="T37" fmla="*/ 276 h 463"/>
              <a:gd name="T38" fmla="*/ 92 w 359"/>
              <a:gd name="T39" fmla="*/ 355 h 463"/>
              <a:gd name="T40" fmla="*/ 87 w 359"/>
              <a:gd name="T41" fmla="*/ 357 h 463"/>
              <a:gd name="T42" fmla="*/ 67 w 359"/>
              <a:gd name="T43" fmla="*/ 386 h 463"/>
              <a:gd name="T44" fmla="*/ 67 w 359"/>
              <a:gd name="T45" fmla="*/ 443 h 463"/>
              <a:gd name="T46" fmla="*/ 32 w 359"/>
              <a:gd name="T47" fmla="*/ 443 h 463"/>
              <a:gd name="T48" fmla="*/ 31 w 359"/>
              <a:gd name="T49" fmla="*/ 443 h 463"/>
              <a:gd name="T50" fmla="*/ 96 w 359"/>
              <a:gd name="T51" fmla="*/ 116 h 463"/>
              <a:gd name="T52" fmla="*/ 222 w 359"/>
              <a:gd name="T53" fmla="*/ 69 h 463"/>
              <a:gd name="T54" fmla="*/ 262 w 359"/>
              <a:gd name="T55" fmla="*/ 147 h 463"/>
              <a:gd name="T56" fmla="*/ 179 w 359"/>
              <a:gd name="T57" fmla="*/ 250 h 463"/>
              <a:gd name="T58" fmla="*/ 95 w 359"/>
              <a:gd name="T59" fmla="*/ 135 h 463"/>
              <a:gd name="T60" fmla="*/ 96 w 359"/>
              <a:gd name="T61" fmla="*/ 116 h 463"/>
              <a:gd name="T62" fmla="*/ 121 w 359"/>
              <a:gd name="T63" fmla="*/ 268 h 463"/>
              <a:gd name="T64" fmla="*/ 146 w 359"/>
              <a:gd name="T65" fmla="*/ 262 h 463"/>
              <a:gd name="T66" fmla="*/ 170 w 359"/>
              <a:gd name="T67" fmla="*/ 269 h 463"/>
              <a:gd name="T68" fmla="*/ 179 w 359"/>
              <a:gd name="T69" fmla="*/ 270 h 463"/>
              <a:gd name="T70" fmla="*/ 189 w 359"/>
              <a:gd name="T71" fmla="*/ 269 h 463"/>
              <a:gd name="T72" fmla="*/ 212 w 359"/>
              <a:gd name="T73" fmla="*/ 262 h 463"/>
              <a:gd name="T74" fmla="*/ 237 w 359"/>
              <a:gd name="T75" fmla="*/ 269 h 463"/>
              <a:gd name="T76" fmla="*/ 237 w 359"/>
              <a:gd name="T77" fmla="*/ 356 h 463"/>
              <a:gd name="T78" fmla="*/ 211 w 359"/>
              <a:gd name="T79" fmla="*/ 373 h 463"/>
              <a:gd name="T80" fmla="*/ 178 w 359"/>
              <a:gd name="T81" fmla="*/ 388 h 463"/>
              <a:gd name="T82" fmla="*/ 178 w 359"/>
              <a:gd name="T83" fmla="*/ 388 h 463"/>
              <a:gd name="T84" fmla="*/ 148 w 359"/>
              <a:gd name="T85" fmla="*/ 374 h 463"/>
              <a:gd name="T86" fmla="*/ 121 w 359"/>
              <a:gd name="T87" fmla="*/ 356 h 463"/>
              <a:gd name="T88" fmla="*/ 121 w 359"/>
              <a:gd name="T89" fmla="*/ 268 h 463"/>
              <a:gd name="T90" fmla="*/ 271 w 359"/>
              <a:gd name="T91" fmla="*/ 357 h 463"/>
              <a:gd name="T92" fmla="*/ 267 w 359"/>
              <a:gd name="T93" fmla="*/ 355 h 463"/>
              <a:gd name="T94" fmla="*/ 267 w 359"/>
              <a:gd name="T95" fmla="*/ 276 h 463"/>
              <a:gd name="T96" fmla="*/ 338 w 359"/>
              <a:gd name="T97" fmla="*/ 368 h 463"/>
              <a:gd name="T98" fmla="*/ 338 w 359"/>
              <a:gd name="T99" fmla="*/ 431 h 463"/>
              <a:gd name="T100" fmla="*/ 325 w 359"/>
              <a:gd name="T101" fmla="*/ 443 h 463"/>
              <a:gd name="T102" fmla="*/ 291 w 359"/>
              <a:gd name="T103" fmla="*/ 443 h 463"/>
              <a:gd name="T104" fmla="*/ 291 w 359"/>
              <a:gd name="T105" fmla="*/ 386 h 463"/>
              <a:gd name="T106" fmla="*/ 271 w 359"/>
              <a:gd name="T107" fmla="*/ 357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9" h="463">
                <a:moveTo>
                  <a:pt x="293" y="264"/>
                </a:moveTo>
                <a:cubicBezTo>
                  <a:pt x="293" y="86"/>
                  <a:pt x="293" y="86"/>
                  <a:pt x="293" y="86"/>
                </a:cubicBezTo>
                <a:cubicBezTo>
                  <a:pt x="293" y="38"/>
                  <a:pt x="255" y="0"/>
                  <a:pt x="20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04" y="0"/>
                  <a:pt x="66" y="38"/>
                  <a:pt x="66" y="86"/>
                </a:cubicBezTo>
                <a:cubicBezTo>
                  <a:pt x="66" y="264"/>
                  <a:pt x="66" y="264"/>
                  <a:pt x="66" y="264"/>
                </a:cubicBezTo>
                <a:cubicBezTo>
                  <a:pt x="26" y="282"/>
                  <a:pt x="0" y="322"/>
                  <a:pt x="0" y="368"/>
                </a:cubicBezTo>
                <a:cubicBezTo>
                  <a:pt x="0" y="431"/>
                  <a:pt x="0" y="431"/>
                  <a:pt x="0" y="431"/>
                </a:cubicBezTo>
                <a:cubicBezTo>
                  <a:pt x="0" y="449"/>
                  <a:pt x="14" y="463"/>
                  <a:pt x="32" y="463"/>
                </a:cubicBezTo>
                <a:cubicBezTo>
                  <a:pt x="32" y="463"/>
                  <a:pt x="32" y="463"/>
                  <a:pt x="32" y="463"/>
                </a:cubicBezTo>
                <a:cubicBezTo>
                  <a:pt x="325" y="463"/>
                  <a:pt x="325" y="463"/>
                  <a:pt x="325" y="463"/>
                </a:cubicBezTo>
                <a:cubicBezTo>
                  <a:pt x="326" y="463"/>
                  <a:pt x="326" y="463"/>
                  <a:pt x="326" y="463"/>
                </a:cubicBezTo>
                <a:cubicBezTo>
                  <a:pt x="344" y="463"/>
                  <a:pt x="359" y="449"/>
                  <a:pt x="359" y="431"/>
                </a:cubicBezTo>
                <a:cubicBezTo>
                  <a:pt x="359" y="368"/>
                  <a:pt x="359" y="368"/>
                  <a:pt x="359" y="368"/>
                </a:cubicBezTo>
                <a:cubicBezTo>
                  <a:pt x="359" y="323"/>
                  <a:pt x="333" y="283"/>
                  <a:pt x="293" y="264"/>
                </a:cubicBezTo>
                <a:moveTo>
                  <a:pt x="31" y="443"/>
                </a:moveTo>
                <a:cubicBezTo>
                  <a:pt x="25" y="442"/>
                  <a:pt x="20" y="437"/>
                  <a:pt x="20" y="431"/>
                </a:cubicBezTo>
                <a:cubicBezTo>
                  <a:pt x="20" y="368"/>
                  <a:pt x="20" y="368"/>
                  <a:pt x="20" y="368"/>
                </a:cubicBezTo>
                <a:cubicBezTo>
                  <a:pt x="20" y="324"/>
                  <a:pt x="49" y="287"/>
                  <a:pt x="92" y="276"/>
                </a:cubicBezTo>
                <a:cubicBezTo>
                  <a:pt x="92" y="355"/>
                  <a:pt x="92" y="355"/>
                  <a:pt x="92" y="355"/>
                </a:cubicBezTo>
                <a:cubicBezTo>
                  <a:pt x="92" y="355"/>
                  <a:pt x="90" y="356"/>
                  <a:pt x="87" y="357"/>
                </a:cubicBezTo>
                <a:cubicBezTo>
                  <a:pt x="75" y="361"/>
                  <a:pt x="67" y="373"/>
                  <a:pt x="67" y="386"/>
                </a:cubicBezTo>
                <a:cubicBezTo>
                  <a:pt x="67" y="443"/>
                  <a:pt x="67" y="443"/>
                  <a:pt x="67" y="443"/>
                </a:cubicBezTo>
                <a:cubicBezTo>
                  <a:pt x="32" y="443"/>
                  <a:pt x="32" y="443"/>
                  <a:pt x="32" y="443"/>
                </a:cubicBezTo>
                <a:cubicBezTo>
                  <a:pt x="31" y="443"/>
                  <a:pt x="31" y="443"/>
                  <a:pt x="31" y="443"/>
                </a:cubicBezTo>
                <a:moveTo>
                  <a:pt x="96" y="116"/>
                </a:moveTo>
                <a:cubicBezTo>
                  <a:pt x="162" y="118"/>
                  <a:pt x="201" y="92"/>
                  <a:pt x="222" y="69"/>
                </a:cubicBezTo>
                <a:cubicBezTo>
                  <a:pt x="248" y="94"/>
                  <a:pt x="258" y="129"/>
                  <a:pt x="262" y="147"/>
                </a:cubicBezTo>
                <a:cubicBezTo>
                  <a:pt x="257" y="196"/>
                  <a:pt x="222" y="250"/>
                  <a:pt x="179" y="250"/>
                </a:cubicBezTo>
                <a:cubicBezTo>
                  <a:pt x="133" y="250"/>
                  <a:pt x="95" y="187"/>
                  <a:pt x="95" y="135"/>
                </a:cubicBezTo>
                <a:cubicBezTo>
                  <a:pt x="95" y="128"/>
                  <a:pt x="96" y="122"/>
                  <a:pt x="96" y="116"/>
                </a:cubicBezTo>
                <a:moveTo>
                  <a:pt x="121" y="268"/>
                </a:moveTo>
                <a:cubicBezTo>
                  <a:pt x="146" y="262"/>
                  <a:pt x="146" y="262"/>
                  <a:pt x="146" y="262"/>
                </a:cubicBezTo>
                <a:cubicBezTo>
                  <a:pt x="154" y="266"/>
                  <a:pt x="161" y="268"/>
                  <a:pt x="170" y="269"/>
                </a:cubicBezTo>
                <a:cubicBezTo>
                  <a:pt x="173" y="270"/>
                  <a:pt x="176" y="270"/>
                  <a:pt x="179" y="270"/>
                </a:cubicBezTo>
                <a:cubicBezTo>
                  <a:pt x="182" y="270"/>
                  <a:pt x="186" y="270"/>
                  <a:pt x="189" y="269"/>
                </a:cubicBezTo>
                <a:cubicBezTo>
                  <a:pt x="197" y="268"/>
                  <a:pt x="205" y="266"/>
                  <a:pt x="212" y="262"/>
                </a:cubicBezTo>
                <a:cubicBezTo>
                  <a:pt x="237" y="269"/>
                  <a:pt x="237" y="269"/>
                  <a:pt x="237" y="269"/>
                </a:cubicBezTo>
                <a:cubicBezTo>
                  <a:pt x="237" y="356"/>
                  <a:pt x="237" y="356"/>
                  <a:pt x="237" y="356"/>
                </a:cubicBezTo>
                <a:cubicBezTo>
                  <a:pt x="227" y="359"/>
                  <a:pt x="218" y="365"/>
                  <a:pt x="211" y="373"/>
                </a:cubicBezTo>
                <a:cubicBezTo>
                  <a:pt x="203" y="382"/>
                  <a:pt x="193" y="388"/>
                  <a:pt x="178" y="388"/>
                </a:cubicBezTo>
                <a:cubicBezTo>
                  <a:pt x="178" y="388"/>
                  <a:pt x="178" y="388"/>
                  <a:pt x="178" y="388"/>
                </a:cubicBezTo>
                <a:cubicBezTo>
                  <a:pt x="167" y="388"/>
                  <a:pt x="156" y="383"/>
                  <a:pt x="148" y="374"/>
                </a:cubicBezTo>
                <a:cubicBezTo>
                  <a:pt x="141" y="366"/>
                  <a:pt x="132" y="360"/>
                  <a:pt x="121" y="356"/>
                </a:cubicBezTo>
                <a:lnTo>
                  <a:pt x="121" y="268"/>
                </a:lnTo>
                <a:close/>
                <a:moveTo>
                  <a:pt x="271" y="357"/>
                </a:moveTo>
                <a:cubicBezTo>
                  <a:pt x="269" y="356"/>
                  <a:pt x="267" y="355"/>
                  <a:pt x="267" y="355"/>
                </a:cubicBezTo>
                <a:cubicBezTo>
                  <a:pt x="267" y="276"/>
                  <a:pt x="267" y="276"/>
                  <a:pt x="267" y="276"/>
                </a:cubicBezTo>
                <a:cubicBezTo>
                  <a:pt x="308" y="287"/>
                  <a:pt x="338" y="324"/>
                  <a:pt x="338" y="368"/>
                </a:cubicBezTo>
                <a:cubicBezTo>
                  <a:pt x="338" y="431"/>
                  <a:pt x="338" y="431"/>
                  <a:pt x="338" y="431"/>
                </a:cubicBezTo>
                <a:cubicBezTo>
                  <a:pt x="338" y="438"/>
                  <a:pt x="332" y="443"/>
                  <a:pt x="325" y="443"/>
                </a:cubicBezTo>
                <a:cubicBezTo>
                  <a:pt x="291" y="443"/>
                  <a:pt x="291" y="443"/>
                  <a:pt x="291" y="443"/>
                </a:cubicBezTo>
                <a:cubicBezTo>
                  <a:pt x="291" y="386"/>
                  <a:pt x="291" y="386"/>
                  <a:pt x="291" y="386"/>
                </a:cubicBezTo>
                <a:cubicBezTo>
                  <a:pt x="291" y="373"/>
                  <a:pt x="283" y="361"/>
                  <a:pt x="271" y="357"/>
                </a:cubicBezTo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0" cap="none" spc="0" normalizeH="0" baseline="0" noProof="0" smtClean="0">
              <a:ln>
                <a:noFill/>
              </a:ln>
              <a:solidFill>
                <a:srgbClr val="95A5A6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8189" y="1141011"/>
            <a:ext cx="3222934" cy="731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351" dirty="0" smtClean="0">
                <a:solidFill>
                  <a:srgbClr val="2980B9">
                    <a:lumMod val="60000"/>
                    <a:lumOff val="40000"/>
                  </a:srgbClr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BUSINESS </a:t>
            </a:r>
            <a:r>
              <a:rPr lang="id-ID" sz="1351" dirty="0">
                <a:solidFill>
                  <a:srgbClr val="2980B9">
                    <a:lumMod val="60000"/>
                    <a:lumOff val="40000"/>
                  </a:srgbClr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&amp; </a:t>
            </a:r>
            <a:r>
              <a:rPr lang="id-ID" sz="1351" dirty="0" smtClean="0">
                <a:solidFill>
                  <a:srgbClr val="2980B9">
                    <a:lumMod val="60000"/>
                    <a:lumOff val="40000"/>
                  </a:srgbClr>
                </a:solidFill>
                <a:latin typeface="Calibri" panose="020F0502020204030204"/>
                <a:ea typeface="Open Sans" panose="020B0606030504020204" pitchFamily="34" charset="0"/>
                <a:cs typeface="Open Sans" panose="020B0606030504020204" pitchFamily="34" charset="0"/>
              </a:rPr>
              <a:t>CORPORATE SUMMARY</a:t>
            </a:r>
            <a:endParaRPr lang="en-US" sz="1351" dirty="0">
              <a:solidFill>
                <a:srgbClr val="2980B9">
                  <a:lumMod val="60000"/>
                  <a:lumOff val="40000"/>
                </a:srgbClr>
              </a:solidFill>
              <a:latin typeface="Calibri" panose="020F0502020204030204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2800" dirty="0" smtClean="0">
                <a:solidFill>
                  <a:srgbClr val="2980B9"/>
                </a:solidFill>
                <a:latin typeface="Raleway" panose="020B0503030101060003" pitchFamily="34" charset="0"/>
                <a:ea typeface="+mn-ea"/>
              </a:rPr>
              <a:t>Hierarchy Business</a:t>
            </a:r>
            <a:endParaRPr lang="en-US" sz="2800" dirty="0">
              <a:solidFill>
                <a:srgbClr val="2980B9"/>
              </a:solidFill>
              <a:latin typeface="Raleway" panose="020B0503030101060003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23271</TotalTime>
  <Words>264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2019-08-27T05:39:52Z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