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 txBox="1">
            <a:spLocks/>
          </p:cNvSpPr>
          <p:nvPr/>
        </p:nvSpPr>
        <p:spPr>
          <a:xfrm>
            <a:off x="315" y="1186849"/>
            <a:ext cx="6867029" cy="554385"/>
          </a:xfrm>
          <a:prstGeom prst="rect">
            <a:avLst/>
          </a:prstGeom>
        </p:spPr>
        <p:txBody>
          <a:bodyPr vert="horz" lIns="72567" tIns="36283" rIns="72567" bIns="36283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+mj-ea"/>
                <a:cs typeface="Roboto Condensed" panose="02000000000000000000" pitchFamily="2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Creative Organization Charts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71" name="Text Placeholder 2"/>
          <p:cNvSpPr txBox="1">
            <a:spLocks/>
          </p:cNvSpPr>
          <p:nvPr/>
        </p:nvSpPr>
        <p:spPr>
          <a:xfrm>
            <a:off x="315" y="1639068"/>
            <a:ext cx="6867029" cy="302444"/>
          </a:xfrm>
          <a:prstGeom prst="rect">
            <a:avLst/>
          </a:prstGeom>
        </p:spPr>
        <p:txBody>
          <a:bodyPr vert="horz" lIns="72567" tIns="36283" rIns="72567" bIns="36283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+mn-ea"/>
                <a:cs typeface="Roboto Condensed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This slide is perfect for long text descriptions</a:t>
            </a:r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grpSp>
        <p:nvGrpSpPr>
          <p:cNvPr id="72" name="Group 3"/>
          <p:cNvGrpSpPr/>
          <p:nvPr/>
        </p:nvGrpSpPr>
        <p:grpSpPr>
          <a:xfrm>
            <a:off x="111433" y="1741235"/>
            <a:ext cx="8875570" cy="3745212"/>
            <a:chOff x="504083" y="1382183"/>
            <a:chExt cx="11183834" cy="4718794"/>
          </a:xfrm>
        </p:grpSpPr>
        <p:cxnSp>
          <p:nvCxnSpPr>
            <p:cNvPr id="73" name="Straight Connector 82"/>
            <p:cNvCxnSpPr/>
            <p:nvPr/>
          </p:nvCxnSpPr>
          <p:spPr>
            <a:xfrm>
              <a:off x="8994457" y="3922935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74" name="Straight Connector 83"/>
            <p:cNvCxnSpPr/>
            <p:nvPr/>
          </p:nvCxnSpPr>
          <p:spPr>
            <a:xfrm>
              <a:off x="10932451" y="3963431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75" name="Straight Connector 80"/>
            <p:cNvCxnSpPr/>
            <p:nvPr/>
          </p:nvCxnSpPr>
          <p:spPr>
            <a:xfrm>
              <a:off x="5201211" y="3922935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76" name="Straight Connector 81"/>
            <p:cNvCxnSpPr/>
            <p:nvPr/>
          </p:nvCxnSpPr>
          <p:spPr>
            <a:xfrm>
              <a:off x="7043201" y="3804327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77" name="Straight Connector 79"/>
            <p:cNvCxnSpPr/>
            <p:nvPr/>
          </p:nvCxnSpPr>
          <p:spPr>
            <a:xfrm>
              <a:off x="1159019" y="3736530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>
            <a:xfrm>
              <a:off x="3151504" y="3922935"/>
              <a:ext cx="1318" cy="187883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sp>
          <p:nvSpPr>
            <p:cNvPr id="79" name="Cube 4"/>
            <p:cNvSpPr/>
            <p:nvPr/>
          </p:nvSpPr>
          <p:spPr bwMode="auto">
            <a:xfrm>
              <a:off x="5181600" y="1382183"/>
              <a:ext cx="1828800" cy="645753"/>
            </a:xfrm>
            <a:prstGeom prst="cube">
              <a:avLst>
                <a:gd name="adj" fmla="val 10206"/>
              </a:avLst>
            </a:prstGeom>
            <a:solidFill>
              <a:srgbClr val="404040"/>
            </a:solidFill>
            <a:ln w="3175" cap="flat" cmpd="sng" algn="ctr">
              <a:solidFill>
                <a:srgbClr val="5C5C5C">
                  <a:lumMod val="75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lIns="45720" rIns="45720" rtlCol="0" anchor="ctr"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kern="0" dirty="0">
                  <a:solidFill>
                    <a:srgbClr val="FFFFFF"/>
                  </a:solidFill>
                  <a:latin typeface="Roboto Condensed" panose="02000000000000000000" pitchFamily="2" charset="0"/>
                  <a:cs typeface="Arial"/>
                </a:rPr>
                <a:t>Name</a:t>
              </a:r>
            </a:p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000" kern="0" dirty="0">
                  <a:solidFill>
                    <a:srgbClr val="FFFFFF"/>
                  </a:solidFill>
                </a:rPr>
                <a:t>User designation </a:t>
              </a:r>
            </a:p>
          </p:txBody>
        </p:sp>
        <p:sp>
          <p:nvSpPr>
            <p:cNvPr id="80" name="Cube 11"/>
            <p:cNvSpPr/>
            <p:nvPr/>
          </p:nvSpPr>
          <p:spPr bwMode="auto">
            <a:xfrm>
              <a:off x="1859110" y="2404085"/>
              <a:ext cx="1507751" cy="598422"/>
            </a:xfrm>
            <a:prstGeom prst="cube">
              <a:avLst>
                <a:gd name="adj" fmla="val 10898"/>
              </a:avLst>
            </a:prstGeom>
            <a:solidFill>
              <a:srgbClr val="45B0DC"/>
            </a:solidFill>
            <a:ln w="3175" cap="flat" cmpd="sng" algn="ctr">
              <a:solidFill>
                <a:srgbClr val="45B0DC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lIns="45720" rIns="45720" rtlCol="0" anchor="ctr"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Roboto Condensed" panose="02000000000000000000" pitchFamily="2" charset="0"/>
                  <a:cs typeface="Arial"/>
                </a:rPr>
                <a:t>Name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rgbClr val="FFFFFF"/>
                  </a:solidFill>
                </a:rPr>
                <a:t>User designation </a:t>
              </a:r>
            </a:p>
          </p:txBody>
        </p:sp>
        <p:sp>
          <p:nvSpPr>
            <p:cNvPr id="81" name="Cube 47"/>
            <p:cNvSpPr/>
            <p:nvPr/>
          </p:nvSpPr>
          <p:spPr bwMode="auto">
            <a:xfrm>
              <a:off x="8859522" y="2404084"/>
              <a:ext cx="1473369" cy="584776"/>
            </a:xfrm>
            <a:prstGeom prst="cube">
              <a:avLst>
                <a:gd name="adj" fmla="val 10898"/>
              </a:avLst>
            </a:prstGeom>
            <a:solidFill>
              <a:srgbClr val="45B0DC"/>
            </a:solidFill>
            <a:ln w="3175" cap="flat" cmpd="sng" algn="ctr">
              <a:solidFill>
                <a:srgbClr val="45B0DC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lIns="45720" rIns="45720" rtlCol="0" anchor="ctr"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Roboto Condensed" panose="02000000000000000000" pitchFamily="2" charset="0"/>
                  <a:cs typeface="Arial"/>
                </a:rPr>
                <a:t>Name</a:t>
              </a:r>
            </a:p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rgbClr val="FFFFFF"/>
                  </a:solidFill>
                </a:rPr>
                <a:t>User designation </a:t>
              </a:r>
            </a:p>
          </p:txBody>
        </p:sp>
        <p:sp>
          <p:nvSpPr>
            <p:cNvPr id="82" name="Cube 48"/>
            <p:cNvSpPr/>
            <p:nvPr/>
          </p:nvSpPr>
          <p:spPr bwMode="auto">
            <a:xfrm>
              <a:off x="5376508" y="2404085"/>
              <a:ext cx="1473367" cy="584775"/>
            </a:xfrm>
            <a:prstGeom prst="cube">
              <a:avLst>
                <a:gd name="adj" fmla="val 10898"/>
              </a:avLst>
            </a:prstGeom>
            <a:solidFill>
              <a:srgbClr val="45B0DC"/>
            </a:solidFill>
            <a:ln w="3175" cap="flat" cmpd="sng" algn="ctr">
              <a:solidFill>
                <a:srgbClr val="45B0DC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lIns="45720" rIns="45720" rtlCol="0" anchor="ctr"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Roboto Condensed" panose="02000000000000000000" pitchFamily="2" charset="0"/>
                  <a:cs typeface="Arial"/>
                </a:rPr>
                <a:t>Name</a:t>
              </a:r>
            </a:p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rgbClr val="FFFFFF"/>
                  </a:solidFill>
                </a:rPr>
                <a:t>User designation </a:t>
              </a:r>
            </a:p>
          </p:txBody>
        </p:sp>
        <p:grpSp>
          <p:nvGrpSpPr>
            <p:cNvPr id="83" name="Group 205"/>
            <p:cNvGrpSpPr/>
            <p:nvPr/>
          </p:nvGrpSpPr>
          <p:grpSpPr>
            <a:xfrm>
              <a:off x="504083" y="3365009"/>
              <a:ext cx="3404789" cy="2735968"/>
              <a:chOff x="851451" y="3173647"/>
              <a:chExt cx="3404789" cy="2735968"/>
            </a:xfrm>
            <a:solidFill>
              <a:srgbClr val="5C5C5C"/>
            </a:solidFill>
          </p:grpSpPr>
          <p:grpSp>
            <p:nvGrpSpPr>
              <p:cNvPr id="125" name="Group 169"/>
              <p:cNvGrpSpPr/>
              <p:nvPr/>
            </p:nvGrpSpPr>
            <p:grpSpPr>
              <a:xfrm>
                <a:off x="851451" y="317364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35" name="Cube 167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36" name="Cube 168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26" name="Group 170"/>
              <p:cNvGrpSpPr/>
              <p:nvPr/>
            </p:nvGrpSpPr>
            <p:grpSpPr>
              <a:xfrm>
                <a:off x="851451" y="3886162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33" name="Cube 171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34" name="Cube 172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27" name="Group 173"/>
              <p:cNvGrpSpPr/>
              <p:nvPr/>
            </p:nvGrpSpPr>
            <p:grpSpPr>
              <a:xfrm>
                <a:off x="851451" y="459867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31" name="Cube 174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32" name="Cube 175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28" name="Group 176"/>
              <p:cNvGrpSpPr/>
              <p:nvPr/>
            </p:nvGrpSpPr>
            <p:grpSpPr>
              <a:xfrm>
                <a:off x="851451" y="5311193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29" name="Cube 177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30" name="Cube 178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404040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</p:grpSp>
        <p:grpSp>
          <p:nvGrpSpPr>
            <p:cNvPr id="84" name="Group 204"/>
            <p:cNvGrpSpPr/>
            <p:nvPr/>
          </p:nvGrpSpPr>
          <p:grpSpPr>
            <a:xfrm>
              <a:off x="4393606" y="3365009"/>
              <a:ext cx="3404789" cy="2735968"/>
              <a:chOff x="4645527" y="3173647"/>
              <a:chExt cx="3404789" cy="2735968"/>
            </a:xfrm>
            <a:solidFill>
              <a:srgbClr val="F68E2F"/>
            </a:solidFill>
          </p:grpSpPr>
          <p:grpSp>
            <p:nvGrpSpPr>
              <p:cNvPr id="113" name="Group 179"/>
              <p:cNvGrpSpPr/>
              <p:nvPr/>
            </p:nvGrpSpPr>
            <p:grpSpPr>
              <a:xfrm>
                <a:off x="4645527" y="317364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23" name="Cube 180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24" name="Cube 181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14" name="Group 182"/>
              <p:cNvGrpSpPr/>
              <p:nvPr/>
            </p:nvGrpSpPr>
            <p:grpSpPr>
              <a:xfrm>
                <a:off x="4645527" y="3886162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21" name="Cube 183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22" name="Cube 184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15" name="Group 185"/>
              <p:cNvGrpSpPr/>
              <p:nvPr/>
            </p:nvGrpSpPr>
            <p:grpSpPr>
              <a:xfrm>
                <a:off x="4645527" y="459867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19" name="Cube 186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20" name="Cube 187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16" name="Group 188"/>
              <p:cNvGrpSpPr/>
              <p:nvPr/>
            </p:nvGrpSpPr>
            <p:grpSpPr>
              <a:xfrm>
                <a:off x="4645527" y="5311193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17" name="Cube 189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18" name="Cube 190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F68E2F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</p:grpSp>
        <p:grpSp>
          <p:nvGrpSpPr>
            <p:cNvPr id="85" name="Group 203"/>
            <p:cNvGrpSpPr/>
            <p:nvPr/>
          </p:nvGrpSpPr>
          <p:grpSpPr>
            <a:xfrm>
              <a:off x="8283128" y="3365009"/>
              <a:ext cx="3404789" cy="2735968"/>
              <a:chOff x="8630496" y="3173647"/>
              <a:chExt cx="3404789" cy="2735968"/>
            </a:xfrm>
            <a:solidFill>
              <a:srgbClr val="18AA9D"/>
            </a:solidFill>
          </p:grpSpPr>
          <p:grpSp>
            <p:nvGrpSpPr>
              <p:cNvPr id="101" name="Group 191"/>
              <p:cNvGrpSpPr/>
              <p:nvPr/>
            </p:nvGrpSpPr>
            <p:grpSpPr>
              <a:xfrm>
                <a:off x="8630496" y="317364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11" name="Cube 192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12" name="Cube 193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02" name="Group 194"/>
              <p:cNvGrpSpPr/>
              <p:nvPr/>
            </p:nvGrpSpPr>
            <p:grpSpPr>
              <a:xfrm>
                <a:off x="8630496" y="3886162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09" name="Cube 195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10" name="Cube 196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03" name="Group 197"/>
              <p:cNvGrpSpPr/>
              <p:nvPr/>
            </p:nvGrpSpPr>
            <p:grpSpPr>
              <a:xfrm>
                <a:off x="8630496" y="4598677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07" name="Cube 198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08" name="Cube 199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  <p:grpSp>
            <p:nvGrpSpPr>
              <p:cNvPr id="104" name="Group 200"/>
              <p:cNvGrpSpPr/>
              <p:nvPr/>
            </p:nvGrpSpPr>
            <p:grpSpPr>
              <a:xfrm>
                <a:off x="8630496" y="5311193"/>
                <a:ext cx="3404789" cy="598422"/>
                <a:chOff x="851451" y="3173647"/>
                <a:chExt cx="3404789" cy="598422"/>
              </a:xfrm>
              <a:grpFill/>
            </p:grpSpPr>
            <p:sp>
              <p:nvSpPr>
                <p:cNvPr id="105" name="Cube 201"/>
                <p:cNvSpPr/>
                <p:nvPr/>
              </p:nvSpPr>
              <p:spPr bwMode="auto">
                <a:xfrm>
                  <a:off x="851451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  <p:sp>
              <p:nvSpPr>
                <p:cNvPr id="106" name="Cube 202"/>
                <p:cNvSpPr/>
                <p:nvPr/>
              </p:nvSpPr>
              <p:spPr bwMode="auto">
                <a:xfrm>
                  <a:off x="2748489" y="3173647"/>
                  <a:ext cx="1507751" cy="598422"/>
                </a:xfrm>
                <a:prstGeom prst="cube">
                  <a:avLst>
                    <a:gd name="adj" fmla="val 10898"/>
                  </a:avLst>
                </a:prstGeom>
                <a:grpFill/>
                <a:ln w="3175" cap="flat" cmpd="sng" algn="ctr">
                  <a:solidFill>
                    <a:srgbClr val="18AA9D">
                      <a:lumMod val="75000"/>
                    </a:srgbClr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txBody>
                <a:bodyPr lIns="45720" rIns="45720" rtlCol="0" anchor="ctr"/>
                <a:lstStyle/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100" kern="0" dirty="0">
                      <a:solidFill>
                        <a:srgbClr val="FFFFFF"/>
                      </a:solidFill>
                      <a:latin typeface="Roboto Condensed" panose="02000000000000000000" pitchFamily="2" charset="0"/>
                      <a:cs typeface="Arial"/>
                    </a:rPr>
                    <a:t>Name</a:t>
                  </a:r>
                </a:p>
                <a:p>
                  <a:pPr algn="ctr" fontAlgn="auto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800" kern="0" dirty="0">
                      <a:solidFill>
                        <a:srgbClr val="FFFFFF"/>
                      </a:solidFill>
                    </a:rPr>
                    <a:t>User designation </a:t>
                  </a:r>
                </a:p>
              </p:txBody>
            </p:sp>
          </p:grpSp>
        </p:grpSp>
        <p:cxnSp>
          <p:nvCxnSpPr>
            <p:cNvPr id="86" name="Straight Connector 5"/>
            <p:cNvCxnSpPr>
              <a:stCxn id="79" idx="3"/>
            </p:cNvCxnSpPr>
            <p:nvPr/>
          </p:nvCxnSpPr>
          <p:spPr>
            <a:xfrm flipH="1">
              <a:off x="6062775" y="2027936"/>
              <a:ext cx="272" cy="376148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87" name="Straight Connector 49"/>
            <p:cNvCxnSpPr/>
            <p:nvPr/>
          </p:nvCxnSpPr>
          <p:spPr>
            <a:xfrm flipH="1">
              <a:off x="6062775" y="2988861"/>
              <a:ext cx="272" cy="218039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88" name="Straight Connector 51"/>
            <p:cNvCxnSpPr/>
            <p:nvPr/>
          </p:nvCxnSpPr>
          <p:spPr>
            <a:xfrm>
              <a:off x="9596206" y="2988861"/>
              <a:ext cx="0" cy="210082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89" name="Straight Connector 52"/>
            <p:cNvCxnSpPr/>
            <p:nvPr/>
          </p:nvCxnSpPr>
          <p:spPr>
            <a:xfrm flipH="1">
              <a:off x="6849875" y="2693672"/>
              <a:ext cx="2009647" cy="280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0" name="Straight Connector 55"/>
            <p:cNvCxnSpPr/>
            <p:nvPr/>
          </p:nvCxnSpPr>
          <p:spPr>
            <a:xfrm flipH="1">
              <a:off x="3366861" y="2706608"/>
              <a:ext cx="2009647" cy="280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1" name="Straight Connector 56"/>
            <p:cNvCxnSpPr/>
            <p:nvPr/>
          </p:nvCxnSpPr>
          <p:spPr>
            <a:xfrm flipH="1">
              <a:off x="2612985" y="3007580"/>
              <a:ext cx="272" cy="218039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2" name="Straight Connector 57"/>
            <p:cNvCxnSpPr/>
            <p:nvPr/>
          </p:nvCxnSpPr>
          <p:spPr>
            <a:xfrm flipH="1">
              <a:off x="1160609" y="3225619"/>
              <a:ext cx="1994387" cy="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3" name="Straight Connector 61"/>
            <p:cNvCxnSpPr/>
            <p:nvPr/>
          </p:nvCxnSpPr>
          <p:spPr>
            <a:xfrm flipH="1">
              <a:off x="5181600" y="3206900"/>
              <a:ext cx="1862921" cy="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4" name="Straight Connector 63"/>
            <p:cNvCxnSpPr/>
            <p:nvPr/>
          </p:nvCxnSpPr>
          <p:spPr>
            <a:xfrm flipH="1">
              <a:off x="8994457" y="3206900"/>
              <a:ext cx="1939312" cy="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5" name="Straight Connector 65"/>
            <p:cNvCxnSpPr/>
            <p:nvPr/>
          </p:nvCxnSpPr>
          <p:spPr>
            <a:xfrm flipH="1">
              <a:off x="3152822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6" name="Straight Connector 67"/>
            <p:cNvCxnSpPr/>
            <p:nvPr/>
          </p:nvCxnSpPr>
          <p:spPr>
            <a:xfrm flipH="1">
              <a:off x="1160609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7" name="Straight Connector 69"/>
            <p:cNvCxnSpPr/>
            <p:nvPr/>
          </p:nvCxnSpPr>
          <p:spPr>
            <a:xfrm flipH="1">
              <a:off x="5202529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8" name="Straight Connector 72"/>
            <p:cNvCxnSpPr/>
            <p:nvPr/>
          </p:nvCxnSpPr>
          <p:spPr>
            <a:xfrm flipH="1">
              <a:off x="7044519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99" name="Straight Connector 73"/>
            <p:cNvCxnSpPr/>
            <p:nvPr/>
          </p:nvCxnSpPr>
          <p:spPr>
            <a:xfrm flipH="1">
              <a:off x="8994457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00" name="Straight Connector 74"/>
            <p:cNvCxnSpPr/>
            <p:nvPr/>
          </p:nvCxnSpPr>
          <p:spPr>
            <a:xfrm flipH="1">
              <a:off x="10933769" y="3225619"/>
              <a:ext cx="272" cy="13939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</a:ln>
            <a:effectLst/>
          </p:spPr>
        </p:cxnSp>
      </p:grpSp>
      <p:sp>
        <p:nvSpPr>
          <p:cNvPr id="137" name="TextBox 136"/>
          <p:cNvSpPr txBox="1"/>
          <p:nvPr/>
        </p:nvSpPr>
        <p:spPr>
          <a:xfrm>
            <a:off x="30977" y="1040305"/>
            <a:ext cx="1421841" cy="273329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18AA9D"/>
                </a:solidFill>
                <a:latin typeface="Roboto Condensed" panose="02000000000000000000" pitchFamily="2" charset="0"/>
                <a:cs typeface="Roboto Condensed"/>
              </a:rPr>
              <a:t>About Company</a:t>
            </a:r>
          </a:p>
        </p:txBody>
      </p:sp>
    </p:spTree>
    <p:extLst>
      <p:ext uri="{BB962C8B-B14F-4D97-AF65-F5344CB8AC3E}">
        <p14:creationId xmlns:p14="http://schemas.microsoft.com/office/powerpoint/2010/main" val="312209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build="p"/>
      <p:bldP spid="1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333</Words>
  <Application>Microsoft Office PowerPoint</Application>
  <PresentationFormat>全屏显示(4:3)</PresentationFormat>
  <Paragraphs>76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2019-08-27T05:39:50Z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