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AutoShape 3"/>
          <p:cNvSpPr>
            <a:spLocks noChangeArrowheads="1"/>
          </p:cNvSpPr>
          <p:nvPr/>
        </p:nvSpPr>
        <p:spPr bwMode="auto">
          <a:xfrm>
            <a:off x="2543175" y="3736922"/>
            <a:ext cx="1860550" cy="2114550"/>
          </a:xfrm>
          <a:prstGeom prst="roundRect">
            <a:avLst>
              <a:gd name="adj" fmla="val 5329"/>
            </a:avLst>
          </a:prstGeom>
          <a:solidFill>
            <a:srgbClr val="FF3B3B">
              <a:alpha val="50195"/>
            </a:srgb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grpSp>
        <p:nvGrpSpPr>
          <p:cNvPr id="405" name="Group 4"/>
          <p:cNvGrpSpPr>
            <a:grpSpLocks/>
          </p:cNvGrpSpPr>
          <p:nvPr/>
        </p:nvGrpSpPr>
        <p:grpSpPr bwMode="auto">
          <a:xfrm>
            <a:off x="2586038" y="3517847"/>
            <a:ext cx="1770062" cy="407988"/>
            <a:chOff x="0" y="0"/>
            <a:chExt cx="1096" cy="210"/>
          </a:xfrm>
        </p:grpSpPr>
        <p:sp>
          <p:nvSpPr>
            <p:cNvPr id="406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FF3B3B"/>
                </a:gs>
                <a:gs pos="100000">
                  <a:srgbClr val="781C1C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07" name="Group 6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12" name="AutoShape 7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" name="AutoShape 8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" name="AutoShape 9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08" name="Group 10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09" name="AutoShape 11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0" name="AutoShape 12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" name="AutoShape 13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15" name="AutoShape 15"/>
          <p:cNvSpPr>
            <a:spLocks noChangeArrowheads="1"/>
          </p:cNvSpPr>
          <p:nvPr/>
        </p:nvSpPr>
        <p:spPr bwMode="auto">
          <a:xfrm>
            <a:off x="6632575" y="3736922"/>
            <a:ext cx="1860550" cy="2114550"/>
          </a:xfrm>
          <a:prstGeom prst="roundRect">
            <a:avLst>
              <a:gd name="adj" fmla="val 5329"/>
            </a:avLst>
          </a:prstGeom>
          <a:solidFill>
            <a:srgbClr val="3A0004">
              <a:alpha val="50195"/>
            </a:srgb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16" name="AutoShape 16"/>
          <p:cNvSpPr>
            <a:spLocks noChangeArrowheads="1"/>
          </p:cNvSpPr>
          <p:nvPr/>
        </p:nvSpPr>
        <p:spPr bwMode="auto">
          <a:xfrm>
            <a:off x="6731000" y="4113161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17" name="AutoShape 17"/>
          <p:cNvSpPr>
            <a:spLocks noChangeArrowheads="1"/>
          </p:cNvSpPr>
          <p:nvPr/>
        </p:nvSpPr>
        <p:spPr bwMode="auto">
          <a:xfrm>
            <a:off x="6731000" y="4514798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18" name="AutoShape 18"/>
          <p:cNvSpPr>
            <a:spLocks noChangeArrowheads="1"/>
          </p:cNvSpPr>
          <p:nvPr/>
        </p:nvSpPr>
        <p:spPr bwMode="auto">
          <a:xfrm>
            <a:off x="6731000" y="4916435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19" name="AutoShape 19"/>
          <p:cNvSpPr>
            <a:spLocks noChangeArrowheads="1"/>
          </p:cNvSpPr>
          <p:nvPr/>
        </p:nvSpPr>
        <p:spPr bwMode="auto">
          <a:xfrm>
            <a:off x="6731000" y="5319660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0" name="AutoShape 20"/>
          <p:cNvSpPr>
            <a:spLocks noChangeArrowheads="1"/>
          </p:cNvSpPr>
          <p:nvPr/>
        </p:nvSpPr>
        <p:spPr bwMode="auto">
          <a:xfrm>
            <a:off x="4660900" y="3736922"/>
            <a:ext cx="1860550" cy="2114550"/>
          </a:xfrm>
          <a:prstGeom prst="roundRect">
            <a:avLst>
              <a:gd name="adj" fmla="val 5329"/>
            </a:avLst>
          </a:prstGeom>
          <a:solidFill>
            <a:srgbClr val="3A0004">
              <a:alpha val="50195"/>
            </a:srgb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1" name="AutoShape 21"/>
          <p:cNvSpPr>
            <a:spLocks noChangeArrowheads="1"/>
          </p:cNvSpPr>
          <p:nvPr/>
        </p:nvSpPr>
        <p:spPr bwMode="auto">
          <a:xfrm>
            <a:off x="4759325" y="4113161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2" name="AutoShape 22"/>
          <p:cNvSpPr>
            <a:spLocks noChangeArrowheads="1"/>
          </p:cNvSpPr>
          <p:nvPr/>
        </p:nvSpPr>
        <p:spPr bwMode="auto">
          <a:xfrm>
            <a:off x="4759325" y="4514798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3" name="AutoShape 23"/>
          <p:cNvSpPr>
            <a:spLocks noChangeArrowheads="1"/>
          </p:cNvSpPr>
          <p:nvPr/>
        </p:nvSpPr>
        <p:spPr bwMode="auto">
          <a:xfrm>
            <a:off x="4759325" y="4916435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4" name="AutoShape 24"/>
          <p:cNvSpPr>
            <a:spLocks noChangeArrowheads="1"/>
          </p:cNvSpPr>
          <p:nvPr/>
        </p:nvSpPr>
        <p:spPr bwMode="auto">
          <a:xfrm>
            <a:off x="4759325" y="5319660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3A0004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5" name="AutoShape 25"/>
          <p:cNvSpPr>
            <a:spLocks noChangeArrowheads="1"/>
          </p:cNvSpPr>
          <p:nvPr/>
        </p:nvSpPr>
        <p:spPr bwMode="auto">
          <a:xfrm>
            <a:off x="2640014" y="4113161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6" name="AutoShape 26"/>
          <p:cNvSpPr>
            <a:spLocks noChangeArrowheads="1"/>
          </p:cNvSpPr>
          <p:nvPr/>
        </p:nvSpPr>
        <p:spPr bwMode="auto">
          <a:xfrm>
            <a:off x="2640014" y="4514798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7" name="AutoShape 27"/>
          <p:cNvSpPr>
            <a:spLocks noChangeArrowheads="1"/>
          </p:cNvSpPr>
          <p:nvPr/>
        </p:nvSpPr>
        <p:spPr bwMode="auto">
          <a:xfrm>
            <a:off x="2640014" y="4916435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8" name="AutoShape 28"/>
          <p:cNvSpPr>
            <a:spLocks noChangeArrowheads="1"/>
          </p:cNvSpPr>
          <p:nvPr/>
        </p:nvSpPr>
        <p:spPr bwMode="auto">
          <a:xfrm>
            <a:off x="2640014" y="5319660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429" name="AutoShape 29"/>
          <p:cNvSpPr>
            <a:spLocks noChangeArrowheads="1"/>
          </p:cNvSpPr>
          <p:nvPr/>
        </p:nvSpPr>
        <p:spPr bwMode="auto">
          <a:xfrm>
            <a:off x="571500" y="3736922"/>
            <a:ext cx="1860550" cy="2114550"/>
          </a:xfrm>
          <a:prstGeom prst="roundRect">
            <a:avLst>
              <a:gd name="adj" fmla="val 5329"/>
            </a:avLst>
          </a:prstGeom>
          <a:solidFill>
            <a:srgbClr val="FF3B3B">
              <a:alpha val="50195"/>
            </a:srgb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grpSp>
        <p:nvGrpSpPr>
          <p:cNvPr id="430" name="Group 30"/>
          <p:cNvGrpSpPr>
            <a:grpSpLocks/>
          </p:cNvGrpSpPr>
          <p:nvPr/>
        </p:nvGrpSpPr>
        <p:grpSpPr bwMode="auto">
          <a:xfrm>
            <a:off x="622301" y="3517847"/>
            <a:ext cx="1770063" cy="407988"/>
            <a:chOff x="0" y="0"/>
            <a:chExt cx="1096" cy="210"/>
          </a:xfrm>
        </p:grpSpPr>
        <p:sp>
          <p:nvSpPr>
            <p:cNvPr id="431" name="AutoShape 31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FF3B3B"/>
                </a:gs>
                <a:gs pos="100000">
                  <a:srgbClr val="781C1C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32" name="Group 32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37" name="AutoShape 33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8" name="AutoShape 34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9" name="AutoShape 35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33" name="Group 36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34" name="AutoShape 37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5" name="AutoShape 38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6" name="AutoShape 39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40" name="Group 41"/>
          <p:cNvGrpSpPr>
            <a:grpSpLocks/>
          </p:cNvGrpSpPr>
          <p:nvPr/>
        </p:nvGrpSpPr>
        <p:grpSpPr bwMode="auto">
          <a:xfrm>
            <a:off x="4706939" y="3517847"/>
            <a:ext cx="1768475" cy="407988"/>
            <a:chOff x="0" y="0"/>
            <a:chExt cx="1096" cy="210"/>
          </a:xfrm>
        </p:grpSpPr>
        <p:sp>
          <p:nvSpPr>
            <p:cNvPr id="441" name="AutoShape 42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3A0004"/>
                </a:gs>
                <a:gs pos="100000">
                  <a:srgbClr val="210002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42" name="Group 43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47" name="AutoShape 44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8" name="AutoShape 45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9" name="AutoShape 46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3" name="Group 47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44" name="AutoShape 48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5" name="AutoShape 49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6" name="AutoShape 50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50" name="Group 52"/>
          <p:cNvGrpSpPr>
            <a:grpSpLocks/>
          </p:cNvGrpSpPr>
          <p:nvPr/>
        </p:nvGrpSpPr>
        <p:grpSpPr bwMode="auto">
          <a:xfrm>
            <a:off x="6662739" y="3517847"/>
            <a:ext cx="1770062" cy="407988"/>
            <a:chOff x="0" y="0"/>
            <a:chExt cx="1096" cy="210"/>
          </a:xfrm>
        </p:grpSpPr>
        <p:sp>
          <p:nvSpPr>
            <p:cNvPr id="451" name="AutoShape 53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3A0004"/>
                </a:gs>
                <a:gs pos="100000">
                  <a:srgbClr val="210002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52" name="Group 54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57" name="AutoShape 55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8" name="AutoShape 56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9" name="AutoShape 57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53" name="Group 58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54" name="AutoShape 59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5" name="AutoShape 60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6" name="AutoShape 61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460" name="AutoShape 63"/>
          <p:cNvCxnSpPr>
            <a:cxnSpLocks noChangeShapeType="1"/>
          </p:cNvCxnSpPr>
          <p:nvPr/>
        </p:nvCxnSpPr>
        <p:spPr bwMode="auto">
          <a:xfrm rot="5400000">
            <a:off x="3130550" y="1247722"/>
            <a:ext cx="679450" cy="2082800"/>
          </a:xfrm>
          <a:prstGeom prst="bentConnector3">
            <a:avLst>
              <a:gd name="adj1" fmla="val 4953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1" name="AutoShape 64"/>
          <p:cNvCxnSpPr>
            <a:cxnSpLocks noChangeShapeType="1"/>
          </p:cNvCxnSpPr>
          <p:nvPr/>
        </p:nvCxnSpPr>
        <p:spPr bwMode="auto">
          <a:xfrm rot="16200000" flipH="1">
            <a:off x="5192713" y="1268360"/>
            <a:ext cx="677863" cy="2039938"/>
          </a:xfrm>
          <a:prstGeom prst="bentConnector3">
            <a:avLst>
              <a:gd name="adj1" fmla="val 49648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62" name="Group 65"/>
          <p:cNvGrpSpPr>
            <a:grpSpLocks/>
          </p:cNvGrpSpPr>
          <p:nvPr/>
        </p:nvGrpSpPr>
        <p:grpSpPr bwMode="auto">
          <a:xfrm>
            <a:off x="6199188" y="1142948"/>
            <a:ext cx="1466850" cy="366713"/>
            <a:chOff x="0" y="0"/>
            <a:chExt cx="1096" cy="210"/>
          </a:xfrm>
        </p:grpSpPr>
        <p:sp>
          <p:nvSpPr>
            <p:cNvPr id="463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64" name="Group 67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69" name="AutoShape 68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0" name="AutoShape 69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1" name="AutoShape 70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65" name="Group 71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66" name="AutoShape 72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7" name="AutoShape 73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8" name="AutoShape 74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72" name="Group 76"/>
          <p:cNvGrpSpPr>
            <a:grpSpLocks/>
          </p:cNvGrpSpPr>
          <p:nvPr/>
        </p:nvGrpSpPr>
        <p:grpSpPr bwMode="auto">
          <a:xfrm>
            <a:off x="6199188" y="1749373"/>
            <a:ext cx="1466850" cy="366713"/>
            <a:chOff x="0" y="0"/>
            <a:chExt cx="1096" cy="210"/>
          </a:xfrm>
        </p:grpSpPr>
        <p:sp>
          <p:nvSpPr>
            <p:cNvPr id="473" name="AutoShape 77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74" name="Group 78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79" name="AutoShape 79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0" name="AutoShape 80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1" name="AutoShape 81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75" name="Group 82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76" name="AutoShape 83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7" name="AutoShape 84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8" name="AutoShape 85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482" name="AutoShape 87"/>
          <p:cNvCxnSpPr>
            <a:cxnSpLocks noChangeShapeType="1"/>
          </p:cNvCxnSpPr>
          <p:nvPr/>
        </p:nvCxnSpPr>
        <p:spPr bwMode="auto">
          <a:xfrm rot="5400000">
            <a:off x="1681957" y="2786804"/>
            <a:ext cx="558800" cy="925513"/>
          </a:xfrm>
          <a:prstGeom prst="bentConnector3">
            <a:avLst>
              <a:gd name="adj1" fmla="val 4959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3" name="AutoShape 88"/>
          <p:cNvCxnSpPr>
            <a:cxnSpLocks noChangeShapeType="1"/>
          </p:cNvCxnSpPr>
          <p:nvPr/>
        </p:nvCxnSpPr>
        <p:spPr bwMode="auto">
          <a:xfrm rot="16200000" flipH="1">
            <a:off x="2658269" y="2732828"/>
            <a:ext cx="558800" cy="1030288"/>
          </a:xfrm>
          <a:prstGeom prst="bentConnector3">
            <a:avLst>
              <a:gd name="adj1" fmla="val 4959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84" name="Group 89"/>
          <p:cNvGrpSpPr>
            <a:grpSpLocks/>
          </p:cNvGrpSpPr>
          <p:nvPr/>
        </p:nvGrpSpPr>
        <p:grpSpPr bwMode="auto">
          <a:xfrm>
            <a:off x="1422400" y="2619323"/>
            <a:ext cx="2033588" cy="365125"/>
            <a:chOff x="0" y="0"/>
            <a:chExt cx="1096" cy="210"/>
          </a:xfrm>
        </p:grpSpPr>
        <p:sp>
          <p:nvSpPr>
            <p:cNvPr id="485" name="AutoShape 90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FF3B3B"/>
                </a:gs>
                <a:gs pos="100000">
                  <a:srgbClr val="781C1C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486" name="Group 91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491" name="AutoShape 92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2" name="AutoShape 93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3" name="AutoShape 94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7" name="Group 95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488" name="AutoShape 96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9" name="AutoShape 97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0" name="AutoShape 98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494" name="AutoShape 100"/>
          <p:cNvCxnSpPr>
            <a:cxnSpLocks noChangeShapeType="1"/>
          </p:cNvCxnSpPr>
          <p:nvPr/>
        </p:nvCxnSpPr>
        <p:spPr bwMode="auto">
          <a:xfrm rot="5400000">
            <a:off x="5784057" y="2766166"/>
            <a:ext cx="560387" cy="962025"/>
          </a:xfrm>
          <a:prstGeom prst="bentConnector3">
            <a:avLst>
              <a:gd name="adj1" fmla="val 49458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5" name="AutoShape 101"/>
          <p:cNvCxnSpPr>
            <a:cxnSpLocks noChangeShapeType="1"/>
          </p:cNvCxnSpPr>
          <p:nvPr/>
        </p:nvCxnSpPr>
        <p:spPr bwMode="auto">
          <a:xfrm rot="16200000" flipH="1">
            <a:off x="6761163" y="2751085"/>
            <a:ext cx="560388" cy="995363"/>
          </a:xfrm>
          <a:prstGeom prst="bentConnector3">
            <a:avLst>
              <a:gd name="adj1" fmla="val 49458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6" name="AutoShape 102"/>
          <p:cNvCxnSpPr>
            <a:cxnSpLocks noChangeShapeType="1"/>
          </p:cNvCxnSpPr>
          <p:nvPr/>
        </p:nvCxnSpPr>
        <p:spPr bwMode="auto">
          <a:xfrm flipV="1">
            <a:off x="5226050" y="1341386"/>
            <a:ext cx="977900" cy="282575"/>
          </a:xfrm>
          <a:prstGeom prst="bentConnector3">
            <a:avLst>
              <a:gd name="adj1" fmla="val 4935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7" name="AutoShape 103"/>
          <p:cNvCxnSpPr>
            <a:cxnSpLocks noChangeShapeType="1"/>
          </p:cNvCxnSpPr>
          <p:nvPr/>
        </p:nvCxnSpPr>
        <p:spPr bwMode="auto">
          <a:xfrm>
            <a:off x="5226050" y="1623960"/>
            <a:ext cx="977900" cy="323850"/>
          </a:xfrm>
          <a:prstGeom prst="bentConnector3">
            <a:avLst>
              <a:gd name="adj1" fmla="val 4935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8" name="Group 104"/>
          <p:cNvGrpSpPr>
            <a:grpSpLocks/>
          </p:cNvGrpSpPr>
          <p:nvPr/>
        </p:nvGrpSpPr>
        <p:grpSpPr bwMode="auto">
          <a:xfrm>
            <a:off x="5543551" y="2619323"/>
            <a:ext cx="2035175" cy="365125"/>
            <a:chOff x="0" y="0"/>
            <a:chExt cx="1096" cy="210"/>
          </a:xfrm>
        </p:grpSpPr>
        <p:sp>
          <p:nvSpPr>
            <p:cNvPr id="499" name="AutoShape 105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3A0004"/>
                </a:gs>
                <a:gs pos="100000">
                  <a:srgbClr val="210002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34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grpSp>
          <p:nvGrpSpPr>
            <p:cNvPr id="500" name="Group 106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505" name="AutoShape 107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6" name="AutoShape 108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7" name="AutoShape 109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1" name="Group 110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502" name="AutoShape 111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3" name="AutoShape 112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4" name="AutoShape 113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4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08" name="AutoShape 115"/>
          <p:cNvSpPr>
            <a:spLocks noChangeArrowheads="1"/>
          </p:cNvSpPr>
          <p:nvPr/>
        </p:nvSpPr>
        <p:spPr bwMode="auto">
          <a:xfrm>
            <a:off x="668339" y="4113161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509" name="AutoShape 116"/>
          <p:cNvSpPr>
            <a:spLocks noChangeArrowheads="1"/>
          </p:cNvSpPr>
          <p:nvPr/>
        </p:nvSpPr>
        <p:spPr bwMode="auto">
          <a:xfrm>
            <a:off x="668339" y="4514798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510" name="AutoShape 117"/>
          <p:cNvSpPr>
            <a:spLocks noChangeArrowheads="1"/>
          </p:cNvSpPr>
          <p:nvPr/>
        </p:nvSpPr>
        <p:spPr bwMode="auto">
          <a:xfrm>
            <a:off x="668339" y="4916435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511" name="AutoShape 118"/>
          <p:cNvSpPr>
            <a:spLocks noChangeArrowheads="1"/>
          </p:cNvSpPr>
          <p:nvPr/>
        </p:nvSpPr>
        <p:spPr bwMode="auto">
          <a:xfrm>
            <a:off x="668339" y="5319660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rgbClr val="FF3B3B"/>
            </a:solidFill>
            <a:round/>
            <a:headEnd/>
            <a:tailEnd/>
          </a:ln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512" name="AutoShape 120"/>
          <p:cNvSpPr>
            <a:spLocks noChangeArrowheads="1"/>
          </p:cNvSpPr>
          <p:nvPr/>
        </p:nvSpPr>
        <p:spPr bwMode="auto">
          <a:xfrm>
            <a:off x="3795714" y="1296935"/>
            <a:ext cx="1430337" cy="652462"/>
          </a:xfrm>
          <a:prstGeom prst="roundRect">
            <a:avLst>
              <a:gd name="adj" fmla="val 13181"/>
            </a:avLst>
          </a:prstGeom>
          <a:gradFill rotWithShape="1">
            <a:gsLst>
              <a:gs pos="0">
                <a:srgbClr val="BC000D"/>
              </a:gs>
              <a:gs pos="100000">
                <a:srgbClr val="6C0007"/>
              </a:gs>
            </a:gsLst>
            <a:lin ang="5400000" scaled="1"/>
          </a:gradFill>
          <a:ln>
            <a:noFill/>
          </a:ln>
          <a:effectLst>
            <a:outerShdw dist="35921" dir="2700000" algn="ctr" rotWithShape="0">
              <a:srgbClr val="1C1C1C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4" tIns="45717" rIns="91434" bIns="4571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00000"/>
              </a:solidFill>
            </a:endParaRPr>
          </a:p>
        </p:txBody>
      </p:sp>
      <p:sp>
        <p:nvSpPr>
          <p:cNvPr id="513" name="Rectangle 122"/>
          <p:cNvSpPr>
            <a:spLocks noChangeArrowheads="1"/>
          </p:cNvSpPr>
          <p:nvPr/>
        </p:nvSpPr>
        <p:spPr bwMode="auto">
          <a:xfrm>
            <a:off x="4170363" y="1427110"/>
            <a:ext cx="735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>
                <a:solidFill>
                  <a:srgbClr val="FEFFFF"/>
                </a:solidFill>
              </a:rPr>
              <a:t>CEO</a:t>
            </a:r>
          </a:p>
        </p:txBody>
      </p:sp>
      <p:sp>
        <p:nvSpPr>
          <p:cNvPr id="514" name="Rectangle 123"/>
          <p:cNvSpPr>
            <a:spLocks noChangeArrowheads="1"/>
          </p:cNvSpPr>
          <p:nvPr/>
        </p:nvSpPr>
        <p:spPr bwMode="auto">
          <a:xfrm>
            <a:off x="6256338" y="1155647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 dirty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15" name="Rectangle 124"/>
          <p:cNvSpPr>
            <a:spLocks noChangeArrowheads="1"/>
          </p:cNvSpPr>
          <p:nvPr/>
        </p:nvSpPr>
        <p:spPr bwMode="auto">
          <a:xfrm>
            <a:off x="6276976" y="1760485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 dirty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16" name="Rectangle 125"/>
          <p:cNvSpPr>
            <a:spLocks noChangeArrowheads="1"/>
          </p:cNvSpPr>
          <p:nvPr/>
        </p:nvSpPr>
        <p:spPr bwMode="auto">
          <a:xfrm>
            <a:off x="1695450" y="2605035"/>
            <a:ext cx="1477623" cy="37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517" name="Rectangle 126"/>
          <p:cNvSpPr>
            <a:spLocks noChangeArrowheads="1"/>
          </p:cNvSpPr>
          <p:nvPr/>
        </p:nvSpPr>
        <p:spPr bwMode="auto">
          <a:xfrm>
            <a:off x="5815013" y="2605035"/>
            <a:ext cx="1477623" cy="37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518" name="Rectangle 127"/>
          <p:cNvSpPr>
            <a:spLocks noChangeArrowheads="1"/>
          </p:cNvSpPr>
          <p:nvPr/>
        </p:nvSpPr>
        <p:spPr bwMode="auto">
          <a:xfrm>
            <a:off x="755650" y="3530548"/>
            <a:ext cx="1477623" cy="37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519" name="Rectangle 128"/>
          <p:cNvSpPr>
            <a:spLocks noChangeArrowheads="1"/>
          </p:cNvSpPr>
          <p:nvPr/>
        </p:nvSpPr>
        <p:spPr bwMode="auto">
          <a:xfrm>
            <a:off x="2709863" y="3530548"/>
            <a:ext cx="1477623" cy="37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520" name="Rectangle 129"/>
          <p:cNvSpPr>
            <a:spLocks noChangeArrowheads="1"/>
          </p:cNvSpPr>
          <p:nvPr/>
        </p:nvSpPr>
        <p:spPr bwMode="auto">
          <a:xfrm>
            <a:off x="4843463" y="3530548"/>
            <a:ext cx="1477623" cy="37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521" name="Rectangle 130"/>
          <p:cNvSpPr>
            <a:spLocks noChangeArrowheads="1"/>
          </p:cNvSpPr>
          <p:nvPr/>
        </p:nvSpPr>
        <p:spPr bwMode="auto">
          <a:xfrm>
            <a:off x="6805613" y="3530548"/>
            <a:ext cx="1477623" cy="37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522" name="Rectangle 131"/>
          <p:cNvSpPr>
            <a:spLocks noChangeArrowheads="1"/>
          </p:cNvSpPr>
          <p:nvPr/>
        </p:nvSpPr>
        <p:spPr bwMode="auto">
          <a:xfrm>
            <a:off x="838201" y="4108397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3" name="Rectangle 132"/>
          <p:cNvSpPr>
            <a:spLocks noChangeArrowheads="1"/>
          </p:cNvSpPr>
          <p:nvPr/>
        </p:nvSpPr>
        <p:spPr bwMode="auto">
          <a:xfrm>
            <a:off x="838201" y="4516385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4" name="Rectangle 133"/>
          <p:cNvSpPr>
            <a:spLocks noChangeArrowheads="1"/>
          </p:cNvSpPr>
          <p:nvPr/>
        </p:nvSpPr>
        <p:spPr bwMode="auto">
          <a:xfrm>
            <a:off x="838201" y="4906910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5" name="Rectangle 134"/>
          <p:cNvSpPr>
            <a:spLocks noChangeArrowheads="1"/>
          </p:cNvSpPr>
          <p:nvPr/>
        </p:nvSpPr>
        <p:spPr bwMode="auto">
          <a:xfrm>
            <a:off x="838201" y="5326011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6" name="Rectangle 135"/>
          <p:cNvSpPr>
            <a:spLocks noChangeArrowheads="1"/>
          </p:cNvSpPr>
          <p:nvPr/>
        </p:nvSpPr>
        <p:spPr bwMode="auto">
          <a:xfrm>
            <a:off x="2795588" y="4108397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7" name="Rectangle 136"/>
          <p:cNvSpPr>
            <a:spLocks noChangeArrowheads="1"/>
          </p:cNvSpPr>
          <p:nvPr/>
        </p:nvSpPr>
        <p:spPr bwMode="auto">
          <a:xfrm>
            <a:off x="2795588" y="4516385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8" name="Rectangle 137"/>
          <p:cNvSpPr>
            <a:spLocks noChangeArrowheads="1"/>
          </p:cNvSpPr>
          <p:nvPr/>
        </p:nvSpPr>
        <p:spPr bwMode="auto">
          <a:xfrm>
            <a:off x="2795588" y="490691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29" name="Rectangle 138"/>
          <p:cNvSpPr>
            <a:spLocks noChangeArrowheads="1"/>
          </p:cNvSpPr>
          <p:nvPr/>
        </p:nvSpPr>
        <p:spPr bwMode="auto">
          <a:xfrm>
            <a:off x="2795588" y="5326011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0" name="Rectangle 139"/>
          <p:cNvSpPr>
            <a:spLocks noChangeArrowheads="1"/>
          </p:cNvSpPr>
          <p:nvPr/>
        </p:nvSpPr>
        <p:spPr bwMode="auto">
          <a:xfrm>
            <a:off x="4948238" y="4108397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1" name="Rectangle 140"/>
          <p:cNvSpPr>
            <a:spLocks noChangeArrowheads="1"/>
          </p:cNvSpPr>
          <p:nvPr/>
        </p:nvSpPr>
        <p:spPr bwMode="auto">
          <a:xfrm>
            <a:off x="4948238" y="4516385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2" name="Rectangle 141"/>
          <p:cNvSpPr>
            <a:spLocks noChangeArrowheads="1"/>
          </p:cNvSpPr>
          <p:nvPr/>
        </p:nvSpPr>
        <p:spPr bwMode="auto">
          <a:xfrm>
            <a:off x="4948238" y="490691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3" name="Rectangle 142"/>
          <p:cNvSpPr>
            <a:spLocks noChangeArrowheads="1"/>
          </p:cNvSpPr>
          <p:nvPr/>
        </p:nvSpPr>
        <p:spPr bwMode="auto">
          <a:xfrm>
            <a:off x="4948238" y="5326011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4" name="Rectangle 143"/>
          <p:cNvSpPr>
            <a:spLocks noChangeArrowheads="1"/>
          </p:cNvSpPr>
          <p:nvPr/>
        </p:nvSpPr>
        <p:spPr bwMode="auto">
          <a:xfrm>
            <a:off x="6910388" y="4108397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5" name="Rectangle 144"/>
          <p:cNvSpPr>
            <a:spLocks noChangeArrowheads="1"/>
          </p:cNvSpPr>
          <p:nvPr/>
        </p:nvSpPr>
        <p:spPr bwMode="auto">
          <a:xfrm>
            <a:off x="6910388" y="4516385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6" name="Rectangle 145"/>
          <p:cNvSpPr>
            <a:spLocks noChangeArrowheads="1"/>
          </p:cNvSpPr>
          <p:nvPr/>
        </p:nvSpPr>
        <p:spPr bwMode="auto">
          <a:xfrm>
            <a:off x="6910388" y="490691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537" name="Rectangle 146"/>
          <p:cNvSpPr>
            <a:spLocks noChangeArrowheads="1"/>
          </p:cNvSpPr>
          <p:nvPr/>
        </p:nvSpPr>
        <p:spPr bwMode="auto">
          <a:xfrm>
            <a:off x="6910388" y="5326011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4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>
                <a:solidFill>
                  <a:srgbClr val="000000"/>
                </a:solidFill>
              </a:rPr>
              <a:t>Text in here</a:t>
            </a:r>
          </a:p>
        </p:txBody>
      </p:sp>
    </p:spTree>
    <p:extLst>
      <p:ext uri="{BB962C8B-B14F-4D97-AF65-F5344CB8AC3E}">
        <p14:creationId xmlns:p14="http://schemas.microsoft.com/office/powerpoint/2010/main" val="364234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309</Words>
  <Application>Microsoft Office PowerPoint</Application>
  <PresentationFormat>全屏显示(4:3)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2019-08-27T05:39:35Z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