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3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5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85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02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195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366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4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2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2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任意多边形 73"/>
          <p:cNvSpPr/>
          <p:nvPr/>
        </p:nvSpPr>
        <p:spPr>
          <a:xfrm>
            <a:off x="3611285" y="2075182"/>
            <a:ext cx="2455198" cy="411253"/>
          </a:xfrm>
          <a:custGeom>
            <a:avLst/>
            <a:gdLst>
              <a:gd name="connsiteX0" fmla="*/ 0 w 3093720"/>
              <a:gd name="connsiteY0" fmla="*/ 502920 h 518160"/>
              <a:gd name="connsiteX1" fmla="*/ 0 w 3093720"/>
              <a:gd name="connsiteY1" fmla="*/ 0 h 518160"/>
              <a:gd name="connsiteX2" fmla="*/ 3093720 w 3093720"/>
              <a:gd name="connsiteY2" fmla="*/ 0 h 518160"/>
              <a:gd name="connsiteX3" fmla="*/ 3093720 w 3093720"/>
              <a:gd name="connsiteY3" fmla="*/ 518160 h 5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3720" h="518160">
                <a:moveTo>
                  <a:pt x="0" y="502920"/>
                </a:moveTo>
                <a:lnTo>
                  <a:pt x="0" y="0"/>
                </a:lnTo>
                <a:lnTo>
                  <a:pt x="3093720" y="0"/>
                </a:lnTo>
                <a:lnTo>
                  <a:pt x="3093720" y="51816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5" name="任意多边形 74"/>
          <p:cNvSpPr/>
          <p:nvPr/>
        </p:nvSpPr>
        <p:spPr>
          <a:xfrm>
            <a:off x="1966423" y="2861401"/>
            <a:ext cx="1669051" cy="362870"/>
          </a:xfrm>
          <a:custGeom>
            <a:avLst/>
            <a:gdLst>
              <a:gd name="connsiteX0" fmla="*/ 0 w 2103120"/>
              <a:gd name="connsiteY0" fmla="*/ 441960 h 457200"/>
              <a:gd name="connsiteX1" fmla="*/ 0 w 2103120"/>
              <a:gd name="connsiteY1" fmla="*/ 0 h 457200"/>
              <a:gd name="connsiteX2" fmla="*/ 2103120 w 2103120"/>
              <a:gd name="connsiteY2" fmla="*/ 0 h 457200"/>
              <a:gd name="connsiteX3" fmla="*/ 2103120 w 2103120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3120" h="457200">
                <a:moveTo>
                  <a:pt x="0" y="441960"/>
                </a:moveTo>
                <a:lnTo>
                  <a:pt x="0" y="0"/>
                </a:lnTo>
                <a:lnTo>
                  <a:pt x="2103120" y="0"/>
                </a:lnTo>
                <a:lnTo>
                  <a:pt x="2103120" y="45720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6" name="任意多边形 75"/>
          <p:cNvSpPr/>
          <p:nvPr/>
        </p:nvSpPr>
        <p:spPr>
          <a:xfrm>
            <a:off x="6081791" y="2861401"/>
            <a:ext cx="1669051" cy="362870"/>
          </a:xfrm>
          <a:custGeom>
            <a:avLst/>
            <a:gdLst>
              <a:gd name="connsiteX0" fmla="*/ 0 w 2103120"/>
              <a:gd name="connsiteY0" fmla="*/ 441960 h 457200"/>
              <a:gd name="connsiteX1" fmla="*/ 0 w 2103120"/>
              <a:gd name="connsiteY1" fmla="*/ 0 h 457200"/>
              <a:gd name="connsiteX2" fmla="*/ 2103120 w 2103120"/>
              <a:gd name="connsiteY2" fmla="*/ 0 h 457200"/>
              <a:gd name="connsiteX3" fmla="*/ 2103120 w 2103120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3120" h="457200">
                <a:moveTo>
                  <a:pt x="0" y="441960"/>
                </a:moveTo>
                <a:lnTo>
                  <a:pt x="0" y="0"/>
                </a:lnTo>
                <a:lnTo>
                  <a:pt x="2103120" y="0"/>
                </a:lnTo>
                <a:lnTo>
                  <a:pt x="2103120" y="45720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7" name="任意多边形 76"/>
          <p:cNvSpPr/>
          <p:nvPr/>
        </p:nvSpPr>
        <p:spPr>
          <a:xfrm>
            <a:off x="1543114" y="3720195"/>
            <a:ext cx="810336" cy="254009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8" name="任意多边形 77"/>
          <p:cNvSpPr/>
          <p:nvPr/>
        </p:nvSpPr>
        <p:spPr>
          <a:xfrm>
            <a:off x="3225599" y="3720195"/>
            <a:ext cx="810336" cy="254009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9" name="任意多边形 78"/>
          <p:cNvSpPr/>
          <p:nvPr/>
        </p:nvSpPr>
        <p:spPr>
          <a:xfrm>
            <a:off x="5669915" y="3720195"/>
            <a:ext cx="810336" cy="254009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0" name="任意多边形 79"/>
          <p:cNvSpPr/>
          <p:nvPr/>
        </p:nvSpPr>
        <p:spPr>
          <a:xfrm>
            <a:off x="7352258" y="3720195"/>
            <a:ext cx="810336" cy="254009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 w="127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4656023" y="4000954"/>
            <a:ext cx="282863" cy="1085433"/>
            <a:chOff x="5715000" y="193675"/>
            <a:chExt cx="730250" cy="2801938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2" name="Freeform 22"/>
            <p:cNvSpPr>
              <a:spLocks/>
            </p:cNvSpPr>
            <p:nvPr/>
          </p:nvSpPr>
          <p:spPr bwMode="auto">
            <a:xfrm>
              <a:off x="5715000" y="193675"/>
              <a:ext cx="730250" cy="2801938"/>
            </a:xfrm>
            <a:custGeom>
              <a:avLst/>
              <a:gdLst>
                <a:gd name="T0" fmla="*/ 241 w 329"/>
                <a:gd name="T1" fmla="*/ 1161 h 1264"/>
                <a:gd name="T2" fmla="*/ 250 w 329"/>
                <a:gd name="T3" fmla="*/ 1233 h 1264"/>
                <a:gd name="T4" fmla="*/ 216 w 329"/>
                <a:gd name="T5" fmla="*/ 1254 h 1264"/>
                <a:gd name="T6" fmla="*/ 189 w 329"/>
                <a:gd name="T7" fmla="*/ 1211 h 1264"/>
                <a:gd name="T8" fmla="*/ 185 w 329"/>
                <a:gd name="T9" fmla="*/ 1185 h 1264"/>
                <a:gd name="T10" fmla="*/ 127 w 329"/>
                <a:gd name="T11" fmla="*/ 1189 h 1264"/>
                <a:gd name="T12" fmla="*/ 116 w 329"/>
                <a:gd name="T13" fmla="*/ 1182 h 1264"/>
                <a:gd name="T14" fmla="*/ 168 w 329"/>
                <a:gd name="T15" fmla="*/ 1128 h 1264"/>
                <a:gd name="T16" fmla="*/ 164 w 329"/>
                <a:gd name="T17" fmla="*/ 1009 h 1264"/>
                <a:gd name="T18" fmla="*/ 137 w 329"/>
                <a:gd name="T19" fmla="*/ 899 h 1264"/>
                <a:gd name="T20" fmla="*/ 118 w 329"/>
                <a:gd name="T21" fmla="*/ 830 h 1264"/>
                <a:gd name="T22" fmla="*/ 100 w 329"/>
                <a:gd name="T23" fmla="*/ 821 h 1264"/>
                <a:gd name="T24" fmla="*/ 75 w 329"/>
                <a:gd name="T25" fmla="*/ 804 h 1264"/>
                <a:gd name="T26" fmla="*/ 72 w 329"/>
                <a:gd name="T27" fmla="*/ 692 h 1264"/>
                <a:gd name="T28" fmla="*/ 65 w 329"/>
                <a:gd name="T29" fmla="*/ 595 h 1264"/>
                <a:gd name="T30" fmla="*/ 64 w 329"/>
                <a:gd name="T31" fmla="*/ 558 h 1264"/>
                <a:gd name="T32" fmla="*/ 53 w 329"/>
                <a:gd name="T33" fmla="*/ 546 h 1264"/>
                <a:gd name="T34" fmla="*/ 65 w 329"/>
                <a:gd name="T35" fmla="*/ 503 h 1264"/>
                <a:gd name="T36" fmla="*/ 76 w 329"/>
                <a:gd name="T37" fmla="*/ 451 h 1264"/>
                <a:gd name="T38" fmla="*/ 18 w 329"/>
                <a:gd name="T39" fmla="*/ 409 h 1264"/>
                <a:gd name="T40" fmla="*/ 1 w 329"/>
                <a:gd name="T41" fmla="*/ 380 h 1264"/>
                <a:gd name="T42" fmla="*/ 41 w 329"/>
                <a:gd name="T43" fmla="*/ 306 h 1264"/>
                <a:gd name="T44" fmla="*/ 99 w 329"/>
                <a:gd name="T45" fmla="*/ 219 h 1264"/>
                <a:gd name="T46" fmla="*/ 127 w 329"/>
                <a:gd name="T47" fmla="*/ 203 h 1264"/>
                <a:gd name="T48" fmla="*/ 170 w 329"/>
                <a:gd name="T49" fmla="*/ 193 h 1264"/>
                <a:gd name="T50" fmla="*/ 165 w 329"/>
                <a:gd name="T51" fmla="*/ 172 h 1264"/>
                <a:gd name="T52" fmla="*/ 142 w 329"/>
                <a:gd name="T53" fmla="*/ 114 h 1264"/>
                <a:gd name="T54" fmla="*/ 149 w 329"/>
                <a:gd name="T55" fmla="*/ 28 h 1264"/>
                <a:gd name="T56" fmla="*/ 251 w 329"/>
                <a:gd name="T57" fmla="*/ 43 h 1264"/>
                <a:gd name="T58" fmla="*/ 259 w 329"/>
                <a:gd name="T59" fmla="*/ 86 h 1264"/>
                <a:gd name="T60" fmla="*/ 266 w 329"/>
                <a:gd name="T61" fmla="*/ 98 h 1264"/>
                <a:gd name="T62" fmla="*/ 260 w 329"/>
                <a:gd name="T63" fmla="*/ 121 h 1264"/>
                <a:gd name="T64" fmla="*/ 257 w 329"/>
                <a:gd name="T65" fmla="*/ 127 h 1264"/>
                <a:gd name="T66" fmla="*/ 246 w 329"/>
                <a:gd name="T67" fmla="*/ 154 h 1264"/>
                <a:gd name="T68" fmla="*/ 258 w 329"/>
                <a:gd name="T69" fmla="*/ 175 h 1264"/>
                <a:gd name="T70" fmla="*/ 271 w 329"/>
                <a:gd name="T71" fmla="*/ 192 h 1264"/>
                <a:gd name="T72" fmla="*/ 329 w 329"/>
                <a:gd name="T73" fmla="*/ 253 h 1264"/>
                <a:gd name="T74" fmla="*/ 301 w 329"/>
                <a:gd name="T75" fmla="*/ 363 h 1264"/>
                <a:gd name="T76" fmla="*/ 272 w 329"/>
                <a:gd name="T77" fmla="*/ 452 h 1264"/>
                <a:gd name="T78" fmla="*/ 292 w 329"/>
                <a:gd name="T79" fmla="*/ 571 h 1264"/>
                <a:gd name="T80" fmla="*/ 285 w 329"/>
                <a:gd name="T81" fmla="*/ 582 h 1264"/>
                <a:gd name="T82" fmla="*/ 283 w 329"/>
                <a:gd name="T83" fmla="*/ 640 h 1264"/>
                <a:gd name="T84" fmla="*/ 267 w 329"/>
                <a:gd name="T85" fmla="*/ 764 h 1264"/>
                <a:gd name="T86" fmla="*/ 255 w 329"/>
                <a:gd name="T87" fmla="*/ 845 h 1264"/>
                <a:gd name="T88" fmla="*/ 223 w 329"/>
                <a:gd name="T89" fmla="*/ 858 h 1264"/>
                <a:gd name="T90" fmla="*/ 241 w 329"/>
                <a:gd name="T91" fmla="*/ 964 h 1264"/>
                <a:gd name="T92" fmla="*/ 235 w 329"/>
                <a:gd name="T93" fmla="*/ 1055 h 1264"/>
                <a:gd name="T94" fmla="*/ 256 w 329"/>
                <a:gd name="T95" fmla="*/ 1106 h 1264"/>
                <a:gd name="T96" fmla="*/ 243 w 329"/>
                <a:gd name="T97" fmla="*/ 1124 h 1264"/>
                <a:gd name="T98" fmla="*/ 242 w 329"/>
                <a:gd name="T99" fmla="*/ 1154 h 1264"/>
                <a:gd name="T100" fmla="*/ 238 w 329"/>
                <a:gd name="T101" fmla="*/ 1155 h 1264"/>
                <a:gd name="T102" fmla="*/ 241 w 329"/>
                <a:gd name="T103" fmla="*/ 1161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9" h="1264">
                  <a:moveTo>
                    <a:pt x="241" y="1161"/>
                  </a:moveTo>
                  <a:cubicBezTo>
                    <a:pt x="241" y="1161"/>
                    <a:pt x="262" y="1217"/>
                    <a:pt x="250" y="1233"/>
                  </a:cubicBezTo>
                  <a:cubicBezTo>
                    <a:pt x="238" y="1248"/>
                    <a:pt x="228" y="1264"/>
                    <a:pt x="216" y="1254"/>
                  </a:cubicBezTo>
                  <a:cubicBezTo>
                    <a:pt x="205" y="1245"/>
                    <a:pt x="189" y="1232"/>
                    <a:pt x="189" y="1211"/>
                  </a:cubicBezTo>
                  <a:cubicBezTo>
                    <a:pt x="189" y="1191"/>
                    <a:pt x="192" y="1182"/>
                    <a:pt x="185" y="1185"/>
                  </a:cubicBezTo>
                  <a:cubicBezTo>
                    <a:pt x="177" y="1188"/>
                    <a:pt x="143" y="1189"/>
                    <a:pt x="127" y="1189"/>
                  </a:cubicBezTo>
                  <a:cubicBezTo>
                    <a:pt x="111" y="1189"/>
                    <a:pt x="108" y="1186"/>
                    <a:pt x="116" y="1182"/>
                  </a:cubicBezTo>
                  <a:cubicBezTo>
                    <a:pt x="125" y="1178"/>
                    <a:pt x="164" y="1161"/>
                    <a:pt x="168" y="1128"/>
                  </a:cubicBezTo>
                  <a:cubicBezTo>
                    <a:pt x="172" y="1095"/>
                    <a:pt x="182" y="1063"/>
                    <a:pt x="164" y="1009"/>
                  </a:cubicBezTo>
                  <a:cubicBezTo>
                    <a:pt x="147" y="956"/>
                    <a:pt x="142" y="923"/>
                    <a:pt x="137" y="899"/>
                  </a:cubicBezTo>
                  <a:cubicBezTo>
                    <a:pt x="128" y="836"/>
                    <a:pt x="131" y="836"/>
                    <a:pt x="118" y="830"/>
                  </a:cubicBezTo>
                  <a:cubicBezTo>
                    <a:pt x="118" y="830"/>
                    <a:pt x="110" y="824"/>
                    <a:pt x="100" y="821"/>
                  </a:cubicBezTo>
                  <a:cubicBezTo>
                    <a:pt x="91" y="819"/>
                    <a:pt x="76" y="815"/>
                    <a:pt x="75" y="804"/>
                  </a:cubicBezTo>
                  <a:cubicBezTo>
                    <a:pt x="75" y="793"/>
                    <a:pt x="74" y="720"/>
                    <a:pt x="72" y="692"/>
                  </a:cubicBezTo>
                  <a:cubicBezTo>
                    <a:pt x="69" y="665"/>
                    <a:pt x="64" y="616"/>
                    <a:pt x="65" y="595"/>
                  </a:cubicBezTo>
                  <a:cubicBezTo>
                    <a:pt x="66" y="574"/>
                    <a:pt x="70" y="563"/>
                    <a:pt x="64" y="558"/>
                  </a:cubicBezTo>
                  <a:cubicBezTo>
                    <a:pt x="58" y="553"/>
                    <a:pt x="53" y="546"/>
                    <a:pt x="53" y="546"/>
                  </a:cubicBezTo>
                  <a:cubicBezTo>
                    <a:pt x="53" y="546"/>
                    <a:pt x="63" y="515"/>
                    <a:pt x="65" y="503"/>
                  </a:cubicBezTo>
                  <a:cubicBezTo>
                    <a:pt x="67" y="491"/>
                    <a:pt x="82" y="457"/>
                    <a:pt x="76" y="451"/>
                  </a:cubicBezTo>
                  <a:cubicBezTo>
                    <a:pt x="69" y="444"/>
                    <a:pt x="30" y="417"/>
                    <a:pt x="18" y="409"/>
                  </a:cubicBezTo>
                  <a:cubicBezTo>
                    <a:pt x="6" y="401"/>
                    <a:pt x="0" y="395"/>
                    <a:pt x="1" y="380"/>
                  </a:cubicBezTo>
                  <a:cubicBezTo>
                    <a:pt x="2" y="365"/>
                    <a:pt x="12" y="348"/>
                    <a:pt x="41" y="306"/>
                  </a:cubicBezTo>
                  <a:cubicBezTo>
                    <a:pt x="69" y="263"/>
                    <a:pt x="91" y="228"/>
                    <a:pt x="99" y="219"/>
                  </a:cubicBezTo>
                  <a:cubicBezTo>
                    <a:pt x="107" y="209"/>
                    <a:pt x="112" y="206"/>
                    <a:pt x="127" y="203"/>
                  </a:cubicBezTo>
                  <a:cubicBezTo>
                    <a:pt x="142" y="200"/>
                    <a:pt x="167" y="200"/>
                    <a:pt x="170" y="193"/>
                  </a:cubicBezTo>
                  <a:cubicBezTo>
                    <a:pt x="172" y="185"/>
                    <a:pt x="171" y="184"/>
                    <a:pt x="165" y="172"/>
                  </a:cubicBezTo>
                  <a:cubicBezTo>
                    <a:pt x="160" y="160"/>
                    <a:pt x="143" y="125"/>
                    <a:pt x="142" y="114"/>
                  </a:cubicBezTo>
                  <a:cubicBezTo>
                    <a:pt x="140" y="102"/>
                    <a:pt x="115" y="49"/>
                    <a:pt x="149" y="28"/>
                  </a:cubicBezTo>
                  <a:cubicBezTo>
                    <a:pt x="183" y="8"/>
                    <a:pt x="228" y="0"/>
                    <a:pt x="251" y="43"/>
                  </a:cubicBezTo>
                  <a:cubicBezTo>
                    <a:pt x="262" y="65"/>
                    <a:pt x="258" y="81"/>
                    <a:pt x="259" y="86"/>
                  </a:cubicBezTo>
                  <a:cubicBezTo>
                    <a:pt x="259" y="86"/>
                    <a:pt x="271" y="84"/>
                    <a:pt x="266" y="98"/>
                  </a:cubicBezTo>
                  <a:cubicBezTo>
                    <a:pt x="261" y="112"/>
                    <a:pt x="260" y="116"/>
                    <a:pt x="260" y="121"/>
                  </a:cubicBezTo>
                  <a:cubicBezTo>
                    <a:pt x="260" y="127"/>
                    <a:pt x="262" y="126"/>
                    <a:pt x="257" y="127"/>
                  </a:cubicBezTo>
                  <a:cubicBezTo>
                    <a:pt x="252" y="127"/>
                    <a:pt x="241" y="145"/>
                    <a:pt x="246" y="154"/>
                  </a:cubicBezTo>
                  <a:cubicBezTo>
                    <a:pt x="250" y="163"/>
                    <a:pt x="254" y="169"/>
                    <a:pt x="258" y="175"/>
                  </a:cubicBezTo>
                  <a:cubicBezTo>
                    <a:pt x="259" y="184"/>
                    <a:pt x="263" y="183"/>
                    <a:pt x="271" y="192"/>
                  </a:cubicBezTo>
                  <a:cubicBezTo>
                    <a:pt x="279" y="201"/>
                    <a:pt x="328" y="225"/>
                    <a:pt x="329" y="253"/>
                  </a:cubicBezTo>
                  <a:cubicBezTo>
                    <a:pt x="329" y="281"/>
                    <a:pt x="315" y="325"/>
                    <a:pt x="301" y="363"/>
                  </a:cubicBezTo>
                  <a:cubicBezTo>
                    <a:pt x="286" y="401"/>
                    <a:pt x="272" y="417"/>
                    <a:pt x="272" y="452"/>
                  </a:cubicBezTo>
                  <a:cubicBezTo>
                    <a:pt x="272" y="487"/>
                    <a:pt x="292" y="558"/>
                    <a:pt x="292" y="571"/>
                  </a:cubicBezTo>
                  <a:cubicBezTo>
                    <a:pt x="293" y="583"/>
                    <a:pt x="290" y="581"/>
                    <a:pt x="285" y="582"/>
                  </a:cubicBezTo>
                  <a:cubicBezTo>
                    <a:pt x="280" y="582"/>
                    <a:pt x="290" y="601"/>
                    <a:pt x="283" y="640"/>
                  </a:cubicBezTo>
                  <a:cubicBezTo>
                    <a:pt x="275" y="678"/>
                    <a:pt x="267" y="730"/>
                    <a:pt x="267" y="764"/>
                  </a:cubicBezTo>
                  <a:cubicBezTo>
                    <a:pt x="267" y="798"/>
                    <a:pt x="269" y="837"/>
                    <a:pt x="255" y="845"/>
                  </a:cubicBezTo>
                  <a:cubicBezTo>
                    <a:pt x="240" y="852"/>
                    <a:pt x="222" y="844"/>
                    <a:pt x="223" y="858"/>
                  </a:cubicBezTo>
                  <a:cubicBezTo>
                    <a:pt x="223" y="871"/>
                    <a:pt x="248" y="920"/>
                    <a:pt x="241" y="964"/>
                  </a:cubicBezTo>
                  <a:cubicBezTo>
                    <a:pt x="234" y="1008"/>
                    <a:pt x="228" y="1052"/>
                    <a:pt x="235" y="1055"/>
                  </a:cubicBezTo>
                  <a:cubicBezTo>
                    <a:pt x="242" y="1058"/>
                    <a:pt x="268" y="1084"/>
                    <a:pt x="256" y="1106"/>
                  </a:cubicBezTo>
                  <a:cubicBezTo>
                    <a:pt x="250" y="1115"/>
                    <a:pt x="243" y="1106"/>
                    <a:pt x="243" y="1124"/>
                  </a:cubicBezTo>
                  <a:cubicBezTo>
                    <a:pt x="243" y="1143"/>
                    <a:pt x="242" y="1154"/>
                    <a:pt x="242" y="1154"/>
                  </a:cubicBezTo>
                  <a:cubicBezTo>
                    <a:pt x="238" y="1155"/>
                    <a:pt x="238" y="1155"/>
                    <a:pt x="238" y="1155"/>
                  </a:cubicBezTo>
                  <a:cubicBezTo>
                    <a:pt x="238" y="1155"/>
                    <a:pt x="241" y="1156"/>
                    <a:pt x="241" y="1161"/>
                  </a:cubicBezTo>
                  <a:close/>
                </a:path>
              </a:pathLst>
            </a:custGeom>
            <a:solidFill>
              <a:srgbClr val="08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Freeform 23"/>
            <p:cNvSpPr>
              <a:spLocks/>
            </p:cNvSpPr>
            <p:nvPr/>
          </p:nvSpPr>
          <p:spPr bwMode="auto">
            <a:xfrm>
              <a:off x="5965825" y="534988"/>
              <a:ext cx="322263" cy="304800"/>
            </a:xfrm>
            <a:custGeom>
              <a:avLst/>
              <a:gdLst>
                <a:gd name="T0" fmla="*/ 32 w 145"/>
                <a:gd name="T1" fmla="*/ 138 h 138"/>
                <a:gd name="T2" fmla="*/ 72 w 145"/>
                <a:gd name="T3" fmla="*/ 85 h 138"/>
                <a:gd name="T4" fmla="*/ 105 w 145"/>
                <a:gd name="T5" fmla="*/ 98 h 138"/>
                <a:gd name="T6" fmla="*/ 129 w 145"/>
                <a:gd name="T7" fmla="*/ 52 h 138"/>
                <a:gd name="T8" fmla="*/ 145 w 145"/>
                <a:gd name="T9" fmla="*/ 21 h 138"/>
                <a:gd name="T10" fmla="*/ 133 w 145"/>
                <a:gd name="T11" fmla="*/ 0 h 138"/>
                <a:gd name="T12" fmla="*/ 68 w 145"/>
                <a:gd name="T13" fmla="*/ 74 h 138"/>
                <a:gd name="T14" fmla="*/ 50 w 145"/>
                <a:gd name="T15" fmla="*/ 93 h 138"/>
                <a:gd name="T16" fmla="*/ 42 w 145"/>
                <a:gd name="T17" fmla="*/ 81 h 138"/>
                <a:gd name="T18" fmla="*/ 57 w 145"/>
                <a:gd name="T19" fmla="*/ 45 h 138"/>
                <a:gd name="T20" fmla="*/ 44 w 145"/>
                <a:gd name="T21" fmla="*/ 45 h 138"/>
                <a:gd name="T22" fmla="*/ 0 w 145"/>
                <a:gd name="T23" fmla="*/ 80 h 138"/>
                <a:gd name="T24" fmla="*/ 26 w 145"/>
                <a:gd name="T25" fmla="*/ 81 h 138"/>
                <a:gd name="T26" fmla="*/ 32 w 145"/>
                <a:gd name="T2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38">
                  <a:moveTo>
                    <a:pt x="32" y="138"/>
                  </a:moveTo>
                  <a:cubicBezTo>
                    <a:pt x="72" y="85"/>
                    <a:pt x="72" y="85"/>
                    <a:pt x="72" y="85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98"/>
                    <a:pt x="118" y="66"/>
                    <a:pt x="129" y="52"/>
                  </a:cubicBezTo>
                  <a:cubicBezTo>
                    <a:pt x="140" y="37"/>
                    <a:pt x="145" y="21"/>
                    <a:pt x="145" y="21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8" y="57"/>
                    <a:pt x="68" y="74"/>
                  </a:cubicBezTo>
                  <a:cubicBezTo>
                    <a:pt x="68" y="74"/>
                    <a:pt x="54" y="89"/>
                    <a:pt x="50" y="93"/>
                  </a:cubicBezTo>
                  <a:cubicBezTo>
                    <a:pt x="46" y="97"/>
                    <a:pt x="45" y="88"/>
                    <a:pt x="42" y="81"/>
                  </a:cubicBezTo>
                  <a:cubicBezTo>
                    <a:pt x="43" y="68"/>
                    <a:pt x="57" y="45"/>
                    <a:pt x="57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4" y="77"/>
                    <a:pt x="26" y="81"/>
                  </a:cubicBezTo>
                  <a:cubicBezTo>
                    <a:pt x="27" y="85"/>
                    <a:pt x="32" y="130"/>
                    <a:pt x="32" y="13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5821363" y="920750"/>
              <a:ext cx="77788" cy="90488"/>
            </a:xfrm>
            <a:custGeom>
              <a:avLst/>
              <a:gdLst>
                <a:gd name="T0" fmla="*/ 9 w 35"/>
                <a:gd name="T1" fmla="*/ 41 h 41"/>
                <a:gd name="T2" fmla="*/ 35 w 35"/>
                <a:gd name="T3" fmla="*/ 7 h 41"/>
                <a:gd name="T4" fmla="*/ 26 w 35"/>
                <a:gd name="T5" fmla="*/ 6 h 41"/>
                <a:gd name="T6" fmla="*/ 4 w 35"/>
                <a:gd name="T7" fmla="*/ 34 h 41"/>
                <a:gd name="T8" fmla="*/ 9 w 35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9" y="4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0"/>
                    <a:pt x="26" y="6"/>
                  </a:cubicBezTo>
                  <a:cubicBezTo>
                    <a:pt x="18" y="12"/>
                    <a:pt x="0" y="28"/>
                    <a:pt x="4" y="34"/>
                  </a:cubicBezTo>
                  <a:cubicBezTo>
                    <a:pt x="8" y="40"/>
                    <a:pt x="9" y="41"/>
                    <a:pt x="9" y="41"/>
                  </a:cubicBezTo>
                  <a:close/>
                </a:path>
              </a:pathLst>
            </a:custGeom>
            <a:solidFill>
              <a:srgbClr val="E0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5970588" y="1127125"/>
              <a:ext cx="88900" cy="95250"/>
            </a:xfrm>
            <a:custGeom>
              <a:avLst/>
              <a:gdLst>
                <a:gd name="T0" fmla="*/ 9 w 40"/>
                <a:gd name="T1" fmla="*/ 40 h 43"/>
                <a:gd name="T2" fmla="*/ 29 w 40"/>
                <a:gd name="T3" fmla="*/ 40 h 43"/>
                <a:gd name="T4" fmla="*/ 40 w 40"/>
                <a:gd name="T5" fmla="*/ 32 h 43"/>
                <a:gd name="T6" fmla="*/ 27 w 40"/>
                <a:gd name="T7" fmla="*/ 34 h 43"/>
                <a:gd name="T8" fmla="*/ 21 w 40"/>
                <a:gd name="T9" fmla="*/ 14 h 43"/>
                <a:gd name="T10" fmla="*/ 19 w 40"/>
                <a:gd name="T11" fmla="*/ 1 h 43"/>
                <a:gd name="T12" fmla="*/ 0 w 40"/>
                <a:gd name="T13" fmla="*/ 10 h 43"/>
                <a:gd name="T14" fmla="*/ 9 w 40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3">
                  <a:moveTo>
                    <a:pt x="9" y="40"/>
                  </a:moveTo>
                  <a:cubicBezTo>
                    <a:pt x="9" y="40"/>
                    <a:pt x="24" y="43"/>
                    <a:pt x="29" y="40"/>
                  </a:cubicBezTo>
                  <a:cubicBezTo>
                    <a:pt x="34" y="38"/>
                    <a:pt x="40" y="32"/>
                    <a:pt x="40" y="32"/>
                  </a:cubicBezTo>
                  <a:cubicBezTo>
                    <a:pt x="40" y="32"/>
                    <a:pt x="34" y="36"/>
                    <a:pt x="27" y="34"/>
                  </a:cubicBezTo>
                  <a:cubicBezTo>
                    <a:pt x="21" y="32"/>
                    <a:pt x="19" y="23"/>
                    <a:pt x="21" y="14"/>
                  </a:cubicBezTo>
                  <a:cubicBezTo>
                    <a:pt x="22" y="4"/>
                    <a:pt x="27" y="2"/>
                    <a:pt x="19" y="1"/>
                  </a:cubicBezTo>
                  <a:cubicBezTo>
                    <a:pt x="12" y="0"/>
                    <a:pt x="1" y="2"/>
                    <a:pt x="0" y="10"/>
                  </a:cubicBezTo>
                  <a:cubicBezTo>
                    <a:pt x="0" y="18"/>
                    <a:pt x="3" y="38"/>
                    <a:pt x="9" y="40"/>
                  </a:cubicBezTo>
                  <a:close/>
                </a:path>
              </a:pathLst>
            </a:custGeom>
            <a:solidFill>
              <a:srgbClr val="F4F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055100" y="1739527"/>
            <a:ext cx="1557176" cy="589664"/>
            <a:chOff x="5146690" y="2000250"/>
            <a:chExt cx="1962150" cy="742950"/>
          </a:xfrm>
        </p:grpSpPr>
        <p:sp>
          <p:nvSpPr>
            <p:cNvPr id="87" name="立方体 86"/>
            <p:cNvSpPr/>
            <p:nvPr/>
          </p:nvSpPr>
          <p:spPr>
            <a:xfrm>
              <a:off x="5146690" y="20002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5146690" y="2105133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文本框 20"/>
            <p:cNvSpPr txBox="1"/>
            <p:nvPr/>
          </p:nvSpPr>
          <p:spPr>
            <a:xfrm>
              <a:off x="5550968" y="2238494"/>
              <a:ext cx="1396152" cy="465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835564" y="2475347"/>
            <a:ext cx="1557176" cy="589664"/>
            <a:chOff x="3609990" y="2927350"/>
            <a:chExt cx="1962150" cy="742950"/>
          </a:xfrm>
        </p:grpSpPr>
        <p:sp>
          <p:nvSpPr>
            <p:cNvPr id="91" name="立方体 90"/>
            <p:cNvSpPr/>
            <p:nvPr/>
          </p:nvSpPr>
          <p:spPr>
            <a:xfrm>
              <a:off x="3609990" y="29273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任意多边形 91"/>
            <p:cNvSpPr/>
            <p:nvPr/>
          </p:nvSpPr>
          <p:spPr>
            <a:xfrm>
              <a:off x="3622373" y="3033287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3" name="文本框 61"/>
            <p:cNvSpPr txBox="1"/>
            <p:nvPr/>
          </p:nvSpPr>
          <p:spPr>
            <a:xfrm>
              <a:off x="4038695" y="3166110"/>
              <a:ext cx="1396152" cy="465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5204084" y="2475347"/>
            <a:ext cx="1557176" cy="589664"/>
            <a:chOff x="6594490" y="2927350"/>
            <a:chExt cx="1962150" cy="742950"/>
          </a:xfrm>
        </p:grpSpPr>
        <p:sp>
          <p:nvSpPr>
            <p:cNvPr id="95" name="立方体 94"/>
            <p:cNvSpPr/>
            <p:nvPr/>
          </p:nvSpPr>
          <p:spPr>
            <a:xfrm>
              <a:off x="6594490" y="29273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6619573" y="3033287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97" name="文本框 62"/>
            <p:cNvSpPr txBox="1"/>
            <p:nvPr/>
          </p:nvSpPr>
          <p:spPr>
            <a:xfrm>
              <a:off x="7093064" y="3166110"/>
              <a:ext cx="1396152" cy="465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202433" y="3211168"/>
            <a:ext cx="1558828" cy="589664"/>
            <a:chOff x="6592409" y="3854450"/>
            <a:chExt cx="1964231" cy="742950"/>
          </a:xfrm>
        </p:grpSpPr>
        <p:sp>
          <p:nvSpPr>
            <p:cNvPr id="99" name="立方体 98"/>
            <p:cNvSpPr/>
            <p:nvPr/>
          </p:nvSpPr>
          <p:spPr>
            <a:xfrm>
              <a:off x="6594490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>
              <a:off x="6592409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1" name="文本框 63"/>
            <p:cNvSpPr txBox="1"/>
            <p:nvPr/>
          </p:nvSpPr>
          <p:spPr>
            <a:xfrm>
              <a:off x="7093063" y="4067699"/>
              <a:ext cx="1396152" cy="465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2835564" y="3211168"/>
            <a:ext cx="1557176" cy="589664"/>
            <a:chOff x="3609990" y="3854450"/>
            <a:chExt cx="1962150" cy="742950"/>
          </a:xfrm>
        </p:grpSpPr>
        <p:sp>
          <p:nvSpPr>
            <p:cNvPr id="103" name="立方体 102"/>
            <p:cNvSpPr/>
            <p:nvPr/>
          </p:nvSpPr>
          <p:spPr>
            <a:xfrm>
              <a:off x="3609990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4" name="任意多边形 103"/>
            <p:cNvSpPr/>
            <p:nvPr/>
          </p:nvSpPr>
          <p:spPr>
            <a:xfrm>
              <a:off x="3622373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5" name="文本框 64"/>
            <p:cNvSpPr txBox="1"/>
            <p:nvPr/>
          </p:nvSpPr>
          <p:spPr>
            <a:xfrm>
              <a:off x="4055319" y="4067699"/>
              <a:ext cx="1396152" cy="465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143237" y="3211168"/>
            <a:ext cx="1557176" cy="589664"/>
            <a:chOff x="1477541" y="3854450"/>
            <a:chExt cx="1962150" cy="742950"/>
          </a:xfrm>
        </p:grpSpPr>
        <p:sp>
          <p:nvSpPr>
            <p:cNvPr id="107" name="立方体 106"/>
            <p:cNvSpPr/>
            <p:nvPr/>
          </p:nvSpPr>
          <p:spPr>
            <a:xfrm>
              <a:off x="1477541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1488900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9" name="文本框 65"/>
            <p:cNvSpPr txBox="1"/>
            <p:nvPr/>
          </p:nvSpPr>
          <p:spPr>
            <a:xfrm>
              <a:off x="1904618" y="4067699"/>
              <a:ext cx="1396152" cy="465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916316" y="3211168"/>
            <a:ext cx="1557176" cy="589664"/>
            <a:chOff x="8752022" y="3854450"/>
            <a:chExt cx="1962150" cy="742950"/>
          </a:xfrm>
        </p:grpSpPr>
        <p:sp>
          <p:nvSpPr>
            <p:cNvPr id="111" name="立方体 110"/>
            <p:cNvSpPr/>
            <p:nvPr/>
          </p:nvSpPr>
          <p:spPr>
            <a:xfrm>
              <a:off x="8752022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>
              <a:off x="8752022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3" name="文本框 66"/>
            <p:cNvSpPr txBox="1"/>
            <p:nvPr/>
          </p:nvSpPr>
          <p:spPr>
            <a:xfrm>
              <a:off x="9228352" y="4067699"/>
              <a:ext cx="1396152" cy="4653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7718236" y="3946988"/>
            <a:ext cx="755257" cy="1126410"/>
            <a:chOff x="9762496" y="4781549"/>
            <a:chExt cx="951676" cy="1419225"/>
          </a:xfrm>
        </p:grpSpPr>
        <p:sp>
          <p:nvSpPr>
            <p:cNvPr id="115" name="立方体 114"/>
            <p:cNvSpPr/>
            <p:nvPr/>
          </p:nvSpPr>
          <p:spPr>
            <a:xfrm>
              <a:off x="9767189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6" name="任意多边形 115"/>
            <p:cNvSpPr/>
            <p:nvPr/>
          </p:nvSpPr>
          <p:spPr>
            <a:xfrm>
              <a:off x="9762496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7" name="文本框 67"/>
            <p:cNvSpPr txBox="1"/>
            <p:nvPr/>
          </p:nvSpPr>
          <p:spPr>
            <a:xfrm>
              <a:off x="9883284" y="5201993"/>
              <a:ext cx="814422" cy="814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6897105" y="3946988"/>
            <a:ext cx="751532" cy="1126410"/>
            <a:chOff x="8727813" y="4781549"/>
            <a:chExt cx="946983" cy="1419225"/>
          </a:xfrm>
        </p:grpSpPr>
        <p:sp>
          <p:nvSpPr>
            <p:cNvPr id="119" name="立方体 118"/>
            <p:cNvSpPr/>
            <p:nvPr/>
          </p:nvSpPr>
          <p:spPr>
            <a:xfrm>
              <a:off x="8727813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8735371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1" name="文本框 68"/>
            <p:cNvSpPr txBox="1"/>
            <p:nvPr/>
          </p:nvSpPr>
          <p:spPr>
            <a:xfrm>
              <a:off x="8855740" y="5201993"/>
              <a:ext cx="814422" cy="814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048847" y="3946988"/>
            <a:ext cx="763171" cy="1126410"/>
            <a:chOff x="7658949" y="4781549"/>
            <a:chExt cx="961649" cy="1419225"/>
          </a:xfrm>
        </p:grpSpPr>
        <p:sp>
          <p:nvSpPr>
            <p:cNvPr id="123" name="立方体 122"/>
            <p:cNvSpPr/>
            <p:nvPr/>
          </p:nvSpPr>
          <p:spPr>
            <a:xfrm>
              <a:off x="7658949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4" name="任意多边形 123"/>
            <p:cNvSpPr/>
            <p:nvPr/>
          </p:nvSpPr>
          <p:spPr>
            <a:xfrm>
              <a:off x="7681173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5" name="文本框 69"/>
            <p:cNvSpPr txBox="1"/>
            <p:nvPr/>
          </p:nvSpPr>
          <p:spPr>
            <a:xfrm>
              <a:off x="7772566" y="5201993"/>
              <a:ext cx="814422" cy="814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219573" y="3946988"/>
            <a:ext cx="755950" cy="1126410"/>
            <a:chOff x="6614007" y="4781549"/>
            <a:chExt cx="952549" cy="1419225"/>
          </a:xfrm>
        </p:grpSpPr>
        <p:sp>
          <p:nvSpPr>
            <p:cNvPr id="127" name="立方体 126"/>
            <p:cNvSpPr/>
            <p:nvPr/>
          </p:nvSpPr>
          <p:spPr>
            <a:xfrm>
              <a:off x="6619573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8" name="任意多边形 127"/>
            <p:cNvSpPr/>
            <p:nvPr/>
          </p:nvSpPr>
          <p:spPr>
            <a:xfrm>
              <a:off x="6614007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29" name="文本框 70"/>
            <p:cNvSpPr txBox="1"/>
            <p:nvPr/>
          </p:nvSpPr>
          <p:spPr>
            <a:xfrm>
              <a:off x="6718045" y="5201993"/>
              <a:ext cx="814422" cy="814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3641208" y="3946988"/>
            <a:ext cx="768936" cy="1126410"/>
            <a:chOff x="4625157" y="4781549"/>
            <a:chExt cx="968913" cy="1419225"/>
          </a:xfrm>
        </p:grpSpPr>
        <p:sp>
          <p:nvSpPr>
            <p:cNvPr id="131" name="立方体 130"/>
            <p:cNvSpPr/>
            <p:nvPr/>
          </p:nvSpPr>
          <p:spPr>
            <a:xfrm>
              <a:off x="4625157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4654645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文本框 71"/>
            <p:cNvSpPr txBox="1"/>
            <p:nvPr/>
          </p:nvSpPr>
          <p:spPr>
            <a:xfrm>
              <a:off x="4733847" y="5201993"/>
              <a:ext cx="814422" cy="814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2816351" y="3946988"/>
            <a:ext cx="751533" cy="1126410"/>
            <a:chOff x="3585781" y="4781549"/>
            <a:chExt cx="946984" cy="1419225"/>
          </a:xfrm>
        </p:grpSpPr>
        <p:sp>
          <p:nvSpPr>
            <p:cNvPr id="135" name="立方体 134"/>
            <p:cNvSpPr/>
            <p:nvPr/>
          </p:nvSpPr>
          <p:spPr>
            <a:xfrm>
              <a:off x="3585781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6" name="任意多边形 135"/>
            <p:cNvSpPr/>
            <p:nvPr/>
          </p:nvSpPr>
          <p:spPr>
            <a:xfrm>
              <a:off x="3609991" y="4849544"/>
              <a:ext cx="922774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文本框 72"/>
            <p:cNvSpPr txBox="1"/>
            <p:nvPr/>
          </p:nvSpPr>
          <p:spPr>
            <a:xfrm>
              <a:off x="3703410" y="5201993"/>
              <a:ext cx="814422" cy="814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1948282" y="3946988"/>
            <a:ext cx="771344" cy="1126410"/>
            <a:chOff x="2491953" y="4781549"/>
            <a:chExt cx="971947" cy="1419225"/>
          </a:xfrm>
        </p:grpSpPr>
        <p:sp>
          <p:nvSpPr>
            <p:cNvPr id="139" name="立方体 138"/>
            <p:cNvSpPr/>
            <p:nvPr/>
          </p:nvSpPr>
          <p:spPr>
            <a:xfrm>
              <a:off x="2516917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2491953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文本框 73"/>
            <p:cNvSpPr txBox="1"/>
            <p:nvPr/>
          </p:nvSpPr>
          <p:spPr>
            <a:xfrm>
              <a:off x="2636716" y="5201993"/>
              <a:ext cx="814422" cy="814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143236" y="3946988"/>
            <a:ext cx="751533" cy="1126410"/>
            <a:chOff x="1477540" y="4781549"/>
            <a:chExt cx="946984" cy="1419225"/>
          </a:xfrm>
        </p:grpSpPr>
        <p:sp>
          <p:nvSpPr>
            <p:cNvPr id="143" name="立方体 142"/>
            <p:cNvSpPr/>
            <p:nvPr/>
          </p:nvSpPr>
          <p:spPr>
            <a:xfrm>
              <a:off x="1477541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44" name="任意多边形 143"/>
            <p:cNvSpPr/>
            <p:nvPr/>
          </p:nvSpPr>
          <p:spPr>
            <a:xfrm>
              <a:off x="1477540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ysClr val="window" lastClr="FFFFFF">
                    <a:alpha val="41000"/>
                  </a:sysClr>
                </a:gs>
                <a:gs pos="0">
                  <a:sysClr val="window" lastClr="FFFFFF">
                    <a:alpha val="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45" name="文本框 74"/>
            <p:cNvSpPr txBox="1"/>
            <p:nvPr/>
          </p:nvSpPr>
          <p:spPr>
            <a:xfrm>
              <a:off x="1581452" y="5201993"/>
              <a:ext cx="814422" cy="814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546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3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3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4" tIns="45717" rIns="91434" bIns="4571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86386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6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5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296</Words>
  <Application>Microsoft Office PowerPoint</Application>
  <PresentationFormat>全屏显示(4:3)</PresentationFormat>
  <Paragraphs>40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2019-08-27T05:38:41Z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