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5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24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195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366" algn="l" defTabSz="914341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4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2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2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34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2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 359"/>
          <p:cNvSpPr>
            <a:spLocks noChangeShapeType="1"/>
          </p:cNvSpPr>
          <p:nvPr/>
        </p:nvSpPr>
        <p:spPr bwMode="auto">
          <a:xfrm>
            <a:off x="4318212" y="1716341"/>
            <a:ext cx="0" cy="226999"/>
          </a:xfrm>
          <a:prstGeom prst="line">
            <a:avLst/>
          </a:prstGeom>
          <a:noFill/>
          <a:ln w="5" cap="flat">
            <a:solidFill>
              <a:srgbClr val="24211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01" name="组合 200"/>
          <p:cNvGrpSpPr/>
          <p:nvPr/>
        </p:nvGrpSpPr>
        <p:grpSpPr>
          <a:xfrm>
            <a:off x="2521162" y="2151289"/>
            <a:ext cx="3843337" cy="226999"/>
            <a:chOff x="2579688" y="1557338"/>
            <a:chExt cx="3843337" cy="227013"/>
          </a:xfrm>
        </p:grpSpPr>
        <p:sp>
          <p:nvSpPr>
            <p:cNvPr id="202" name="Line 360"/>
            <p:cNvSpPr>
              <a:spLocks noChangeShapeType="1"/>
            </p:cNvSpPr>
            <p:nvPr/>
          </p:nvSpPr>
          <p:spPr bwMode="auto">
            <a:xfrm>
              <a:off x="4376738" y="1557338"/>
              <a:ext cx="0" cy="2270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Line 361"/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Line 362"/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Line 363"/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06" name="组合 205"/>
          <p:cNvGrpSpPr/>
          <p:nvPr/>
        </p:nvGrpSpPr>
        <p:grpSpPr>
          <a:xfrm>
            <a:off x="1709949" y="2583064"/>
            <a:ext cx="1820863" cy="280970"/>
            <a:chOff x="1768475" y="1989139"/>
            <a:chExt cx="1820863" cy="280987"/>
          </a:xfrm>
        </p:grpSpPr>
        <p:sp>
          <p:nvSpPr>
            <p:cNvPr id="207" name="Line 364"/>
            <p:cNvSpPr>
              <a:spLocks noChangeShapeType="1"/>
            </p:cNvSpPr>
            <p:nvPr/>
          </p:nvSpPr>
          <p:spPr bwMode="auto">
            <a:xfrm>
              <a:off x="2579688" y="1989139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Line 367"/>
            <p:cNvSpPr>
              <a:spLocks noChangeShapeType="1"/>
            </p:cNvSpPr>
            <p:nvPr/>
          </p:nvSpPr>
          <p:spPr bwMode="auto">
            <a:xfrm>
              <a:off x="1768475" y="2128838"/>
              <a:ext cx="18161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Line 368"/>
            <p:cNvSpPr>
              <a:spLocks noChangeShapeType="1"/>
            </p:cNvSpPr>
            <p:nvPr/>
          </p:nvSpPr>
          <p:spPr bwMode="auto">
            <a:xfrm>
              <a:off x="1768475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Line 369"/>
            <p:cNvSpPr>
              <a:spLocks noChangeShapeType="1"/>
            </p:cNvSpPr>
            <p:nvPr/>
          </p:nvSpPr>
          <p:spPr bwMode="auto">
            <a:xfrm>
              <a:off x="2227263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Line 370"/>
            <p:cNvSpPr>
              <a:spLocks noChangeShapeType="1"/>
            </p:cNvSpPr>
            <p:nvPr/>
          </p:nvSpPr>
          <p:spPr bwMode="auto">
            <a:xfrm>
              <a:off x="290988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Line 371"/>
            <p:cNvSpPr>
              <a:spLocks noChangeShapeType="1"/>
            </p:cNvSpPr>
            <p:nvPr/>
          </p:nvSpPr>
          <p:spPr bwMode="auto">
            <a:xfrm>
              <a:off x="35893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4229312" y="2583062"/>
            <a:ext cx="690563" cy="280971"/>
            <a:chOff x="4287838" y="1989138"/>
            <a:chExt cx="690563" cy="280988"/>
          </a:xfrm>
        </p:grpSpPr>
        <p:sp>
          <p:nvSpPr>
            <p:cNvPr id="214" name="Line 366"/>
            <p:cNvSpPr>
              <a:spLocks noChangeShapeType="1"/>
            </p:cNvSpPr>
            <p:nvPr/>
          </p:nvSpPr>
          <p:spPr bwMode="auto">
            <a:xfrm>
              <a:off x="4376738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Line 372"/>
            <p:cNvSpPr>
              <a:spLocks noChangeShapeType="1"/>
            </p:cNvSpPr>
            <p:nvPr/>
          </p:nvSpPr>
          <p:spPr bwMode="auto">
            <a:xfrm>
              <a:off x="428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Line 373"/>
            <p:cNvSpPr>
              <a:spLocks noChangeShapeType="1"/>
            </p:cNvSpPr>
            <p:nvPr/>
          </p:nvSpPr>
          <p:spPr bwMode="auto">
            <a:xfrm>
              <a:off x="4978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Line 378"/>
            <p:cNvSpPr>
              <a:spLocks noChangeShapeType="1"/>
            </p:cNvSpPr>
            <p:nvPr/>
          </p:nvSpPr>
          <p:spPr bwMode="auto">
            <a:xfrm>
              <a:off x="4287838" y="2128838"/>
              <a:ext cx="69056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497725" y="2583062"/>
            <a:ext cx="1952625" cy="280971"/>
            <a:chOff x="5556250" y="1989138"/>
            <a:chExt cx="1952625" cy="280988"/>
          </a:xfrm>
        </p:grpSpPr>
        <p:sp>
          <p:nvSpPr>
            <p:cNvPr id="219" name="Line 365"/>
            <p:cNvSpPr>
              <a:spLocks noChangeShapeType="1"/>
            </p:cNvSpPr>
            <p:nvPr/>
          </p:nvSpPr>
          <p:spPr bwMode="auto">
            <a:xfrm>
              <a:off x="6423025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Line 374"/>
            <p:cNvSpPr>
              <a:spLocks noChangeShapeType="1"/>
            </p:cNvSpPr>
            <p:nvPr/>
          </p:nvSpPr>
          <p:spPr bwMode="auto">
            <a:xfrm>
              <a:off x="555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Line 375"/>
            <p:cNvSpPr>
              <a:spLocks noChangeShapeType="1"/>
            </p:cNvSpPr>
            <p:nvPr/>
          </p:nvSpPr>
          <p:spPr bwMode="auto">
            <a:xfrm>
              <a:off x="6121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Line 376"/>
            <p:cNvSpPr>
              <a:spLocks noChangeShapeType="1"/>
            </p:cNvSpPr>
            <p:nvPr/>
          </p:nvSpPr>
          <p:spPr bwMode="auto">
            <a:xfrm>
              <a:off x="68199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Line 377"/>
            <p:cNvSpPr>
              <a:spLocks noChangeShapeType="1"/>
            </p:cNvSpPr>
            <p:nvPr/>
          </p:nvSpPr>
          <p:spPr bwMode="auto">
            <a:xfrm>
              <a:off x="75057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Line 379"/>
            <p:cNvSpPr>
              <a:spLocks noChangeShapeType="1"/>
            </p:cNvSpPr>
            <p:nvPr/>
          </p:nvSpPr>
          <p:spPr bwMode="auto">
            <a:xfrm>
              <a:off x="5556250" y="2128838"/>
              <a:ext cx="19526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579775" y="3929181"/>
            <a:ext cx="5992813" cy="363515"/>
            <a:chOff x="1638300" y="3335339"/>
            <a:chExt cx="5992813" cy="363537"/>
          </a:xfrm>
        </p:grpSpPr>
        <p:sp>
          <p:nvSpPr>
            <p:cNvPr id="226" name="Line 380"/>
            <p:cNvSpPr>
              <a:spLocks noChangeShapeType="1"/>
            </p:cNvSpPr>
            <p:nvPr/>
          </p:nvSpPr>
          <p:spPr bwMode="auto">
            <a:xfrm>
              <a:off x="16383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Line 381"/>
            <p:cNvSpPr>
              <a:spLocks noChangeShapeType="1"/>
            </p:cNvSpPr>
            <p:nvPr/>
          </p:nvSpPr>
          <p:spPr bwMode="auto">
            <a:xfrm>
              <a:off x="16414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Line 382"/>
            <p:cNvSpPr>
              <a:spLocks noChangeShapeType="1"/>
            </p:cNvSpPr>
            <p:nvPr/>
          </p:nvSpPr>
          <p:spPr bwMode="auto">
            <a:xfrm>
              <a:off x="17684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Line 383"/>
            <p:cNvSpPr>
              <a:spLocks noChangeShapeType="1"/>
            </p:cNvSpPr>
            <p:nvPr/>
          </p:nvSpPr>
          <p:spPr bwMode="auto">
            <a:xfrm>
              <a:off x="18732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Line 384"/>
            <p:cNvSpPr>
              <a:spLocks noChangeShapeType="1"/>
            </p:cNvSpPr>
            <p:nvPr/>
          </p:nvSpPr>
          <p:spPr bwMode="auto">
            <a:xfrm>
              <a:off x="210502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Line 385"/>
            <p:cNvSpPr>
              <a:spLocks noChangeShapeType="1"/>
            </p:cNvSpPr>
            <p:nvPr/>
          </p:nvSpPr>
          <p:spPr bwMode="auto">
            <a:xfrm>
              <a:off x="2108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Line 386"/>
            <p:cNvSpPr>
              <a:spLocks noChangeShapeType="1"/>
            </p:cNvSpPr>
            <p:nvPr/>
          </p:nvSpPr>
          <p:spPr bwMode="auto">
            <a:xfrm>
              <a:off x="2235200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3" name="Line 387"/>
            <p:cNvSpPr>
              <a:spLocks noChangeShapeType="1"/>
            </p:cNvSpPr>
            <p:nvPr/>
          </p:nvSpPr>
          <p:spPr bwMode="auto">
            <a:xfrm>
              <a:off x="2339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Line 388"/>
            <p:cNvSpPr>
              <a:spLocks noChangeShapeType="1"/>
            </p:cNvSpPr>
            <p:nvPr/>
          </p:nvSpPr>
          <p:spPr bwMode="auto">
            <a:xfrm>
              <a:off x="25606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Line 389"/>
            <p:cNvSpPr>
              <a:spLocks noChangeShapeType="1"/>
            </p:cNvSpPr>
            <p:nvPr/>
          </p:nvSpPr>
          <p:spPr bwMode="auto">
            <a:xfrm>
              <a:off x="27924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Line 390"/>
            <p:cNvSpPr>
              <a:spLocks noChangeShapeType="1"/>
            </p:cNvSpPr>
            <p:nvPr/>
          </p:nvSpPr>
          <p:spPr bwMode="auto">
            <a:xfrm>
              <a:off x="29178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Line 391"/>
            <p:cNvSpPr>
              <a:spLocks noChangeShapeType="1"/>
            </p:cNvSpPr>
            <p:nvPr/>
          </p:nvSpPr>
          <p:spPr bwMode="auto">
            <a:xfrm>
              <a:off x="30226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Line 392"/>
            <p:cNvSpPr>
              <a:spLocks noChangeShapeType="1"/>
            </p:cNvSpPr>
            <p:nvPr/>
          </p:nvSpPr>
          <p:spPr bwMode="auto">
            <a:xfrm>
              <a:off x="2562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Line 393"/>
            <p:cNvSpPr>
              <a:spLocks noChangeShapeType="1"/>
            </p:cNvSpPr>
            <p:nvPr/>
          </p:nvSpPr>
          <p:spPr bwMode="auto">
            <a:xfrm>
              <a:off x="32527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Line 394"/>
            <p:cNvSpPr>
              <a:spLocks noChangeShapeType="1"/>
            </p:cNvSpPr>
            <p:nvPr/>
          </p:nvSpPr>
          <p:spPr bwMode="auto">
            <a:xfrm>
              <a:off x="3479800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Line 395"/>
            <p:cNvSpPr>
              <a:spLocks noChangeShapeType="1"/>
            </p:cNvSpPr>
            <p:nvPr/>
          </p:nvSpPr>
          <p:spPr bwMode="auto">
            <a:xfrm>
              <a:off x="3482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Line 396"/>
            <p:cNvSpPr>
              <a:spLocks noChangeShapeType="1"/>
            </p:cNvSpPr>
            <p:nvPr/>
          </p:nvSpPr>
          <p:spPr bwMode="auto">
            <a:xfrm>
              <a:off x="36099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Line 397"/>
            <p:cNvSpPr>
              <a:spLocks noChangeShapeType="1"/>
            </p:cNvSpPr>
            <p:nvPr/>
          </p:nvSpPr>
          <p:spPr bwMode="auto">
            <a:xfrm>
              <a:off x="37147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Line 398"/>
            <p:cNvSpPr>
              <a:spLocks noChangeShapeType="1"/>
            </p:cNvSpPr>
            <p:nvPr/>
          </p:nvSpPr>
          <p:spPr bwMode="auto">
            <a:xfrm>
              <a:off x="3940175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Line 399"/>
            <p:cNvSpPr>
              <a:spLocks noChangeShapeType="1"/>
            </p:cNvSpPr>
            <p:nvPr/>
          </p:nvSpPr>
          <p:spPr bwMode="auto">
            <a:xfrm>
              <a:off x="41703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Line 400"/>
            <p:cNvSpPr>
              <a:spLocks noChangeShapeType="1"/>
            </p:cNvSpPr>
            <p:nvPr/>
          </p:nvSpPr>
          <p:spPr bwMode="auto">
            <a:xfrm>
              <a:off x="4297363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Line 401"/>
            <p:cNvSpPr>
              <a:spLocks noChangeShapeType="1"/>
            </p:cNvSpPr>
            <p:nvPr/>
          </p:nvSpPr>
          <p:spPr bwMode="auto">
            <a:xfrm>
              <a:off x="44021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8" name="Line 402"/>
            <p:cNvSpPr>
              <a:spLocks noChangeShapeType="1"/>
            </p:cNvSpPr>
            <p:nvPr/>
          </p:nvSpPr>
          <p:spPr bwMode="auto">
            <a:xfrm>
              <a:off x="39417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Line 403"/>
            <p:cNvSpPr>
              <a:spLocks noChangeShapeType="1"/>
            </p:cNvSpPr>
            <p:nvPr/>
          </p:nvSpPr>
          <p:spPr bwMode="auto">
            <a:xfrm>
              <a:off x="46323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Line 404"/>
            <p:cNvSpPr>
              <a:spLocks noChangeShapeType="1"/>
            </p:cNvSpPr>
            <p:nvPr/>
          </p:nvSpPr>
          <p:spPr bwMode="auto">
            <a:xfrm>
              <a:off x="64722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Line 405"/>
            <p:cNvSpPr>
              <a:spLocks noChangeShapeType="1"/>
            </p:cNvSpPr>
            <p:nvPr/>
          </p:nvSpPr>
          <p:spPr bwMode="auto">
            <a:xfrm>
              <a:off x="67024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Line 406"/>
            <p:cNvSpPr>
              <a:spLocks noChangeShapeType="1"/>
            </p:cNvSpPr>
            <p:nvPr/>
          </p:nvSpPr>
          <p:spPr bwMode="auto">
            <a:xfrm>
              <a:off x="68294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Line 407"/>
            <p:cNvSpPr>
              <a:spLocks noChangeShapeType="1"/>
            </p:cNvSpPr>
            <p:nvPr/>
          </p:nvSpPr>
          <p:spPr bwMode="auto">
            <a:xfrm>
              <a:off x="6934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Line 408"/>
            <p:cNvSpPr>
              <a:spLocks noChangeShapeType="1"/>
            </p:cNvSpPr>
            <p:nvPr/>
          </p:nvSpPr>
          <p:spPr bwMode="auto">
            <a:xfrm>
              <a:off x="64738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Line 409"/>
            <p:cNvSpPr>
              <a:spLocks noChangeShapeType="1"/>
            </p:cNvSpPr>
            <p:nvPr/>
          </p:nvSpPr>
          <p:spPr bwMode="auto">
            <a:xfrm>
              <a:off x="71643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Line 410"/>
            <p:cNvSpPr>
              <a:spLocks noChangeShapeType="1"/>
            </p:cNvSpPr>
            <p:nvPr/>
          </p:nvSpPr>
          <p:spPr bwMode="auto">
            <a:xfrm>
              <a:off x="4868863" y="3557588"/>
              <a:ext cx="236537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Line 411"/>
            <p:cNvSpPr>
              <a:spLocks noChangeShapeType="1"/>
            </p:cNvSpPr>
            <p:nvPr/>
          </p:nvSpPr>
          <p:spPr bwMode="auto">
            <a:xfrm>
              <a:off x="48720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Line 412"/>
            <p:cNvSpPr>
              <a:spLocks noChangeShapeType="1"/>
            </p:cNvSpPr>
            <p:nvPr/>
          </p:nvSpPr>
          <p:spPr bwMode="auto">
            <a:xfrm>
              <a:off x="4999038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Line 413"/>
            <p:cNvSpPr>
              <a:spLocks noChangeShapeType="1"/>
            </p:cNvSpPr>
            <p:nvPr/>
          </p:nvSpPr>
          <p:spPr bwMode="auto">
            <a:xfrm>
              <a:off x="51038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Line 414"/>
            <p:cNvSpPr>
              <a:spLocks noChangeShapeType="1"/>
            </p:cNvSpPr>
            <p:nvPr/>
          </p:nvSpPr>
          <p:spPr bwMode="auto">
            <a:xfrm>
              <a:off x="601027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Line 415"/>
            <p:cNvSpPr>
              <a:spLocks noChangeShapeType="1"/>
            </p:cNvSpPr>
            <p:nvPr/>
          </p:nvSpPr>
          <p:spPr bwMode="auto">
            <a:xfrm>
              <a:off x="60134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Line 416"/>
            <p:cNvSpPr>
              <a:spLocks noChangeShapeType="1"/>
            </p:cNvSpPr>
            <p:nvPr/>
          </p:nvSpPr>
          <p:spPr bwMode="auto">
            <a:xfrm>
              <a:off x="6114257" y="3335339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Line 417"/>
            <p:cNvSpPr>
              <a:spLocks noChangeShapeType="1"/>
            </p:cNvSpPr>
            <p:nvPr/>
          </p:nvSpPr>
          <p:spPr bwMode="auto">
            <a:xfrm>
              <a:off x="6245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4" name="Line 418"/>
            <p:cNvSpPr>
              <a:spLocks noChangeShapeType="1"/>
            </p:cNvSpPr>
            <p:nvPr/>
          </p:nvSpPr>
          <p:spPr bwMode="auto">
            <a:xfrm>
              <a:off x="73914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5" name="Line 419"/>
            <p:cNvSpPr>
              <a:spLocks noChangeShapeType="1"/>
            </p:cNvSpPr>
            <p:nvPr/>
          </p:nvSpPr>
          <p:spPr bwMode="auto">
            <a:xfrm>
              <a:off x="73945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6" name="Line 420"/>
            <p:cNvSpPr>
              <a:spLocks noChangeShapeType="1"/>
            </p:cNvSpPr>
            <p:nvPr/>
          </p:nvSpPr>
          <p:spPr bwMode="auto">
            <a:xfrm>
              <a:off x="75215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7" name="Line 421"/>
            <p:cNvSpPr>
              <a:spLocks noChangeShapeType="1"/>
            </p:cNvSpPr>
            <p:nvPr/>
          </p:nvSpPr>
          <p:spPr bwMode="auto">
            <a:xfrm>
              <a:off x="76263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8" name="Line 422"/>
            <p:cNvSpPr>
              <a:spLocks noChangeShapeType="1"/>
            </p:cNvSpPr>
            <p:nvPr/>
          </p:nvSpPr>
          <p:spPr bwMode="auto">
            <a:xfrm>
              <a:off x="5321300" y="3557588"/>
              <a:ext cx="4699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9" name="Line 423"/>
            <p:cNvSpPr>
              <a:spLocks noChangeShapeType="1"/>
            </p:cNvSpPr>
            <p:nvPr/>
          </p:nvSpPr>
          <p:spPr bwMode="auto">
            <a:xfrm>
              <a:off x="53260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0" name="Line 424"/>
            <p:cNvSpPr>
              <a:spLocks noChangeShapeType="1"/>
            </p:cNvSpPr>
            <p:nvPr/>
          </p:nvSpPr>
          <p:spPr bwMode="auto">
            <a:xfrm>
              <a:off x="5559425" y="3338513"/>
              <a:ext cx="0" cy="3571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1" name="Line 425"/>
            <p:cNvSpPr>
              <a:spLocks noChangeShapeType="1"/>
            </p:cNvSpPr>
            <p:nvPr/>
          </p:nvSpPr>
          <p:spPr bwMode="auto">
            <a:xfrm>
              <a:off x="57864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3787987" y="1943339"/>
            <a:ext cx="1062038" cy="204776"/>
            <a:chOff x="3846513" y="1349376"/>
            <a:chExt cx="1062038" cy="204788"/>
          </a:xfrm>
        </p:grpSpPr>
        <p:sp>
          <p:nvSpPr>
            <p:cNvPr id="273" name="Rectangle 319"/>
            <p:cNvSpPr>
              <a:spLocks noChangeArrowheads="1"/>
            </p:cNvSpPr>
            <p:nvPr/>
          </p:nvSpPr>
          <p:spPr bwMode="auto">
            <a:xfrm>
              <a:off x="3846513" y="1349376"/>
              <a:ext cx="1062038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4" name="Rectangle 429"/>
            <p:cNvSpPr>
              <a:spLocks noChangeArrowheads="1"/>
            </p:cNvSpPr>
            <p:nvPr/>
          </p:nvSpPr>
          <p:spPr bwMode="auto">
            <a:xfrm>
              <a:off x="4156075" y="1367132"/>
              <a:ext cx="479425" cy="17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总经理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3791162" y="2378288"/>
            <a:ext cx="1062038" cy="204776"/>
            <a:chOff x="3849688" y="1784351"/>
            <a:chExt cx="1062038" cy="204788"/>
          </a:xfrm>
        </p:grpSpPr>
        <p:sp>
          <p:nvSpPr>
            <p:cNvPr id="276" name="Rectangle 321"/>
            <p:cNvSpPr>
              <a:spLocks noChangeArrowheads="1"/>
            </p:cNvSpPr>
            <p:nvPr/>
          </p:nvSpPr>
          <p:spPr bwMode="auto">
            <a:xfrm>
              <a:off x="3849688" y="1784351"/>
              <a:ext cx="1062038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7" name="Rectangle 430"/>
            <p:cNvSpPr>
              <a:spLocks noChangeArrowheads="1"/>
            </p:cNvSpPr>
            <p:nvPr/>
          </p:nvSpPr>
          <p:spPr bwMode="auto">
            <a:xfrm>
              <a:off x="4086224" y="1802107"/>
              <a:ext cx="684213" cy="17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行政副总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5832687" y="2378288"/>
            <a:ext cx="1062038" cy="204776"/>
            <a:chOff x="5891213" y="1784351"/>
            <a:chExt cx="1062038" cy="204788"/>
          </a:xfrm>
        </p:grpSpPr>
        <p:sp>
          <p:nvSpPr>
            <p:cNvPr id="279" name="Rectangle 322"/>
            <p:cNvSpPr>
              <a:spLocks noChangeArrowheads="1"/>
            </p:cNvSpPr>
            <p:nvPr/>
          </p:nvSpPr>
          <p:spPr bwMode="auto">
            <a:xfrm>
              <a:off x="5891213" y="1784351"/>
              <a:ext cx="1062038" cy="2047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0" name="Rectangle 431"/>
            <p:cNvSpPr>
              <a:spLocks noChangeArrowheads="1"/>
            </p:cNvSpPr>
            <p:nvPr/>
          </p:nvSpPr>
          <p:spPr bwMode="auto">
            <a:xfrm>
              <a:off x="6132513" y="1802107"/>
              <a:ext cx="645268" cy="17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经营副总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1990938" y="2378288"/>
            <a:ext cx="1060450" cy="204776"/>
            <a:chOff x="2049463" y="1784351"/>
            <a:chExt cx="1060450" cy="204788"/>
          </a:xfrm>
        </p:grpSpPr>
        <p:sp>
          <p:nvSpPr>
            <p:cNvPr id="282" name="Rectangle 320"/>
            <p:cNvSpPr>
              <a:spLocks noChangeArrowheads="1"/>
            </p:cNvSpPr>
            <p:nvPr/>
          </p:nvSpPr>
          <p:spPr bwMode="auto">
            <a:xfrm>
              <a:off x="2049463" y="1784351"/>
              <a:ext cx="1060450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3" name="Rectangle 432"/>
            <p:cNvSpPr>
              <a:spLocks noChangeArrowheads="1"/>
            </p:cNvSpPr>
            <p:nvPr/>
          </p:nvSpPr>
          <p:spPr bwMode="auto">
            <a:xfrm>
              <a:off x="2290763" y="1802107"/>
              <a:ext cx="616744" cy="17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生产副总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1582950" y="2864034"/>
            <a:ext cx="204788" cy="1065148"/>
            <a:chOff x="1641475" y="2270126"/>
            <a:chExt cx="204788" cy="1065213"/>
          </a:xfrm>
        </p:grpSpPr>
        <p:sp>
          <p:nvSpPr>
            <p:cNvPr id="285" name="Rectangle 323"/>
            <p:cNvSpPr>
              <a:spLocks noChangeArrowheads="1"/>
            </p:cNvSpPr>
            <p:nvPr/>
          </p:nvSpPr>
          <p:spPr bwMode="auto">
            <a:xfrm>
              <a:off x="16414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6" name="Rectangle 433"/>
            <p:cNvSpPr>
              <a:spLocks noChangeArrowheads="1"/>
            </p:cNvSpPr>
            <p:nvPr/>
          </p:nvSpPr>
          <p:spPr bwMode="auto">
            <a:xfrm>
              <a:off x="1659231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研发部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2052849" y="2864034"/>
            <a:ext cx="204788" cy="1065148"/>
            <a:chOff x="2111375" y="2270126"/>
            <a:chExt cx="204788" cy="1065213"/>
          </a:xfrm>
        </p:grpSpPr>
        <p:sp>
          <p:nvSpPr>
            <p:cNvPr id="288" name="Rectangle 324"/>
            <p:cNvSpPr>
              <a:spLocks noChangeArrowheads="1"/>
            </p:cNvSpPr>
            <p:nvPr/>
          </p:nvSpPr>
          <p:spPr bwMode="auto">
            <a:xfrm>
              <a:off x="21113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9" name="Rectangle 434"/>
            <p:cNvSpPr>
              <a:spLocks noChangeArrowheads="1"/>
            </p:cNvSpPr>
            <p:nvPr/>
          </p:nvSpPr>
          <p:spPr bwMode="auto">
            <a:xfrm>
              <a:off x="2129131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资料部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2746587" y="2864034"/>
            <a:ext cx="204788" cy="1065148"/>
            <a:chOff x="2805113" y="2270126"/>
            <a:chExt cx="204788" cy="1065213"/>
          </a:xfrm>
        </p:grpSpPr>
        <p:sp>
          <p:nvSpPr>
            <p:cNvPr id="291" name="Rectangle 317"/>
            <p:cNvSpPr>
              <a:spLocks noChangeArrowheads="1"/>
            </p:cNvSpPr>
            <p:nvPr/>
          </p:nvSpPr>
          <p:spPr bwMode="auto">
            <a:xfrm>
              <a:off x="280511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2" name="Rectangle 435"/>
            <p:cNvSpPr>
              <a:spLocks noChangeArrowheads="1"/>
            </p:cNvSpPr>
            <p:nvPr/>
          </p:nvSpPr>
          <p:spPr bwMode="auto">
            <a:xfrm>
              <a:off x="2822869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3422863" y="2864034"/>
            <a:ext cx="206375" cy="1065148"/>
            <a:chOff x="3481388" y="2270126"/>
            <a:chExt cx="206375" cy="1065213"/>
          </a:xfrm>
        </p:grpSpPr>
        <p:sp>
          <p:nvSpPr>
            <p:cNvPr id="294" name="Rectangle 325"/>
            <p:cNvSpPr>
              <a:spLocks noChangeArrowheads="1"/>
            </p:cNvSpPr>
            <p:nvPr/>
          </p:nvSpPr>
          <p:spPr bwMode="auto">
            <a:xfrm>
              <a:off x="3481388" y="2270126"/>
              <a:ext cx="206375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5" name="Rectangle 436"/>
            <p:cNvSpPr>
              <a:spLocks noChangeArrowheads="1"/>
            </p:cNvSpPr>
            <p:nvPr/>
          </p:nvSpPr>
          <p:spPr bwMode="auto">
            <a:xfrm>
              <a:off x="3499937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4121362" y="2864034"/>
            <a:ext cx="204788" cy="1065148"/>
            <a:chOff x="4179888" y="2270126"/>
            <a:chExt cx="204788" cy="1065213"/>
          </a:xfrm>
        </p:grpSpPr>
        <p:sp>
          <p:nvSpPr>
            <p:cNvPr id="297" name="Rectangle 326"/>
            <p:cNvSpPr>
              <a:spLocks noChangeArrowheads="1"/>
            </p:cNvSpPr>
            <p:nvPr/>
          </p:nvSpPr>
          <p:spPr bwMode="auto">
            <a:xfrm>
              <a:off x="417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8" name="Rectangle 437"/>
            <p:cNvSpPr>
              <a:spLocks noChangeArrowheads="1"/>
            </p:cNvSpPr>
            <p:nvPr/>
          </p:nvSpPr>
          <p:spPr bwMode="auto">
            <a:xfrm>
              <a:off x="4197644" y="2420392"/>
              <a:ext cx="169277" cy="70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行政人事部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299" name="组合 298"/>
          <p:cNvGrpSpPr/>
          <p:nvPr/>
        </p:nvGrpSpPr>
        <p:grpSpPr>
          <a:xfrm>
            <a:off x="4810338" y="2864034"/>
            <a:ext cx="204788" cy="1065148"/>
            <a:chOff x="4868863" y="2270126"/>
            <a:chExt cx="204788" cy="1065213"/>
          </a:xfrm>
        </p:grpSpPr>
        <p:sp>
          <p:nvSpPr>
            <p:cNvPr id="300" name="Rectangle 327"/>
            <p:cNvSpPr>
              <a:spLocks noChangeArrowheads="1"/>
            </p:cNvSpPr>
            <p:nvPr/>
          </p:nvSpPr>
          <p:spPr bwMode="auto">
            <a:xfrm>
              <a:off x="4868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1" name="Rectangle 438"/>
            <p:cNvSpPr>
              <a:spLocks noChangeArrowheads="1"/>
            </p:cNvSpPr>
            <p:nvPr/>
          </p:nvSpPr>
          <p:spPr bwMode="auto">
            <a:xfrm>
              <a:off x="4886619" y="2420392"/>
              <a:ext cx="169277" cy="705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信息管理部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5391362" y="2864034"/>
            <a:ext cx="204788" cy="1065148"/>
            <a:chOff x="5449888" y="2270126"/>
            <a:chExt cx="204788" cy="1065213"/>
          </a:xfrm>
        </p:grpSpPr>
        <p:sp>
          <p:nvSpPr>
            <p:cNvPr id="303" name="Rectangle 328"/>
            <p:cNvSpPr>
              <a:spLocks noChangeArrowheads="1"/>
            </p:cNvSpPr>
            <p:nvPr/>
          </p:nvSpPr>
          <p:spPr bwMode="auto">
            <a:xfrm>
              <a:off x="544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4" name="Rectangle 439"/>
            <p:cNvSpPr>
              <a:spLocks noChangeArrowheads="1"/>
            </p:cNvSpPr>
            <p:nvPr/>
          </p:nvSpPr>
          <p:spPr bwMode="auto">
            <a:xfrm>
              <a:off x="5467644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财务部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5953337" y="2864034"/>
            <a:ext cx="204788" cy="1065148"/>
            <a:chOff x="6011863" y="2270126"/>
            <a:chExt cx="204788" cy="1065213"/>
          </a:xfrm>
        </p:grpSpPr>
        <p:sp>
          <p:nvSpPr>
            <p:cNvPr id="306" name="Rectangle 329"/>
            <p:cNvSpPr>
              <a:spLocks noChangeArrowheads="1"/>
            </p:cNvSpPr>
            <p:nvPr/>
          </p:nvSpPr>
          <p:spPr bwMode="auto">
            <a:xfrm>
              <a:off x="6011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7" name="Rectangle 440"/>
            <p:cNvSpPr>
              <a:spLocks noChangeArrowheads="1"/>
            </p:cNvSpPr>
            <p:nvPr/>
          </p:nvSpPr>
          <p:spPr bwMode="auto">
            <a:xfrm>
              <a:off x="6029619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6661363" y="2864034"/>
            <a:ext cx="204788" cy="1065148"/>
            <a:chOff x="6719888" y="2270126"/>
            <a:chExt cx="204788" cy="1065213"/>
          </a:xfrm>
        </p:grpSpPr>
        <p:sp>
          <p:nvSpPr>
            <p:cNvPr id="309" name="Rectangle 330"/>
            <p:cNvSpPr>
              <a:spLocks noChangeArrowheads="1"/>
            </p:cNvSpPr>
            <p:nvPr/>
          </p:nvSpPr>
          <p:spPr bwMode="auto">
            <a:xfrm>
              <a:off x="671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0" name="Rectangle 441"/>
            <p:cNvSpPr>
              <a:spLocks noChangeArrowheads="1"/>
            </p:cNvSpPr>
            <p:nvPr/>
          </p:nvSpPr>
          <p:spPr bwMode="auto">
            <a:xfrm>
              <a:off x="6737644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营销部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7337637" y="2864034"/>
            <a:ext cx="204788" cy="1065148"/>
            <a:chOff x="7396163" y="2270126"/>
            <a:chExt cx="204788" cy="1065213"/>
          </a:xfrm>
        </p:grpSpPr>
        <p:sp>
          <p:nvSpPr>
            <p:cNvPr id="312" name="Rectangle 331"/>
            <p:cNvSpPr>
              <a:spLocks noChangeArrowheads="1"/>
            </p:cNvSpPr>
            <p:nvPr/>
          </p:nvSpPr>
          <p:spPr bwMode="auto">
            <a:xfrm>
              <a:off x="73961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3" name="Rectangle 442"/>
            <p:cNvSpPr>
              <a:spLocks noChangeArrowheads="1"/>
            </p:cNvSpPr>
            <p:nvPr/>
          </p:nvSpPr>
          <p:spPr bwMode="auto">
            <a:xfrm>
              <a:off x="7413919" y="2591136"/>
              <a:ext cx="169277" cy="4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国际部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14" name="组合 313"/>
          <p:cNvGrpSpPr/>
          <p:nvPr/>
        </p:nvGrpSpPr>
        <p:grpSpPr>
          <a:xfrm>
            <a:off x="7475006" y="4292696"/>
            <a:ext cx="174625" cy="907994"/>
            <a:chOff x="7533532" y="3698876"/>
            <a:chExt cx="174625" cy="908050"/>
          </a:xfrm>
        </p:grpSpPr>
        <p:sp>
          <p:nvSpPr>
            <p:cNvPr id="315" name="Rectangle 358"/>
            <p:cNvSpPr>
              <a:spLocks noChangeArrowheads="1"/>
            </p:cNvSpPr>
            <p:nvPr/>
          </p:nvSpPr>
          <p:spPr bwMode="auto">
            <a:xfrm>
              <a:off x="7533532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6" name="Rectangle 443"/>
            <p:cNvSpPr>
              <a:spLocks noChangeArrowheads="1"/>
            </p:cNvSpPr>
            <p:nvPr/>
          </p:nvSpPr>
          <p:spPr bwMode="auto">
            <a:xfrm>
              <a:off x="7543900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加工部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17" name="组合 316"/>
          <p:cNvGrpSpPr/>
          <p:nvPr/>
        </p:nvGrpSpPr>
        <p:grpSpPr>
          <a:xfrm>
            <a:off x="7245563" y="4292696"/>
            <a:ext cx="174625" cy="907994"/>
            <a:chOff x="7304088" y="3698876"/>
            <a:chExt cx="174625" cy="908050"/>
          </a:xfrm>
        </p:grpSpPr>
        <p:sp>
          <p:nvSpPr>
            <p:cNvPr id="318" name="Rectangle 357"/>
            <p:cNvSpPr>
              <a:spLocks noChangeArrowheads="1"/>
            </p:cNvSpPr>
            <p:nvPr/>
          </p:nvSpPr>
          <p:spPr bwMode="auto">
            <a:xfrm>
              <a:off x="7304088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9" name="Rectangle 444"/>
            <p:cNvSpPr>
              <a:spLocks noChangeArrowheads="1"/>
            </p:cNvSpPr>
            <p:nvPr/>
          </p:nvSpPr>
          <p:spPr bwMode="auto">
            <a:xfrm>
              <a:off x="7314456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外贸部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20" name="组合 319"/>
          <p:cNvGrpSpPr/>
          <p:nvPr/>
        </p:nvGrpSpPr>
        <p:grpSpPr>
          <a:xfrm>
            <a:off x="7015375" y="4292696"/>
            <a:ext cx="174625" cy="907994"/>
            <a:chOff x="7073900" y="3698876"/>
            <a:chExt cx="174625" cy="908050"/>
          </a:xfrm>
        </p:grpSpPr>
        <p:sp>
          <p:nvSpPr>
            <p:cNvPr id="321" name="Rectangle 356"/>
            <p:cNvSpPr>
              <a:spLocks noChangeArrowheads="1"/>
            </p:cNvSpPr>
            <p:nvPr/>
          </p:nvSpPr>
          <p:spPr bwMode="auto">
            <a:xfrm>
              <a:off x="7073900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2" name="Rectangle 445"/>
            <p:cNvSpPr>
              <a:spLocks noChangeArrowheads="1"/>
            </p:cNvSpPr>
            <p:nvPr/>
          </p:nvSpPr>
          <p:spPr bwMode="auto">
            <a:xfrm>
              <a:off x="7084268" y="3780879"/>
              <a:ext cx="153888" cy="64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售后服务部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23" name="组合 322"/>
          <p:cNvGrpSpPr/>
          <p:nvPr/>
        </p:nvGrpSpPr>
        <p:grpSpPr>
          <a:xfrm>
            <a:off x="6784444" y="4292696"/>
            <a:ext cx="174625" cy="907994"/>
            <a:chOff x="6842969" y="3698876"/>
            <a:chExt cx="174625" cy="908050"/>
          </a:xfrm>
        </p:grpSpPr>
        <p:sp>
          <p:nvSpPr>
            <p:cNvPr id="324" name="Rectangle 355"/>
            <p:cNvSpPr>
              <a:spLocks noChangeArrowheads="1"/>
            </p:cNvSpPr>
            <p:nvPr/>
          </p:nvSpPr>
          <p:spPr bwMode="auto">
            <a:xfrm>
              <a:off x="6842969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5" name="Rectangle 446"/>
            <p:cNvSpPr>
              <a:spLocks noChangeArrowheads="1"/>
            </p:cNvSpPr>
            <p:nvPr/>
          </p:nvSpPr>
          <p:spPr bwMode="auto">
            <a:xfrm>
              <a:off x="6853337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销售部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26" name="组合 325"/>
          <p:cNvGrpSpPr/>
          <p:nvPr/>
        </p:nvGrpSpPr>
        <p:grpSpPr>
          <a:xfrm>
            <a:off x="6554999" y="4292696"/>
            <a:ext cx="174625" cy="907994"/>
            <a:chOff x="6613525" y="3698876"/>
            <a:chExt cx="174625" cy="908050"/>
          </a:xfrm>
        </p:grpSpPr>
        <p:sp>
          <p:nvSpPr>
            <p:cNvPr id="327" name="Rectangle 354"/>
            <p:cNvSpPr>
              <a:spLocks noChangeArrowheads="1"/>
            </p:cNvSpPr>
            <p:nvPr/>
          </p:nvSpPr>
          <p:spPr bwMode="auto">
            <a:xfrm>
              <a:off x="6613525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8" name="Rectangle 447"/>
            <p:cNvSpPr>
              <a:spLocks noChangeArrowheads="1"/>
            </p:cNvSpPr>
            <p:nvPr/>
          </p:nvSpPr>
          <p:spPr bwMode="auto">
            <a:xfrm>
              <a:off x="6623893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市场部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6324813" y="4289521"/>
            <a:ext cx="174625" cy="907994"/>
            <a:chOff x="6383338" y="3695701"/>
            <a:chExt cx="174625" cy="908050"/>
          </a:xfrm>
        </p:grpSpPr>
        <p:sp>
          <p:nvSpPr>
            <p:cNvPr id="330" name="Rectangle 353"/>
            <p:cNvSpPr>
              <a:spLocks noChangeArrowheads="1"/>
            </p:cNvSpPr>
            <p:nvPr/>
          </p:nvSpPr>
          <p:spPr bwMode="auto">
            <a:xfrm>
              <a:off x="63833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1" name="Rectangle 448"/>
            <p:cNvSpPr>
              <a:spLocks noChangeArrowheads="1"/>
            </p:cNvSpPr>
            <p:nvPr/>
          </p:nvSpPr>
          <p:spPr bwMode="auto">
            <a:xfrm>
              <a:off x="6393706" y="3780879"/>
              <a:ext cx="153888" cy="512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商务中心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32" name="组合 331"/>
          <p:cNvGrpSpPr/>
          <p:nvPr/>
        </p:nvGrpSpPr>
        <p:grpSpPr>
          <a:xfrm>
            <a:off x="6092294" y="4289521"/>
            <a:ext cx="176213" cy="907994"/>
            <a:chOff x="6150819" y="3695701"/>
            <a:chExt cx="176213" cy="908050"/>
          </a:xfrm>
        </p:grpSpPr>
        <p:sp>
          <p:nvSpPr>
            <p:cNvPr id="333" name="Rectangle 352"/>
            <p:cNvSpPr>
              <a:spLocks noChangeArrowheads="1"/>
            </p:cNvSpPr>
            <p:nvPr/>
          </p:nvSpPr>
          <p:spPr bwMode="auto">
            <a:xfrm>
              <a:off x="6150819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4" name="Rectangle 449"/>
            <p:cNvSpPr>
              <a:spLocks noChangeArrowheads="1"/>
            </p:cNvSpPr>
            <p:nvPr/>
          </p:nvSpPr>
          <p:spPr bwMode="auto">
            <a:xfrm>
              <a:off x="6161981" y="3780879"/>
              <a:ext cx="153888" cy="64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对外投资部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5862849" y="4289521"/>
            <a:ext cx="174625" cy="907994"/>
            <a:chOff x="5921375" y="3695701"/>
            <a:chExt cx="174625" cy="908050"/>
          </a:xfrm>
        </p:grpSpPr>
        <p:sp>
          <p:nvSpPr>
            <p:cNvPr id="336" name="Rectangle 351"/>
            <p:cNvSpPr>
              <a:spLocks noChangeArrowheads="1"/>
            </p:cNvSpPr>
            <p:nvPr/>
          </p:nvSpPr>
          <p:spPr bwMode="auto">
            <a:xfrm>
              <a:off x="59213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7" name="Rectangle 450"/>
            <p:cNvSpPr>
              <a:spLocks noChangeArrowheads="1"/>
            </p:cNvSpPr>
            <p:nvPr/>
          </p:nvSpPr>
          <p:spPr bwMode="auto">
            <a:xfrm>
              <a:off x="5931743" y="3780879"/>
              <a:ext cx="153888" cy="76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股份制办公室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38" name="组合 337"/>
          <p:cNvGrpSpPr/>
          <p:nvPr/>
        </p:nvGrpSpPr>
        <p:grpSpPr>
          <a:xfrm>
            <a:off x="5632663" y="4289521"/>
            <a:ext cx="174625" cy="907994"/>
            <a:chOff x="5691188" y="3695701"/>
            <a:chExt cx="174625" cy="908050"/>
          </a:xfrm>
        </p:grpSpPr>
        <p:sp>
          <p:nvSpPr>
            <p:cNvPr id="339" name="Rectangle 350"/>
            <p:cNvSpPr>
              <a:spLocks noChangeArrowheads="1"/>
            </p:cNvSpPr>
            <p:nvPr/>
          </p:nvSpPr>
          <p:spPr bwMode="auto">
            <a:xfrm>
              <a:off x="56911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0" name="Rectangle 451"/>
            <p:cNvSpPr>
              <a:spLocks noChangeArrowheads="1"/>
            </p:cNvSpPr>
            <p:nvPr/>
          </p:nvSpPr>
          <p:spPr bwMode="auto">
            <a:xfrm>
              <a:off x="5701556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证券部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41" name="组合 340"/>
          <p:cNvGrpSpPr/>
          <p:nvPr/>
        </p:nvGrpSpPr>
        <p:grpSpPr>
          <a:xfrm>
            <a:off x="5402475" y="4289521"/>
            <a:ext cx="174625" cy="907994"/>
            <a:chOff x="5461000" y="3695701"/>
            <a:chExt cx="174625" cy="908050"/>
          </a:xfrm>
        </p:grpSpPr>
        <p:sp>
          <p:nvSpPr>
            <p:cNvPr id="342" name="Rectangle 349"/>
            <p:cNvSpPr>
              <a:spLocks noChangeArrowheads="1"/>
            </p:cNvSpPr>
            <p:nvPr/>
          </p:nvSpPr>
          <p:spPr bwMode="auto">
            <a:xfrm>
              <a:off x="54610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3" name="Rectangle 452"/>
            <p:cNvSpPr>
              <a:spLocks noChangeArrowheads="1"/>
            </p:cNvSpPr>
            <p:nvPr/>
          </p:nvSpPr>
          <p:spPr bwMode="auto">
            <a:xfrm>
              <a:off x="5471368" y="3772942"/>
              <a:ext cx="153888" cy="25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出纳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44" name="组合 343"/>
          <p:cNvGrpSpPr/>
          <p:nvPr/>
        </p:nvGrpSpPr>
        <p:grpSpPr>
          <a:xfrm>
            <a:off x="5172287" y="4289521"/>
            <a:ext cx="174625" cy="907994"/>
            <a:chOff x="5230813" y="3695701"/>
            <a:chExt cx="174625" cy="908050"/>
          </a:xfrm>
        </p:grpSpPr>
        <p:sp>
          <p:nvSpPr>
            <p:cNvPr id="345" name="Rectangle 348"/>
            <p:cNvSpPr>
              <a:spLocks noChangeArrowheads="1"/>
            </p:cNvSpPr>
            <p:nvPr/>
          </p:nvSpPr>
          <p:spPr bwMode="auto">
            <a:xfrm>
              <a:off x="52308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6" name="Rectangle 453"/>
            <p:cNvSpPr>
              <a:spLocks noChangeArrowheads="1"/>
            </p:cNvSpPr>
            <p:nvPr/>
          </p:nvSpPr>
          <p:spPr bwMode="auto">
            <a:xfrm>
              <a:off x="5241181" y="3780879"/>
              <a:ext cx="153888" cy="25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会计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4942099" y="4289521"/>
            <a:ext cx="174625" cy="907994"/>
            <a:chOff x="5000625" y="3695701"/>
            <a:chExt cx="174625" cy="908050"/>
          </a:xfrm>
        </p:grpSpPr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50006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9" name="Rectangle 454"/>
            <p:cNvSpPr>
              <a:spLocks noChangeArrowheads="1"/>
            </p:cNvSpPr>
            <p:nvPr/>
          </p:nvSpPr>
          <p:spPr bwMode="auto">
            <a:xfrm>
              <a:off x="5010993" y="3780879"/>
              <a:ext cx="153888" cy="512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文管中心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4711913" y="4289521"/>
            <a:ext cx="174625" cy="907994"/>
            <a:chOff x="4770438" y="3695701"/>
            <a:chExt cx="174625" cy="908050"/>
          </a:xfrm>
        </p:grpSpPr>
        <p:sp>
          <p:nvSpPr>
            <p:cNvPr id="351" name="Rectangle 346"/>
            <p:cNvSpPr>
              <a:spLocks noChangeArrowheads="1"/>
            </p:cNvSpPr>
            <p:nvPr/>
          </p:nvSpPr>
          <p:spPr bwMode="auto">
            <a:xfrm>
              <a:off x="47704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2" name="Rectangle 455"/>
            <p:cNvSpPr>
              <a:spLocks noChangeArrowheads="1"/>
            </p:cNvSpPr>
            <p:nvPr/>
          </p:nvSpPr>
          <p:spPr bwMode="auto">
            <a:xfrm>
              <a:off x="4780806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电脑室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4481725" y="4289521"/>
            <a:ext cx="174625" cy="907994"/>
            <a:chOff x="4540250" y="3695701"/>
            <a:chExt cx="174625" cy="908050"/>
          </a:xfrm>
        </p:grpSpPr>
        <p:sp>
          <p:nvSpPr>
            <p:cNvPr id="354" name="Rectangle 345"/>
            <p:cNvSpPr>
              <a:spLocks noChangeArrowheads="1"/>
            </p:cNvSpPr>
            <p:nvPr/>
          </p:nvSpPr>
          <p:spPr bwMode="auto">
            <a:xfrm>
              <a:off x="45402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5" name="Rectangle 456"/>
            <p:cNvSpPr>
              <a:spLocks noChangeArrowheads="1"/>
            </p:cNvSpPr>
            <p:nvPr/>
          </p:nvSpPr>
          <p:spPr bwMode="auto">
            <a:xfrm>
              <a:off x="4550618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总务室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4251537" y="4289521"/>
            <a:ext cx="174625" cy="907994"/>
            <a:chOff x="4310063" y="3695701"/>
            <a:chExt cx="174625" cy="908050"/>
          </a:xfrm>
        </p:grpSpPr>
        <p:sp>
          <p:nvSpPr>
            <p:cNvPr id="357" name="Rectangle 344"/>
            <p:cNvSpPr>
              <a:spLocks noChangeArrowheads="1"/>
            </p:cNvSpPr>
            <p:nvPr/>
          </p:nvSpPr>
          <p:spPr bwMode="auto">
            <a:xfrm>
              <a:off x="43100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8" name="Rectangle 457"/>
            <p:cNvSpPr>
              <a:spLocks noChangeArrowheads="1"/>
            </p:cNvSpPr>
            <p:nvPr/>
          </p:nvSpPr>
          <p:spPr bwMode="auto">
            <a:xfrm>
              <a:off x="4320431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法务部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59" name="组合 358"/>
          <p:cNvGrpSpPr/>
          <p:nvPr/>
        </p:nvGrpSpPr>
        <p:grpSpPr>
          <a:xfrm>
            <a:off x="4021349" y="4289521"/>
            <a:ext cx="174625" cy="907994"/>
            <a:chOff x="4079875" y="3695701"/>
            <a:chExt cx="174625" cy="908050"/>
          </a:xfrm>
        </p:grpSpPr>
        <p:sp>
          <p:nvSpPr>
            <p:cNvPr id="360" name="Rectangle 343"/>
            <p:cNvSpPr>
              <a:spLocks noChangeArrowheads="1"/>
            </p:cNvSpPr>
            <p:nvPr/>
          </p:nvSpPr>
          <p:spPr bwMode="auto">
            <a:xfrm>
              <a:off x="40798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1" name="Rectangle 458"/>
            <p:cNvSpPr>
              <a:spLocks noChangeArrowheads="1"/>
            </p:cNvSpPr>
            <p:nvPr/>
          </p:nvSpPr>
          <p:spPr bwMode="auto">
            <a:xfrm>
              <a:off x="4090243" y="3780879"/>
              <a:ext cx="153888" cy="64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人力资源部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62" name="组合 361"/>
          <p:cNvGrpSpPr/>
          <p:nvPr/>
        </p:nvGrpSpPr>
        <p:grpSpPr>
          <a:xfrm>
            <a:off x="3789575" y="4289521"/>
            <a:ext cx="176213" cy="907994"/>
            <a:chOff x="3848100" y="3695701"/>
            <a:chExt cx="176213" cy="908050"/>
          </a:xfrm>
        </p:grpSpPr>
        <p:sp>
          <p:nvSpPr>
            <p:cNvPr id="363" name="Rectangle 342"/>
            <p:cNvSpPr>
              <a:spLocks noChangeArrowheads="1"/>
            </p:cNvSpPr>
            <p:nvPr/>
          </p:nvSpPr>
          <p:spPr bwMode="auto">
            <a:xfrm>
              <a:off x="3848100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4" name="Rectangle 459"/>
            <p:cNvSpPr>
              <a:spLocks noChangeArrowheads="1"/>
            </p:cNvSpPr>
            <p:nvPr/>
          </p:nvSpPr>
          <p:spPr bwMode="auto">
            <a:xfrm>
              <a:off x="3859262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3559387" y="4289521"/>
            <a:ext cx="174625" cy="907994"/>
            <a:chOff x="3617913" y="3695701"/>
            <a:chExt cx="174625" cy="908050"/>
          </a:xfrm>
        </p:grpSpPr>
        <p:sp>
          <p:nvSpPr>
            <p:cNvPr id="366" name="Rectangle 341"/>
            <p:cNvSpPr>
              <a:spLocks noChangeArrowheads="1"/>
            </p:cNvSpPr>
            <p:nvPr/>
          </p:nvSpPr>
          <p:spPr bwMode="auto">
            <a:xfrm>
              <a:off x="36179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7" name="Rectangle 460"/>
            <p:cNvSpPr>
              <a:spLocks noChangeArrowheads="1"/>
            </p:cNvSpPr>
            <p:nvPr/>
          </p:nvSpPr>
          <p:spPr bwMode="auto">
            <a:xfrm>
              <a:off x="3628281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质检部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68" name="组合 367"/>
          <p:cNvGrpSpPr/>
          <p:nvPr/>
        </p:nvGrpSpPr>
        <p:grpSpPr>
          <a:xfrm>
            <a:off x="3329199" y="4289521"/>
            <a:ext cx="174625" cy="907994"/>
            <a:chOff x="3387725" y="3695701"/>
            <a:chExt cx="174625" cy="908050"/>
          </a:xfrm>
        </p:grpSpPr>
        <p:sp>
          <p:nvSpPr>
            <p:cNvPr id="369" name="Rectangle 340"/>
            <p:cNvSpPr>
              <a:spLocks noChangeArrowheads="1"/>
            </p:cNvSpPr>
            <p:nvPr/>
          </p:nvSpPr>
          <p:spPr bwMode="auto">
            <a:xfrm>
              <a:off x="33877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0" name="Rectangle 461"/>
            <p:cNvSpPr>
              <a:spLocks noChangeArrowheads="1"/>
            </p:cNvSpPr>
            <p:nvPr/>
          </p:nvSpPr>
          <p:spPr bwMode="auto">
            <a:xfrm>
              <a:off x="3398093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71" name="组合 370"/>
          <p:cNvGrpSpPr/>
          <p:nvPr/>
        </p:nvGrpSpPr>
        <p:grpSpPr>
          <a:xfrm>
            <a:off x="3099013" y="4289521"/>
            <a:ext cx="174625" cy="907994"/>
            <a:chOff x="3157538" y="3695701"/>
            <a:chExt cx="174625" cy="908050"/>
          </a:xfrm>
        </p:grpSpPr>
        <p:sp>
          <p:nvSpPr>
            <p:cNvPr id="372" name="Rectangle 339"/>
            <p:cNvSpPr>
              <a:spLocks noChangeArrowheads="1"/>
            </p:cNvSpPr>
            <p:nvPr/>
          </p:nvSpPr>
          <p:spPr bwMode="auto">
            <a:xfrm>
              <a:off x="31575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3" name="Rectangle 462"/>
            <p:cNvSpPr>
              <a:spLocks noChangeArrowheads="1"/>
            </p:cNvSpPr>
            <p:nvPr/>
          </p:nvSpPr>
          <p:spPr bwMode="auto">
            <a:xfrm>
              <a:off x="3167906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生技部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74" name="组合 373"/>
          <p:cNvGrpSpPr/>
          <p:nvPr/>
        </p:nvGrpSpPr>
        <p:grpSpPr>
          <a:xfrm>
            <a:off x="2868825" y="4289521"/>
            <a:ext cx="174625" cy="907994"/>
            <a:chOff x="2927350" y="3695701"/>
            <a:chExt cx="174625" cy="908050"/>
          </a:xfrm>
        </p:grpSpPr>
        <p:sp>
          <p:nvSpPr>
            <p:cNvPr id="375" name="Rectangle 338"/>
            <p:cNvSpPr>
              <a:spLocks noChangeArrowheads="1"/>
            </p:cNvSpPr>
            <p:nvPr/>
          </p:nvSpPr>
          <p:spPr bwMode="auto">
            <a:xfrm>
              <a:off x="29273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6" name="Rectangle 463"/>
            <p:cNvSpPr>
              <a:spLocks noChangeArrowheads="1"/>
            </p:cNvSpPr>
            <p:nvPr/>
          </p:nvSpPr>
          <p:spPr bwMode="auto">
            <a:xfrm>
              <a:off x="2937718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化工厂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77" name="组合 376"/>
          <p:cNvGrpSpPr/>
          <p:nvPr/>
        </p:nvGrpSpPr>
        <p:grpSpPr>
          <a:xfrm>
            <a:off x="2638637" y="4289521"/>
            <a:ext cx="174625" cy="907994"/>
            <a:chOff x="2697163" y="3695701"/>
            <a:chExt cx="174625" cy="908050"/>
          </a:xfrm>
        </p:grpSpPr>
        <p:sp>
          <p:nvSpPr>
            <p:cNvPr id="378" name="Rectangle 337"/>
            <p:cNvSpPr>
              <a:spLocks noChangeArrowheads="1"/>
            </p:cNvSpPr>
            <p:nvPr/>
          </p:nvSpPr>
          <p:spPr bwMode="auto">
            <a:xfrm>
              <a:off x="26971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9" name="Rectangle 464"/>
            <p:cNvSpPr>
              <a:spLocks noChangeArrowheads="1"/>
            </p:cNvSpPr>
            <p:nvPr/>
          </p:nvSpPr>
          <p:spPr bwMode="auto">
            <a:xfrm>
              <a:off x="2707531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电子厂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80" name="组合 379"/>
          <p:cNvGrpSpPr/>
          <p:nvPr/>
        </p:nvGrpSpPr>
        <p:grpSpPr>
          <a:xfrm>
            <a:off x="2408449" y="4289521"/>
            <a:ext cx="174625" cy="907994"/>
            <a:chOff x="2466975" y="3695701"/>
            <a:chExt cx="174625" cy="908050"/>
          </a:xfrm>
        </p:grpSpPr>
        <p:sp>
          <p:nvSpPr>
            <p:cNvPr id="381" name="Rectangle 336"/>
            <p:cNvSpPr>
              <a:spLocks noChangeArrowheads="1"/>
            </p:cNvSpPr>
            <p:nvPr/>
          </p:nvSpPr>
          <p:spPr bwMode="auto">
            <a:xfrm>
              <a:off x="24669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2" name="Rectangle 465"/>
            <p:cNvSpPr>
              <a:spLocks noChangeArrowheads="1"/>
            </p:cNvSpPr>
            <p:nvPr/>
          </p:nvSpPr>
          <p:spPr bwMode="auto">
            <a:xfrm>
              <a:off x="2477343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生管部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83" name="组合 382"/>
          <p:cNvGrpSpPr/>
          <p:nvPr/>
        </p:nvGrpSpPr>
        <p:grpSpPr>
          <a:xfrm>
            <a:off x="2178263" y="4289521"/>
            <a:ext cx="174625" cy="907994"/>
            <a:chOff x="2236788" y="3695701"/>
            <a:chExt cx="174625" cy="908050"/>
          </a:xfrm>
        </p:grpSpPr>
        <p:sp>
          <p:nvSpPr>
            <p:cNvPr id="384" name="Rectangle 335"/>
            <p:cNvSpPr>
              <a:spLocks noChangeArrowheads="1"/>
            </p:cNvSpPr>
            <p:nvPr/>
          </p:nvSpPr>
          <p:spPr bwMode="auto">
            <a:xfrm>
              <a:off x="22367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5" name="Rectangle 466"/>
            <p:cNvSpPr>
              <a:spLocks noChangeArrowheads="1"/>
            </p:cNvSpPr>
            <p:nvPr/>
          </p:nvSpPr>
          <p:spPr bwMode="auto">
            <a:xfrm>
              <a:off x="2247156" y="3780879"/>
              <a:ext cx="153888" cy="25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仓库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1948075" y="4289521"/>
            <a:ext cx="174625" cy="907994"/>
            <a:chOff x="2006600" y="3695701"/>
            <a:chExt cx="174625" cy="908050"/>
          </a:xfrm>
        </p:grpSpPr>
        <p:sp>
          <p:nvSpPr>
            <p:cNvPr id="387" name="Rectangle 334"/>
            <p:cNvSpPr>
              <a:spLocks noChangeArrowheads="1"/>
            </p:cNvSpPr>
            <p:nvPr/>
          </p:nvSpPr>
          <p:spPr bwMode="auto">
            <a:xfrm>
              <a:off x="20066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8" name="Rectangle 467"/>
            <p:cNvSpPr>
              <a:spLocks noChangeArrowheads="1"/>
            </p:cNvSpPr>
            <p:nvPr/>
          </p:nvSpPr>
          <p:spPr bwMode="auto">
            <a:xfrm>
              <a:off x="2016968" y="3780879"/>
              <a:ext cx="153888" cy="38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采购部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1717887" y="4289521"/>
            <a:ext cx="174625" cy="907994"/>
            <a:chOff x="1776413" y="3695701"/>
            <a:chExt cx="174625" cy="908050"/>
          </a:xfrm>
        </p:grpSpPr>
        <p:sp>
          <p:nvSpPr>
            <p:cNvPr id="390" name="Rectangle 333"/>
            <p:cNvSpPr>
              <a:spLocks noChangeArrowheads="1"/>
            </p:cNvSpPr>
            <p:nvPr/>
          </p:nvSpPr>
          <p:spPr bwMode="auto">
            <a:xfrm>
              <a:off x="17764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1" name="Rectangle 468"/>
            <p:cNvSpPr>
              <a:spLocks noChangeArrowheads="1"/>
            </p:cNvSpPr>
            <p:nvPr/>
          </p:nvSpPr>
          <p:spPr bwMode="auto">
            <a:xfrm>
              <a:off x="1786781" y="3780879"/>
              <a:ext cx="153888" cy="64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化工开发部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1486113" y="4289521"/>
            <a:ext cx="176213" cy="907994"/>
            <a:chOff x="1544638" y="3695701"/>
            <a:chExt cx="176213" cy="908050"/>
          </a:xfrm>
        </p:grpSpPr>
        <p:sp>
          <p:nvSpPr>
            <p:cNvPr id="393" name="Rectangle 332"/>
            <p:cNvSpPr>
              <a:spLocks noChangeArrowheads="1"/>
            </p:cNvSpPr>
            <p:nvPr/>
          </p:nvSpPr>
          <p:spPr bwMode="auto">
            <a:xfrm>
              <a:off x="1544638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4" name="Rectangle 469"/>
            <p:cNvSpPr>
              <a:spLocks noChangeArrowheads="1"/>
            </p:cNvSpPr>
            <p:nvPr/>
          </p:nvSpPr>
          <p:spPr bwMode="auto">
            <a:xfrm>
              <a:off x="1555800" y="3780879"/>
              <a:ext cx="153888" cy="641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0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电子开发部</a:t>
              </a:r>
              <a:endParaRPr lang="zh-CN" altLang="en-US" dirty="0">
                <a:solidFill>
                  <a:prstClr val="black"/>
                </a:solidFill>
                <a:cs typeface="宋体" pitchFamily="2" charset="-122"/>
              </a:endParaRPr>
            </a:p>
          </p:txBody>
        </p:sp>
      </p:grpSp>
      <p:grpSp>
        <p:nvGrpSpPr>
          <p:cNvPr id="395" name="组合 394"/>
          <p:cNvGrpSpPr/>
          <p:nvPr/>
        </p:nvGrpSpPr>
        <p:grpSpPr>
          <a:xfrm>
            <a:off x="3787987" y="1509979"/>
            <a:ext cx="1062038" cy="206362"/>
            <a:chOff x="3846513" y="915988"/>
            <a:chExt cx="1062038" cy="206375"/>
          </a:xfrm>
        </p:grpSpPr>
        <p:sp>
          <p:nvSpPr>
            <p:cNvPr id="396" name="Rectangle 318"/>
            <p:cNvSpPr>
              <a:spLocks noChangeArrowheads="1"/>
            </p:cNvSpPr>
            <p:nvPr/>
          </p:nvSpPr>
          <p:spPr bwMode="auto">
            <a:xfrm>
              <a:off x="3846513" y="915988"/>
              <a:ext cx="1062038" cy="2063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7" name="Rectangle 429"/>
            <p:cNvSpPr>
              <a:spLocks noChangeArrowheads="1"/>
            </p:cNvSpPr>
            <p:nvPr/>
          </p:nvSpPr>
          <p:spPr bwMode="auto">
            <a:xfrm>
              <a:off x="4156075" y="934536"/>
              <a:ext cx="558800" cy="17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341"/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董事会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046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7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200"/>
                            </p:stCondLst>
                            <p:childTnLst>
                              <p:par>
                                <p:cTn id="1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34" tIns="45717" rIns="91434" bIns="4571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86386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6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34" tIns="45717" rIns="91434" bIns="4571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5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381</Words>
  <Application>Microsoft Office PowerPoint</Application>
  <PresentationFormat>全屏显示(4:3)</PresentationFormat>
  <Paragraphs>59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2019-08-27T05:38:26Z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