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7"/>
  </p:notesMasterIdLst>
  <p:handoutMasterIdLst>
    <p:handoutMasterId r:id="rId8"/>
  </p:handoutMasterIdLst>
  <p:sldIdLst>
    <p:sldId id="463" r:id="rId3"/>
    <p:sldId id="461" r:id="rId4"/>
    <p:sldId id="462" r:id="rId5"/>
    <p:sldId id="359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4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5576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1646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26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13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58"/>
          <p:cNvCxnSpPr>
            <a:cxnSpLocks noChangeShapeType="1"/>
          </p:cNvCxnSpPr>
          <p:nvPr/>
        </p:nvCxnSpPr>
        <p:spPr bwMode="auto">
          <a:xfrm rot="5400000">
            <a:off x="3847422" y="2652053"/>
            <a:ext cx="963875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직선 연결선 59"/>
          <p:cNvCxnSpPr>
            <a:cxnSpLocks noChangeShapeType="1"/>
          </p:cNvCxnSpPr>
          <p:nvPr/>
        </p:nvCxnSpPr>
        <p:spPr bwMode="auto">
          <a:xfrm rot="10800000" flipV="1">
            <a:off x="4329361" y="2594725"/>
            <a:ext cx="1077173" cy="6299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직선 연결선 60"/>
          <p:cNvCxnSpPr>
            <a:cxnSpLocks noChangeShapeType="1"/>
          </p:cNvCxnSpPr>
          <p:nvPr/>
        </p:nvCxnSpPr>
        <p:spPr bwMode="auto">
          <a:xfrm rot="10800000" flipV="1">
            <a:off x="2118321" y="3065953"/>
            <a:ext cx="4433416" cy="378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직선 연결선 61"/>
          <p:cNvCxnSpPr>
            <a:cxnSpLocks noChangeShapeType="1"/>
          </p:cNvCxnSpPr>
          <p:nvPr/>
        </p:nvCxnSpPr>
        <p:spPr bwMode="auto">
          <a:xfrm rot="5400000">
            <a:off x="6449052" y="3158561"/>
            <a:ext cx="187735" cy="252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직선 연결선 62"/>
          <p:cNvCxnSpPr>
            <a:cxnSpLocks noChangeShapeType="1"/>
          </p:cNvCxnSpPr>
          <p:nvPr/>
        </p:nvCxnSpPr>
        <p:spPr bwMode="auto">
          <a:xfrm rot="5400000">
            <a:off x="4234234" y="3162339"/>
            <a:ext cx="187735" cy="252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직선 연결선 63"/>
          <p:cNvCxnSpPr>
            <a:cxnSpLocks noChangeShapeType="1"/>
          </p:cNvCxnSpPr>
          <p:nvPr/>
        </p:nvCxnSpPr>
        <p:spPr bwMode="auto">
          <a:xfrm rot="5400000">
            <a:off x="2011856" y="3158561"/>
            <a:ext cx="187735" cy="252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직선 연결선 64"/>
          <p:cNvCxnSpPr>
            <a:cxnSpLocks noChangeShapeType="1"/>
          </p:cNvCxnSpPr>
          <p:nvPr/>
        </p:nvCxnSpPr>
        <p:spPr bwMode="auto">
          <a:xfrm rot="10800000">
            <a:off x="1483358" y="4033607"/>
            <a:ext cx="114520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직선 연결선 65"/>
          <p:cNvCxnSpPr>
            <a:cxnSpLocks noChangeShapeType="1"/>
          </p:cNvCxnSpPr>
          <p:nvPr/>
        </p:nvCxnSpPr>
        <p:spPr bwMode="auto">
          <a:xfrm rot="16200000" flipH="1">
            <a:off x="2503825" y="4147004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직선 연결선 66"/>
          <p:cNvCxnSpPr>
            <a:cxnSpLocks noChangeShapeType="1"/>
          </p:cNvCxnSpPr>
          <p:nvPr/>
        </p:nvCxnSpPr>
        <p:spPr bwMode="auto">
          <a:xfrm rot="16200000" flipH="1">
            <a:off x="1373738" y="4147004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직선 연결선 67"/>
          <p:cNvCxnSpPr>
            <a:cxnSpLocks noChangeShapeType="1"/>
          </p:cNvCxnSpPr>
          <p:nvPr/>
        </p:nvCxnSpPr>
        <p:spPr bwMode="auto">
          <a:xfrm rot="16200000" flipH="1">
            <a:off x="1933112" y="3927769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직선 연결선 68"/>
          <p:cNvCxnSpPr>
            <a:cxnSpLocks noChangeShapeType="1"/>
          </p:cNvCxnSpPr>
          <p:nvPr/>
        </p:nvCxnSpPr>
        <p:spPr bwMode="auto">
          <a:xfrm rot="10800000">
            <a:off x="3751089" y="4026047"/>
            <a:ext cx="114520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직선 연결선 69"/>
          <p:cNvCxnSpPr>
            <a:cxnSpLocks noChangeShapeType="1"/>
          </p:cNvCxnSpPr>
          <p:nvPr/>
        </p:nvCxnSpPr>
        <p:spPr bwMode="auto">
          <a:xfrm rot="16200000" flipH="1">
            <a:off x="4771558" y="4139444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직선 연결선 70"/>
          <p:cNvCxnSpPr>
            <a:cxnSpLocks noChangeShapeType="1"/>
          </p:cNvCxnSpPr>
          <p:nvPr/>
        </p:nvCxnSpPr>
        <p:spPr bwMode="auto">
          <a:xfrm rot="16200000" flipH="1">
            <a:off x="3641471" y="4139444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직선 연결선 71"/>
          <p:cNvCxnSpPr>
            <a:cxnSpLocks noChangeShapeType="1"/>
          </p:cNvCxnSpPr>
          <p:nvPr/>
        </p:nvCxnSpPr>
        <p:spPr bwMode="auto">
          <a:xfrm rot="16200000" flipH="1">
            <a:off x="4200845" y="3920210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직선 연결선 72"/>
          <p:cNvCxnSpPr>
            <a:cxnSpLocks noChangeShapeType="1"/>
          </p:cNvCxnSpPr>
          <p:nvPr/>
        </p:nvCxnSpPr>
        <p:spPr bwMode="auto">
          <a:xfrm rot="10800000">
            <a:off x="6018821" y="4018487"/>
            <a:ext cx="114520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직선 연결선 73"/>
          <p:cNvCxnSpPr>
            <a:cxnSpLocks noChangeShapeType="1"/>
          </p:cNvCxnSpPr>
          <p:nvPr/>
        </p:nvCxnSpPr>
        <p:spPr bwMode="auto">
          <a:xfrm rot="16200000" flipH="1">
            <a:off x="7039290" y="4131884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직선 연결선 74"/>
          <p:cNvCxnSpPr>
            <a:cxnSpLocks noChangeShapeType="1"/>
          </p:cNvCxnSpPr>
          <p:nvPr/>
        </p:nvCxnSpPr>
        <p:spPr bwMode="auto">
          <a:xfrm rot="16200000" flipH="1">
            <a:off x="5909203" y="4131884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직선 연결선 75"/>
          <p:cNvCxnSpPr>
            <a:cxnSpLocks noChangeShapeType="1"/>
          </p:cNvCxnSpPr>
          <p:nvPr/>
        </p:nvCxnSpPr>
        <p:spPr bwMode="auto">
          <a:xfrm rot="16200000" flipH="1">
            <a:off x="6468577" y="3912650"/>
            <a:ext cx="226794" cy="0"/>
          </a:xfrm>
          <a:prstGeom prst="line">
            <a:avLst/>
          </a:prstGeom>
          <a:noFill/>
          <a:ln w="25400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" name="그룹 131"/>
          <p:cNvGrpSpPr>
            <a:grpSpLocks/>
          </p:cNvGrpSpPr>
          <p:nvPr/>
        </p:nvGrpSpPr>
        <p:grpSpPr bwMode="auto">
          <a:xfrm>
            <a:off x="3202147" y="1434244"/>
            <a:ext cx="2244752" cy="749932"/>
            <a:chOff x="-26543" y="-31814"/>
            <a:chExt cx="2828563" cy="944887"/>
          </a:xfrm>
        </p:grpSpPr>
        <p:grpSp>
          <p:nvGrpSpPr>
            <p:cNvPr id="21" name="직사각형 103"/>
            <p:cNvGrpSpPr>
              <a:grpSpLocks/>
            </p:cNvGrpSpPr>
            <p:nvPr/>
          </p:nvGrpSpPr>
          <p:grpSpPr bwMode="auto">
            <a:xfrm>
              <a:off x="-26543" y="84011"/>
              <a:ext cx="2828563" cy="829062"/>
              <a:chOff x="0" y="0"/>
              <a:chExt cx="2828544" cy="829056"/>
            </a:xfrm>
          </p:grpSpPr>
          <p:pic>
            <p:nvPicPr>
              <p:cNvPr id="27" name="직사각형 103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28544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Text Box 25"/>
              <p:cNvSpPr txBox="1">
                <a:spLocks noChangeArrowheads="1"/>
              </p:cNvSpPr>
              <p:nvPr/>
            </p:nvSpPr>
            <p:spPr bwMode="auto">
              <a:xfrm>
                <a:off x="26543" y="25528"/>
                <a:ext cx="2786063" cy="78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22" name="직사각형 104"/>
            <p:cNvGrpSpPr>
              <a:grpSpLocks/>
            </p:cNvGrpSpPr>
            <p:nvPr/>
          </p:nvGrpSpPr>
          <p:grpSpPr bwMode="auto">
            <a:xfrm>
              <a:off x="650117" y="-31814"/>
              <a:ext cx="1481338" cy="402339"/>
              <a:chOff x="0" y="0"/>
              <a:chExt cx="1481328" cy="402336"/>
            </a:xfrm>
          </p:grpSpPr>
          <p:pic>
            <p:nvPicPr>
              <p:cNvPr id="25" name="직사각형 104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81328" cy="40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Text Box 28"/>
              <p:cNvSpPr txBox="1">
                <a:spLocks noChangeArrowheads="1"/>
              </p:cNvSpPr>
              <p:nvPr/>
            </p:nvSpPr>
            <p:spPr bwMode="auto">
              <a:xfrm>
                <a:off x="28684" y="31814"/>
                <a:ext cx="1428750" cy="347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185739" y="3084"/>
              <a:ext cx="2406162" cy="38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CEO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24" name="TextBox 106"/>
            <p:cNvSpPr txBox="1">
              <a:spLocks noChangeArrowheads="1"/>
            </p:cNvSpPr>
            <p:nvPr/>
          </p:nvSpPr>
          <p:spPr bwMode="auto">
            <a:xfrm>
              <a:off x="176214" y="421250"/>
              <a:ext cx="2406162" cy="368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29" name="그룹 132"/>
          <p:cNvGrpSpPr>
            <a:grpSpLocks/>
          </p:cNvGrpSpPr>
          <p:nvPr/>
        </p:nvGrpSpPr>
        <p:grpSpPr bwMode="auto">
          <a:xfrm>
            <a:off x="5272737" y="2198691"/>
            <a:ext cx="2244752" cy="749932"/>
            <a:chOff x="-25718" y="-30671"/>
            <a:chExt cx="2828564" cy="944887"/>
          </a:xfrm>
        </p:grpSpPr>
        <p:grpSp>
          <p:nvGrpSpPr>
            <p:cNvPr id="30" name="직사각형 133"/>
            <p:cNvGrpSpPr>
              <a:grpSpLocks/>
            </p:cNvGrpSpPr>
            <p:nvPr/>
          </p:nvGrpSpPr>
          <p:grpSpPr bwMode="auto">
            <a:xfrm>
              <a:off x="-25718" y="85154"/>
              <a:ext cx="2828564" cy="829062"/>
              <a:chOff x="0" y="0"/>
              <a:chExt cx="2828544" cy="829056"/>
            </a:xfrm>
          </p:grpSpPr>
          <p:pic>
            <p:nvPicPr>
              <p:cNvPr id="36" name="직사각형 133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28544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Text Box 34"/>
              <p:cNvSpPr txBox="1">
                <a:spLocks noChangeArrowheads="1"/>
              </p:cNvSpPr>
              <p:nvPr/>
            </p:nvSpPr>
            <p:spPr bwMode="auto">
              <a:xfrm>
                <a:off x="25718" y="24385"/>
                <a:ext cx="2786062" cy="78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31" name="직사각형 134"/>
            <p:cNvGrpSpPr>
              <a:grpSpLocks/>
            </p:cNvGrpSpPr>
            <p:nvPr/>
          </p:nvGrpSpPr>
          <p:grpSpPr bwMode="auto">
            <a:xfrm>
              <a:off x="644847" y="-30671"/>
              <a:ext cx="1487435" cy="402339"/>
              <a:chOff x="0" y="0"/>
              <a:chExt cx="1487424" cy="402336"/>
            </a:xfrm>
          </p:grpSpPr>
          <p:pic>
            <p:nvPicPr>
              <p:cNvPr id="34" name="직사각형 134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87424" cy="40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Text Box 37"/>
              <p:cNvSpPr txBox="1">
                <a:spLocks noChangeArrowheads="1"/>
              </p:cNvSpPr>
              <p:nvPr/>
            </p:nvSpPr>
            <p:spPr bwMode="auto">
              <a:xfrm>
                <a:off x="33955" y="30671"/>
                <a:ext cx="1428750" cy="347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32" name="TextBox 135"/>
            <p:cNvSpPr txBox="1">
              <a:spLocks noChangeArrowheads="1"/>
            </p:cNvSpPr>
            <p:nvPr/>
          </p:nvSpPr>
          <p:spPr bwMode="auto">
            <a:xfrm>
              <a:off x="185740" y="3083"/>
              <a:ext cx="2406162" cy="38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33" name="TextBox 136"/>
            <p:cNvSpPr txBox="1">
              <a:spLocks noChangeArrowheads="1"/>
            </p:cNvSpPr>
            <p:nvPr/>
          </p:nvSpPr>
          <p:spPr bwMode="auto">
            <a:xfrm>
              <a:off x="176213" y="421250"/>
              <a:ext cx="2406162" cy="368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38" name="그룹 137"/>
          <p:cNvGrpSpPr>
            <a:grpSpLocks/>
          </p:cNvGrpSpPr>
          <p:nvPr/>
        </p:nvGrpSpPr>
        <p:grpSpPr bwMode="auto">
          <a:xfrm>
            <a:off x="1363772" y="3161509"/>
            <a:ext cx="1504565" cy="749932"/>
            <a:chOff x="-33147" y="-32004"/>
            <a:chExt cx="2843804" cy="944887"/>
          </a:xfrm>
        </p:grpSpPr>
        <p:grpSp>
          <p:nvGrpSpPr>
            <p:cNvPr id="39" name="직사각형 138"/>
            <p:cNvGrpSpPr>
              <a:grpSpLocks/>
            </p:cNvGrpSpPr>
            <p:nvPr/>
          </p:nvGrpSpPr>
          <p:grpSpPr bwMode="auto">
            <a:xfrm>
              <a:off x="-33147" y="83821"/>
              <a:ext cx="2843804" cy="829062"/>
              <a:chOff x="0" y="0"/>
              <a:chExt cx="1895856" cy="829056"/>
            </a:xfrm>
          </p:grpSpPr>
          <p:pic>
            <p:nvPicPr>
              <p:cNvPr id="45" name="직사각형 138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95856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6" name="Text Box 43"/>
              <p:cNvSpPr txBox="1">
                <a:spLocks noChangeArrowheads="1"/>
              </p:cNvSpPr>
              <p:nvPr/>
            </p:nvSpPr>
            <p:spPr bwMode="auto">
              <a:xfrm>
                <a:off x="22098" y="25718"/>
                <a:ext cx="1857375" cy="78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40" name="직사각형 139"/>
            <p:cNvGrpSpPr>
              <a:grpSpLocks/>
            </p:cNvGrpSpPr>
            <p:nvPr/>
          </p:nvGrpSpPr>
          <p:grpSpPr bwMode="auto">
            <a:xfrm>
              <a:off x="634369" y="-32004"/>
              <a:ext cx="1508771" cy="402339"/>
              <a:chOff x="0" y="0"/>
              <a:chExt cx="1005840" cy="402336"/>
            </a:xfrm>
          </p:grpSpPr>
          <p:pic>
            <p:nvPicPr>
              <p:cNvPr id="43" name="직사각형 139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05840" cy="40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Text Box 46"/>
              <p:cNvSpPr txBox="1">
                <a:spLocks noChangeArrowheads="1"/>
              </p:cNvSpPr>
              <p:nvPr/>
            </p:nvSpPr>
            <p:spPr bwMode="auto">
              <a:xfrm>
                <a:off x="29621" y="32004"/>
                <a:ext cx="952500" cy="347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41" name="TextBox 140"/>
            <p:cNvSpPr txBox="1">
              <a:spLocks noChangeArrowheads="1"/>
            </p:cNvSpPr>
            <p:nvPr/>
          </p:nvSpPr>
          <p:spPr bwMode="auto">
            <a:xfrm>
              <a:off x="185742" y="3083"/>
              <a:ext cx="2406163" cy="38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42" name="TextBox 141"/>
            <p:cNvSpPr txBox="1">
              <a:spLocks noChangeArrowheads="1"/>
            </p:cNvSpPr>
            <p:nvPr/>
          </p:nvSpPr>
          <p:spPr bwMode="auto">
            <a:xfrm>
              <a:off x="45815" y="421250"/>
              <a:ext cx="2582376" cy="368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 dirty="0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 dirty="0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47" name="그룹 147"/>
          <p:cNvGrpSpPr>
            <a:grpSpLocks/>
          </p:cNvGrpSpPr>
          <p:nvPr/>
        </p:nvGrpSpPr>
        <p:grpSpPr bwMode="auto">
          <a:xfrm>
            <a:off x="3579498" y="3166346"/>
            <a:ext cx="1509403" cy="749932"/>
            <a:chOff x="-38577" y="-30671"/>
            <a:chExt cx="2852948" cy="944887"/>
          </a:xfrm>
        </p:grpSpPr>
        <p:grpSp>
          <p:nvGrpSpPr>
            <p:cNvPr id="48" name="직사각형 148"/>
            <p:cNvGrpSpPr>
              <a:grpSpLocks/>
            </p:cNvGrpSpPr>
            <p:nvPr/>
          </p:nvGrpSpPr>
          <p:grpSpPr bwMode="auto">
            <a:xfrm>
              <a:off x="-38577" y="85154"/>
              <a:ext cx="2852948" cy="829062"/>
              <a:chOff x="0" y="0"/>
              <a:chExt cx="1901952" cy="829056"/>
            </a:xfrm>
          </p:grpSpPr>
          <p:pic>
            <p:nvPicPr>
              <p:cNvPr id="54" name="직사각형 148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901952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" name="Text Box 52"/>
              <p:cNvSpPr txBox="1">
                <a:spLocks noChangeArrowheads="1"/>
              </p:cNvSpPr>
              <p:nvPr/>
            </p:nvSpPr>
            <p:spPr bwMode="auto">
              <a:xfrm>
                <a:off x="25718" y="24385"/>
                <a:ext cx="1857375" cy="78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49" name="직사각형 149"/>
            <p:cNvGrpSpPr>
              <a:grpSpLocks/>
            </p:cNvGrpSpPr>
            <p:nvPr/>
          </p:nvGrpSpPr>
          <p:grpSpPr bwMode="auto">
            <a:xfrm>
              <a:off x="628939" y="-30671"/>
              <a:ext cx="1517915" cy="402339"/>
              <a:chOff x="0" y="0"/>
              <a:chExt cx="1011936" cy="402336"/>
            </a:xfrm>
          </p:grpSpPr>
          <p:pic>
            <p:nvPicPr>
              <p:cNvPr id="52" name="직사각형 149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11936" cy="40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Text Box 55"/>
              <p:cNvSpPr txBox="1">
                <a:spLocks noChangeArrowheads="1"/>
              </p:cNvSpPr>
              <p:nvPr/>
            </p:nvSpPr>
            <p:spPr bwMode="auto">
              <a:xfrm>
                <a:off x="33241" y="30671"/>
                <a:ext cx="952500" cy="347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50" name="TextBox 150"/>
            <p:cNvSpPr txBox="1">
              <a:spLocks noChangeArrowheads="1"/>
            </p:cNvSpPr>
            <p:nvPr/>
          </p:nvSpPr>
          <p:spPr bwMode="auto">
            <a:xfrm>
              <a:off x="185740" y="3083"/>
              <a:ext cx="2406162" cy="38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51" name="TextBox 151"/>
            <p:cNvSpPr txBox="1">
              <a:spLocks noChangeArrowheads="1"/>
            </p:cNvSpPr>
            <p:nvPr/>
          </p:nvSpPr>
          <p:spPr bwMode="auto">
            <a:xfrm>
              <a:off x="68022" y="421250"/>
              <a:ext cx="2620953" cy="368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 dirty="0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 dirty="0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56" name="그룹 152"/>
          <p:cNvGrpSpPr>
            <a:grpSpLocks/>
          </p:cNvGrpSpPr>
          <p:nvPr/>
        </p:nvGrpSpPr>
        <p:grpSpPr bwMode="auto">
          <a:xfrm>
            <a:off x="5800061" y="3171185"/>
            <a:ext cx="1509403" cy="749932"/>
            <a:chOff x="-34862" y="-29337"/>
            <a:chExt cx="2852948" cy="944887"/>
          </a:xfrm>
        </p:grpSpPr>
        <p:grpSp>
          <p:nvGrpSpPr>
            <p:cNvPr id="57" name="직사각형 153"/>
            <p:cNvGrpSpPr>
              <a:grpSpLocks/>
            </p:cNvGrpSpPr>
            <p:nvPr/>
          </p:nvGrpSpPr>
          <p:grpSpPr bwMode="auto">
            <a:xfrm>
              <a:off x="-34862" y="86488"/>
              <a:ext cx="2852948" cy="829062"/>
              <a:chOff x="0" y="0"/>
              <a:chExt cx="1901952" cy="829056"/>
            </a:xfrm>
          </p:grpSpPr>
          <p:pic>
            <p:nvPicPr>
              <p:cNvPr id="63" name="직사각형 153"/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901952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4" name="Text Box 61"/>
              <p:cNvSpPr txBox="1">
                <a:spLocks noChangeArrowheads="1"/>
              </p:cNvSpPr>
              <p:nvPr/>
            </p:nvSpPr>
            <p:spPr bwMode="auto">
              <a:xfrm>
                <a:off x="23241" y="23051"/>
                <a:ext cx="1857375" cy="785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58" name="직사각형 154"/>
            <p:cNvGrpSpPr>
              <a:grpSpLocks/>
            </p:cNvGrpSpPr>
            <p:nvPr/>
          </p:nvGrpSpPr>
          <p:grpSpPr bwMode="auto">
            <a:xfrm>
              <a:off x="632655" y="-29337"/>
              <a:ext cx="1508771" cy="402339"/>
              <a:chOff x="0" y="0"/>
              <a:chExt cx="1005840" cy="402336"/>
            </a:xfrm>
          </p:grpSpPr>
          <p:pic>
            <p:nvPicPr>
              <p:cNvPr id="61" name="직사각형 154"/>
              <p:cNvPicPr>
                <a:picLocks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05840" cy="40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" name="Text Box 64"/>
              <p:cNvSpPr txBox="1">
                <a:spLocks noChangeArrowheads="1"/>
              </p:cNvSpPr>
              <p:nvPr/>
            </p:nvSpPr>
            <p:spPr bwMode="auto">
              <a:xfrm>
                <a:off x="30764" y="29337"/>
                <a:ext cx="952500" cy="347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59" name="TextBox 155"/>
            <p:cNvSpPr txBox="1">
              <a:spLocks noChangeArrowheads="1"/>
            </p:cNvSpPr>
            <p:nvPr/>
          </p:nvSpPr>
          <p:spPr bwMode="auto">
            <a:xfrm>
              <a:off x="185739" y="3084"/>
              <a:ext cx="2406162" cy="38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60" name="TextBox 156"/>
            <p:cNvSpPr txBox="1">
              <a:spLocks noChangeArrowheads="1"/>
            </p:cNvSpPr>
            <p:nvPr/>
          </p:nvSpPr>
          <p:spPr bwMode="auto">
            <a:xfrm>
              <a:off x="113102" y="421250"/>
              <a:ext cx="2566688" cy="368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 dirty="0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 dirty="0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65" name="그룹 157"/>
          <p:cNvGrpSpPr>
            <a:grpSpLocks/>
          </p:cNvGrpSpPr>
          <p:nvPr/>
        </p:nvGrpSpPr>
        <p:grpSpPr bwMode="auto">
          <a:xfrm>
            <a:off x="986975" y="4264182"/>
            <a:ext cx="1000322" cy="1050812"/>
            <a:chOff x="-59875" y="-23071"/>
            <a:chExt cx="2894904" cy="931439"/>
          </a:xfrm>
        </p:grpSpPr>
        <p:grpSp>
          <p:nvGrpSpPr>
            <p:cNvPr id="66" name="직사각형 158"/>
            <p:cNvGrpSpPr>
              <a:grpSpLocks/>
            </p:cNvGrpSpPr>
            <p:nvPr/>
          </p:nvGrpSpPr>
          <p:grpSpPr bwMode="auto">
            <a:xfrm>
              <a:off x="-59875" y="92822"/>
              <a:ext cx="2894904" cy="815546"/>
              <a:chOff x="0" y="0"/>
              <a:chExt cx="1261872" cy="1158240"/>
            </a:xfrm>
          </p:grpSpPr>
          <p:pic>
            <p:nvPicPr>
              <p:cNvPr id="72" name="직사각형 158"/>
              <p:cNvPicPr>
                <a:picLocks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61872" cy="1158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3" name="Text Box 70"/>
              <p:cNvSpPr txBox="1">
                <a:spLocks noChangeArrowheads="1"/>
              </p:cNvSpPr>
              <p:nvPr/>
            </p:nvSpPr>
            <p:spPr bwMode="auto">
              <a:xfrm>
                <a:off x="26099" y="23742"/>
                <a:ext cx="1214437" cy="1116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67" name="직사각형 159"/>
            <p:cNvGrpSpPr>
              <a:grpSpLocks/>
            </p:cNvGrpSpPr>
            <p:nvPr/>
          </p:nvGrpSpPr>
          <p:grpSpPr bwMode="auto">
            <a:xfrm>
              <a:off x="457572" y="-23071"/>
              <a:ext cx="1846026" cy="317634"/>
              <a:chOff x="0" y="0"/>
              <a:chExt cx="804672" cy="451104"/>
            </a:xfrm>
          </p:grpSpPr>
          <p:pic>
            <p:nvPicPr>
              <p:cNvPr id="70" name="직사각형 159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" name="Text Box 73"/>
              <p:cNvSpPr txBox="1">
                <a:spLocks noChangeArrowheads="1"/>
              </p:cNvSpPr>
              <p:nvPr/>
            </p:nvSpPr>
            <p:spPr bwMode="auto">
              <a:xfrm>
                <a:off x="29758" y="32766"/>
                <a:ext cx="747101" cy="395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68" name="TextBox 160"/>
            <p:cNvSpPr txBox="1">
              <a:spLocks noChangeArrowheads="1"/>
            </p:cNvSpPr>
            <p:nvPr/>
          </p:nvSpPr>
          <p:spPr bwMode="auto">
            <a:xfrm>
              <a:off x="185739" y="3084"/>
              <a:ext cx="2406161" cy="272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69" name="TextBox 161"/>
            <p:cNvSpPr txBox="1">
              <a:spLocks noChangeArrowheads="1"/>
            </p:cNvSpPr>
            <p:nvPr/>
          </p:nvSpPr>
          <p:spPr bwMode="auto">
            <a:xfrm>
              <a:off x="176212" y="387716"/>
              <a:ext cx="2406161" cy="436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74" name="그룹 167"/>
          <p:cNvGrpSpPr>
            <a:grpSpLocks/>
          </p:cNvGrpSpPr>
          <p:nvPr/>
        </p:nvGrpSpPr>
        <p:grpSpPr bwMode="auto">
          <a:xfrm>
            <a:off x="2118321" y="4255361"/>
            <a:ext cx="996542" cy="1049552"/>
            <a:chOff x="-54192" y="-21596"/>
            <a:chExt cx="2880917" cy="931439"/>
          </a:xfrm>
        </p:grpSpPr>
        <p:grpSp>
          <p:nvGrpSpPr>
            <p:cNvPr id="75" name="직사각형 168"/>
            <p:cNvGrpSpPr>
              <a:grpSpLocks/>
            </p:cNvGrpSpPr>
            <p:nvPr/>
          </p:nvGrpSpPr>
          <p:grpSpPr bwMode="auto">
            <a:xfrm>
              <a:off x="-54192" y="94297"/>
              <a:ext cx="2880917" cy="815546"/>
              <a:chOff x="0" y="0"/>
              <a:chExt cx="1255776" cy="1158240"/>
            </a:xfrm>
          </p:grpSpPr>
          <p:pic>
            <p:nvPicPr>
              <p:cNvPr id="81" name="직사각형 168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55776" cy="1158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" name="Text Box 79"/>
              <p:cNvSpPr txBox="1">
                <a:spLocks noChangeArrowheads="1"/>
              </p:cNvSpPr>
              <p:nvPr/>
            </p:nvSpPr>
            <p:spPr bwMode="auto">
              <a:xfrm>
                <a:off x="23622" y="21646"/>
                <a:ext cx="1214438" cy="1116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76" name="직사각형 169"/>
            <p:cNvGrpSpPr>
              <a:grpSpLocks/>
            </p:cNvGrpSpPr>
            <p:nvPr/>
          </p:nvGrpSpPr>
          <p:grpSpPr bwMode="auto">
            <a:xfrm>
              <a:off x="449269" y="-21596"/>
              <a:ext cx="1846024" cy="317634"/>
              <a:chOff x="0" y="0"/>
              <a:chExt cx="804672" cy="451104"/>
            </a:xfrm>
          </p:grpSpPr>
          <p:pic>
            <p:nvPicPr>
              <p:cNvPr id="79" name="직사각형 169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0" name="Text Box 82"/>
              <p:cNvSpPr txBox="1">
                <a:spLocks noChangeArrowheads="1"/>
              </p:cNvSpPr>
              <p:nvPr/>
            </p:nvSpPr>
            <p:spPr bwMode="auto">
              <a:xfrm>
                <a:off x="33378" y="30671"/>
                <a:ext cx="747102" cy="395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77" name="TextBox 170"/>
            <p:cNvSpPr txBox="1">
              <a:spLocks noChangeArrowheads="1"/>
            </p:cNvSpPr>
            <p:nvPr/>
          </p:nvSpPr>
          <p:spPr bwMode="auto">
            <a:xfrm>
              <a:off x="185739" y="3084"/>
              <a:ext cx="2406160" cy="27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78" name="TextBox 171"/>
            <p:cNvSpPr txBox="1">
              <a:spLocks noChangeArrowheads="1"/>
            </p:cNvSpPr>
            <p:nvPr/>
          </p:nvSpPr>
          <p:spPr bwMode="auto">
            <a:xfrm>
              <a:off x="176211" y="387716"/>
              <a:ext cx="2406160" cy="43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83" name="그룹 172"/>
          <p:cNvGrpSpPr>
            <a:grpSpLocks/>
          </p:cNvGrpSpPr>
          <p:nvPr/>
        </p:nvGrpSpPr>
        <p:grpSpPr bwMode="auto">
          <a:xfrm>
            <a:off x="3259746" y="4264182"/>
            <a:ext cx="996542" cy="1050812"/>
            <a:chOff x="-53318" y="-23071"/>
            <a:chExt cx="2880917" cy="931439"/>
          </a:xfrm>
        </p:grpSpPr>
        <p:grpSp>
          <p:nvGrpSpPr>
            <p:cNvPr id="84" name="직사각형 173"/>
            <p:cNvGrpSpPr>
              <a:grpSpLocks/>
            </p:cNvGrpSpPr>
            <p:nvPr/>
          </p:nvGrpSpPr>
          <p:grpSpPr bwMode="auto">
            <a:xfrm>
              <a:off x="-53318" y="92822"/>
              <a:ext cx="2880917" cy="815546"/>
              <a:chOff x="0" y="0"/>
              <a:chExt cx="1255776" cy="1158240"/>
            </a:xfrm>
          </p:grpSpPr>
          <p:pic>
            <p:nvPicPr>
              <p:cNvPr id="90" name="직사각형 173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55776" cy="1158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1" name="Text Box 88"/>
              <p:cNvSpPr txBox="1">
                <a:spLocks noChangeArrowheads="1"/>
              </p:cNvSpPr>
              <p:nvPr/>
            </p:nvSpPr>
            <p:spPr bwMode="auto">
              <a:xfrm>
                <a:off x="23241" y="23742"/>
                <a:ext cx="1214438" cy="1116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85" name="직사각형 174"/>
            <p:cNvGrpSpPr>
              <a:grpSpLocks/>
            </p:cNvGrpSpPr>
            <p:nvPr/>
          </p:nvGrpSpPr>
          <p:grpSpPr bwMode="auto">
            <a:xfrm>
              <a:off x="450143" y="-23071"/>
              <a:ext cx="1846024" cy="317634"/>
              <a:chOff x="0" y="0"/>
              <a:chExt cx="804672" cy="451104"/>
            </a:xfrm>
          </p:grpSpPr>
          <p:pic>
            <p:nvPicPr>
              <p:cNvPr id="88" name="직사각형 174"/>
              <p:cNvPicPr>
                <a:picLocks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9" name="Text Box 91"/>
              <p:cNvSpPr txBox="1">
                <a:spLocks noChangeArrowheads="1"/>
              </p:cNvSpPr>
              <p:nvPr/>
            </p:nvSpPr>
            <p:spPr bwMode="auto">
              <a:xfrm>
                <a:off x="32997" y="32766"/>
                <a:ext cx="747102" cy="395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86" name="TextBox 175"/>
            <p:cNvSpPr txBox="1">
              <a:spLocks noChangeArrowheads="1"/>
            </p:cNvSpPr>
            <p:nvPr/>
          </p:nvSpPr>
          <p:spPr bwMode="auto">
            <a:xfrm>
              <a:off x="185740" y="3084"/>
              <a:ext cx="2406160" cy="272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87" name="TextBox 176"/>
            <p:cNvSpPr txBox="1">
              <a:spLocks noChangeArrowheads="1"/>
            </p:cNvSpPr>
            <p:nvPr/>
          </p:nvSpPr>
          <p:spPr bwMode="auto">
            <a:xfrm>
              <a:off x="176212" y="387716"/>
              <a:ext cx="2406160" cy="436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92" name="그룹 177"/>
          <p:cNvGrpSpPr>
            <a:grpSpLocks/>
          </p:cNvGrpSpPr>
          <p:nvPr/>
        </p:nvGrpSpPr>
        <p:grpSpPr bwMode="auto">
          <a:xfrm>
            <a:off x="4387313" y="4255361"/>
            <a:ext cx="1001582" cy="1049552"/>
            <a:chOff x="-61623" y="-21596"/>
            <a:chExt cx="2894904" cy="931439"/>
          </a:xfrm>
        </p:grpSpPr>
        <p:grpSp>
          <p:nvGrpSpPr>
            <p:cNvPr id="93" name="직사각형 178"/>
            <p:cNvGrpSpPr>
              <a:grpSpLocks/>
            </p:cNvGrpSpPr>
            <p:nvPr/>
          </p:nvGrpSpPr>
          <p:grpSpPr bwMode="auto">
            <a:xfrm>
              <a:off x="-61623" y="94297"/>
              <a:ext cx="2894904" cy="815546"/>
              <a:chOff x="0" y="0"/>
              <a:chExt cx="1261872" cy="1158240"/>
            </a:xfrm>
          </p:grpSpPr>
          <p:pic>
            <p:nvPicPr>
              <p:cNvPr id="99" name="직사각형 178"/>
              <p:cNvPicPr>
                <a:picLocks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61872" cy="1158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0" name="Text Box 97"/>
              <p:cNvSpPr txBox="1">
                <a:spLocks noChangeArrowheads="1"/>
              </p:cNvSpPr>
              <p:nvPr/>
            </p:nvSpPr>
            <p:spPr bwMode="auto">
              <a:xfrm>
                <a:off x="26861" y="21646"/>
                <a:ext cx="1214437" cy="1116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94" name="직사각형 179"/>
            <p:cNvGrpSpPr>
              <a:grpSpLocks/>
            </p:cNvGrpSpPr>
            <p:nvPr/>
          </p:nvGrpSpPr>
          <p:grpSpPr bwMode="auto">
            <a:xfrm>
              <a:off x="455824" y="-21596"/>
              <a:ext cx="1846026" cy="317634"/>
              <a:chOff x="0" y="0"/>
              <a:chExt cx="804672" cy="451104"/>
            </a:xfrm>
          </p:grpSpPr>
          <p:pic>
            <p:nvPicPr>
              <p:cNvPr id="97" name="직사각형 179"/>
              <p:cNvPicPr>
                <a:picLocks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8" name="Text Box 100"/>
              <p:cNvSpPr txBox="1">
                <a:spLocks noChangeArrowheads="1"/>
              </p:cNvSpPr>
              <p:nvPr/>
            </p:nvSpPr>
            <p:spPr bwMode="auto">
              <a:xfrm>
                <a:off x="30520" y="30671"/>
                <a:ext cx="747101" cy="395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95" name="TextBox 180"/>
            <p:cNvSpPr txBox="1">
              <a:spLocks noChangeArrowheads="1"/>
            </p:cNvSpPr>
            <p:nvPr/>
          </p:nvSpPr>
          <p:spPr bwMode="auto">
            <a:xfrm>
              <a:off x="185740" y="3084"/>
              <a:ext cx="2406163" cy="27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96" name="TextBox 181"/>
            <p:cNvSpPr txBox="1">
              <a:spLocks noChangeArrowheads="1"/>
            </p:cNvSpPr>
            <p:nvPr/>
          </p:nvSpPr>
          <p:spPr bwMode="auto">
            <a:xfrm>
              <a:off x="176211" y="387716"/>
              <a:ext cx="2406163" cy="43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101" name="그룹 182"/>
          <p:cNvGrpSpPr>
            <a:grpSpLocks/>
          </p:cNvGrpSpPr>
          <p:nvPr/>
        </p:nvGrpSpPr>
        <p:grpSpPr bwMode="auto">
          <a:xfrm>
            <a:off x="5528739" y="4264182"/>
            <a:ext cx="1001582" cy="1050812"/>
            <a:chOff x="-60749" y="-23071"/>
            <a:chExt cx="2894904" cy="931439"/>
          </a:xfrm>
        </p:grpSpPr>
        <p:grpSp>
          <p:nvGrpSpPr>
            <p:cNvPr id="102" name="직사각형 183"/>
            <p:cNvGrpSpPr>
              <a:grpSpLocks/>
            </p:cNvGrpSpPr>
            <p:nvPr/>
          </p:nvGrpSpPr>
          <p:grpSpPr bwMode="auto">
            <a:xfrm>
              <a:off x="-60749" y="92822"/>
              <a:ext cx="2894904" cy="815546"/>
              <a:chOff x="0" y="0"/>
              <a:chExt cx="1261872" cy="1158240"/>
            </a:xfrm>
          </p:grpSpPr>
          <p:pic>
            <p:nvPicPr>
              <p:cNvPr id="108" name="직사각형 183"/>
              <p:cNvPicPr>
                <a:picLocks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61872" cy="1158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9" name="Text Box 106"/>
              <p:cNvSpPr txBox="1">
                <a:spLocks noChangeArrowheads="1"/>
              </p:cNvSpPr>
              <p:nvPr/>
            </p:nvSpPr>
            <p:spPr bwMode="auto">
              <a:xfrm>
                <a:off x="26480" y="23742"/>
                <a:ext cx="1214437" cy="1116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103" name="직사각형 184"/>
            <p:cNvGrpSpPr>
              <a:grpSpLocks/>
            </p:cNvGrpSpPr>
            <p:nvPr/>
          </p:nvGrpSpPr>
          <p:grpSpPr bwMode="auto">
            <a:xfrm>
              <a:off x="456698" y="-23071"/>
              <a:ext cx="1846026" cy="317634"/>
              <a:chOff x="0" y="0"/>
              <a:chExt cx="804672" cy="451104"/>
            </a:xfrm>
          </p:grpSpPr>
          <p:pic>
            <p:nvPicPr>
              <p:cNvPr id="106" name="직사각형 184"/>
              <p:cNvPicPr>
                <a:picLocks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7" name="Text Box 109"/>
              <p:cNvSpPr txBox="1">
                <a:spLocks noChangeArrowheads="1"/>
              </p:cNvSpPr>
              <p:nvPr/>
            </p:nvSpPr>
            <p:spPr bwMode="auto">
              <a:xfrm>
                <a:off x="30139" y="32766"/>
                <a:ext cx="747101" cy="395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104" name="TextBox 185"/>
            <p:cNvSpPr txBox="1">
              <a:spLocks noChangeArrowheads="1"/>
            </p:cNvSpPr>
            <p:nvPr/>
          </p:nvSpPr>
          <p:spPr bwMode="auto">
            <a:xfrm>
              <a:off x="185738" y="3084"/>
              <a:ext cx="2406163" cy="272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105" name="TextBox 186"/>
            <p:cNvSpPr txBox="1">
              <a:spLocks noChangeArrowheads="1"/>
            </p:cNvSpPr>
            <p:nvPr/>
          </p:nvSpPr>
          <p:spPr bwMode="auto">
            <a:xfrm>
              <a:off x="176212" y="387716"/>
              <a:ext cx="2406163" cy="436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  <p:grpSp>
        <p:nvGrpSpPr>
          <p:cNvPr id="110" name="그룹 187"/>
          <p:cNvGrpSpPr>
            <a:grpSpLocks/>
          </p:cNvGrpSpPr>
          <p:nvPr/>
        </p:nvGrpSpPr>
        <p:grpSpPr bwMode="auto">
          <a:xfrm>
            <a:off x="6661345" y="4255361"/>
            <a:ext cx="996542" cy="1049552"/>
            <a:chOff x="-55066" y="-21596"/>
            <a:chExt cx="2880917" cy="931439"/>
          </a:xfrm>
        </p:grpSpPr>
        <p:grpSp>
          <p:nvGrpSpPr>
            <p:cNvPr id="111" name="직사각형 188"/>
            <p:cNvGrpSpPr>
              <a:grpSpLocks/>
            </p:cNvGrpSpPr>
            <p:nvPr/>
          </p:nvGrpSpPr>
          <p:grpSpPr bwMode="auto">
            <a:xfrm>
              <a:off x="-55066" y="94297"/>
              <a:ext cx="2880917" cy="815546"/>
              <a:chOff x="0" y="0"/>
              <a:chExt cx="1255776" cy="1158240"/>
            </a:xfrm>
          </p:grpSpPr>
          <p:pic>
            <p:nvPicPr>
              <p:cNvPr id="117" name="직사각형 188"/>
              <p:cNvPicPr>
                <a:picLocks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55776" cy="1158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8" name="Text Box 115"/>
              <p:cNvSpPr txBox="1">
                <a:spLocks noChangeArrowheads="1"/>
              </p:cNvSpPr>
              <p:nvPr/>
            </p:nvSpPr>
            <p:spPr bwMode="auto">
              <a:xfrm>
                <a:off x="24003" y="21646"/>
                <a:ext cx="1214438" cy="1116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grpSp>
          <p:nvGrpSpPr>
            <p:cNvPr id="112" name="직사각형 189"/>
            <p:cNvGrpSpPr>
              <a:grpSpLocks/>
            </p:cNvGrpSpPr>
            <p:nvPr/>
          </p:nvGrpSpPr>
          <p:grpSpPr bwMode="auto">
            <a:xfrm>
              <a:off x="448395" y="-21596"/>
              <a:ext cx="1846024" cy="317634"/>
              <a:chOff x="0" y="0"/>
              <a:chExt cx="804672" cy="451104"/>
            </a:xfrm>
          </p:grpSpPr>
          <p:pic>
            <p:nvPicPr>
              <p:cNvPr id="115" name="직사각형 189"/>
              <p:cNvPicPr>
                <a:picLocks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6" name="Text Box 118"/>
              <p:cNvSpPr txBox="1">
                <a:spLocks noChangeArrowheads="1"/>
              </p:cNvSpPr>
              <p:nvPr/>
            </p:nvSpPr>
            <p:spPr bwMode="auto">
              <a:xfrm>
                <a:off x="33759" y="30671"/>
                <a:ext cx="747102" cy="395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Malgun Gothic" pitchFamily="34" charset="-127"/>
                  </a:defRPr>
                </a:lvl9pPr>
              </a:lstStyle>
              <a:p>
                <a:pPr algn="ctr" latinLnBrk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ko-KR" altLang="en-US" sz="1400">
                  <a:solidFill>
                    <a:srgbClr val="FFFFFF"/>
                  </a:solidFill>
                  <a:latin typeface="Malgun Gothic" pitchFamily="34" charset="-127"/>
                </a:endParaRPr>
              </a:p>
            </p:txBody>
          </p:sp>
        </p:grpSp>
        <p:sp>
          <p:nvSpPr>
            <p:cNvPr id="113" name="TextBox 190"/>
            <p:cNvSpPr txBox="1">
              <a:spLocks noChangeArrowheads="1"/>
            </p:cNvSpPr>
            <p:nvPr/>
          </p:nvSpPr>
          <p:spPr bwMode="auto">
            <a:xfrm>
              <a:off x="185738" y="3084"/>
              <a:ext cx="2406160" cy="27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prstClr val="white"/>
                  </a:solidFill>
                  <a:latin typeface="Arial" pitchFamily="34" charset="0"/>
                  <a:ea typeface="HY헤드라인M" pitchFamily="2" charset="-127"/>
                </a:rPr>
                <a:t>TEXT</a:t>
              </a:r>
              <a:endParaRPr lang="ko-KR" altLang="en-US" sz="1400" b="1">
                <a:solidFill>
                  <a:prstClr val="white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  <p:sp>
          <p:nvSpPr>
            <p:cNvPr id="114" name="TextBox 191"/>
            <p:cNvSpPr txBox="1">
              <a:spLocks noChangeArrowheads="1"/>
            </p:cNvSpPr>
            <p:nvPr/>
          </p:nvSpPr>
          <p:spPr bwMode="auto">
            <a:xfrm>
              <a:off x="176213" y="387716"/>
              <a:ext cx="2406160" cy="43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Malgun Gothic" pitchFamily="34" charset="-127"/>
                </a:defRPr>
              </a:lvl9pPr>
            </a:lstStyle>
            <a:p>
              <a:pPr algn="ctr" latinLnBrk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300" b="1">
                  <a:solidFill>
                    <a:prstClr val="black"/>
                  </a:solidFill>
                  <a:latin typeface="Arial" pitchFamily="34" charset="0"/>
                  <a:ea typeface="HY헤드라인M" pitchFamily="2" charset="-127"/>
                </a:rPr>
                <a:t>TEXT IN HERE</a:t>
              </a:r>
              <a:endParaRPr lang="ko-KR" altLang="en-US" sz="1300" b="1">
                <a:solidFill>
                  <a:prstClr val="black"/>
                </a:solidFill>
                <a:latin typeface="Arial" pitchFamily="34" charset="0"/>
                <a:ea typeface="HY헤드라인M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5087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3"/>
          <p:cNvGrpSpPr>
            <a:grpSpLocks/>
          </p:cNvGrpSpPr>
          <p:nvPr/>
        </p:nvGrpSpPr>
        <p:grpSpPr bwMode="auto">
          <a:xfrm>
            <a:off x="1947864" y="1916116"/>
            <a:ext cx="5327650" cy="3024187"/>
            <a:chOff x="1202" y="1117"/>
            <a:chExt cx="3356" cy="2268"/>
          </a:xfrm>
        </p:grpSpPr>
        <p:sp>
          <p:nvSpPr>
            <p:cNvPr id="17" name="Freeform 4"/>
            <p:cNvSpPr>
              <a:spLocks/>
            </p:cNvSpPr>
            <p:nvPr/>
          </p:nvSpPr>
          <p:spPr bwMode="auto">
            <a:xfrm>
              <a:off x="1202" y="1888"/>
              <a:ext cx="3356" cy="1497"/>
            </a:xfrm>
            <a:custGeom>
              <a:avLst/>
              <a:gdLst>
                <a:gd name="T0" fmla="*/ 0 w 1180"/>
                <a:gd name="T1" fmla="*/ 158 h 158"/>
                <a:gd name="T2" fmla="*/ 0 w 1180"/>
                <a:gd name="T3" fmla="*/ 0 h 158"/>
                <a:gd name="T4" fmla="*/ 1180 w 1180"/>
                <a:gd name="T5" fmla="*/ 0 h 158"/>
                <a:gd name="T6" fmla="*/ 1180 w 1180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0" h="158">
                  <a:moveTo>
                    <a:pt x="0" y="158"/>
                  </a:moveTo>
                  <a:lnTo>
                    <a:pt x="0" y="0"/>
                  </a:lnTo>
                  <a:lnTo>
                    <a:pt x="1180" y="0"/>
                  </a:lnTo>
                  <a:lnTo>
                    <a:pt x="1180" y="158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Line 5"/>
            <p:cNvSpPr>
              <a:spLocks noChangeShapeType="1"/>
            </p:cNvSpPr>
            <p:nvPr/>
          </p:nvSpPr>
          <p:spPr bwMode="auto">
            <a:xfrm>
              <a:off x="2881" y="1117"/>
              <a:ext cx="0" cy="2268"/>
            </a:xfrm>
            <a:prstGeom prst="line">
              <a:avLst/>
            </a:prstGeom>
            <a:noFill/>
            <a:ln w="25400">
              <a:solidFill>
                <a:srgbClr val="9E9E9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468688" y="1412875"/>
            <a:ext cx="2263775" cy="508000"/>
          </a:xfrm>
          <a:prstGeom prst="flowChartAlternateProcess">
            <a:avLst/>
          </a:prstGeom>
          <a:solidFill>
            <a:srgbClr val="990033"/>
          </a:solidFill>
          <a:ln>
            <a:noFill/>
          </a:ln>
          <a:effectLst>
            <a:prstShdw prst="shdw17" dist="17961" dir="2700000">
              <a:srgbClr val="990033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>
                <a:solidFill>
                  <a:srgbClr val="FFFFFF"/>
                </a:solidFill>
              </a:rPr>
              <a:t>单击此处添加文字</a:t>
            </a: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6124575" y="3284539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3460751" y="3284539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796925" y="3284539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>
            <a:off x="6124575" y="4076703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3460751" y="4076703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796925" y="4076703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6124575" y="4868864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7" name="AutoShape 14"/>
          <p:cNvSpPr>
            <a:spLocks noChangeArrowheads="1"/>
          </p:cNvSpPr>
          <p:nvPr/>
        </p:nvSpPr>
        <p:spPr bwMode="auto">
          <a:xfrm>
            <a:off x="3460751" y="4868864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8" name="AutoShape 15"/>
          <p:cNvSpPr>
            <a:spLocks noChangeArrowheads="1"/>
          </p:cNvSpPr>
          <p:nvPr/>
        </p:nvSpPr>
        <p:spPr bwMode="auto">
          <a:xfrm>
            <a:off x="796925" y="4868864"/>
            <a:ext cx="2263775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002850"/>
                </a:solidFill>
              </a:rPr>
              <a:t>单击此处添加文字</a:t>
            </a:r>
          </a:p>
        </p:txBody>
      </p:sp>
      <p:sp>
        <p:nvSpPr>
          <p:cNvPr id="29" name="AutoShape 16"/>
          <p:cNvSpPr>
            <a:spLocks noChangeArrowheads="1"/>
          </p:cNvSpPr>
          <p:nvPr/>
        </p:nvSpPr>
        <p:spPr bwMode="auto">
          <a:xfrm>
            <a:off x="3479800" y="2132015"/>
            <a:ext cx="2263775" cy="508000"/>
          </a:xfrm>
          <a:prstGeom prst="flowChartAlternateProcess">
            <a:avLst/>
          </a:prstGeom>
          <a:solidFill>
            <a:srgbClr val="2A5682"/>
          </a:solidFill>
          <a:ln>
            <a:noFill/>
          </a:ln>
          <a:effectLst>
            <a:prstShdw prst="shdw17" dist="17961" dir="2700000">
              <a:srgbClr val="2A5682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4" rIns="91428" bIns="45714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>
                <a:solidFill>
                  <a:srgbClr val="FFFFFF"/>
                </a:solidFill>
              </a:rPr>
              <a:t>单击此处添加文字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1070050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25"/>
          <p:cNvGrpSpPr>
            <a:grpSpLocks/>
          </p:cNvGrpSpPr>
          <p:nvPr/>
        </p:nvGrpSpPr>
        <p:grpSpPr bwMode="auto">
          <a:xfrm>
            <a:off x="1742275" y="2556925"/>
            <a:ext cx="5423660" cy="1329265"/>
            <a:chOff x="4" y="1956"/>
            <a:chExt cx="5894" cy="1444"/>
          </a:xfrm>
        </p:grpSpPr>
        <p:sp>
          <p:nvSpPr>
            <p:cNvPr id="96" name="Line 17"/>
            <p:cNvSpPr>
              <a:spLocks noChangeShapeType="1"/>
            </p:cNvSpPr>
            <p:nvPr/>
          </p:nvSpPr>
          <p:spPr bwMode="auto">
            <a:xfrm>
              <a:off x="2946" y="1956"/>
              <a:ext cx="0" cy="1414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97" name="Line 18"/>
            <p:cNvSpPr>
              <a:spLocks noChangeShapeType="1"/>
            </p:cNvSpPr>
            <p:nvPr/>
          </p:nvSpPr>
          <p:spPr bwMode="auto">
            <a:xfrm>
              <a:off x="4" y="2668"/>
              <a:ext cx="0" cy="732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98" name="Line 19"/>
            <p:cNvSpPr>
              <a:spLocks noChangeShapeType="1"/>
            </p:cNvSpPr>
            <p:nvPr/>
          </p:nvSpPr>
          <p:spPr bwMode="auto">
            <a:xfrm>
              <a:off x="1476" y="2668"/>
              <a:ext cx="0" cy="732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99" name="Line 20"/>
            <p:cNvSpPr>
              <a:spLocks noChangeShapeType="1"/>
            </p:cNvSpPr>
            <p:nvPr/>
          </p:nvSpPr>
          <p:spPr bwMode="auto">
            <a:xfrm>
              <a:off x="2950" y="3400"/>
              <a:ext cx="0" cy="0"/>
            </a:xfrm>
            <a:prstGeom prst="line">
              <a:avLst/>
            </a:prstGeom>
            <a:noFill/>
            <a:ln w="12700">
              <a:solidFill>
                <a:srgbClr val="ADADA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100" name="Line 21"/>
            <p:cNvSpPr>
              <a:spLocks noChangeShapeType="1"/>
            </p:cNvSpPr>
            <p:nvPr/>
          </p:nvSpPr>
          <p:spPr bwMode="auto">
            <a:xfrm>
              <a:off x="2950" y="2668"/>
              <a:ext cx="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101" name="Line 22"/>
            <p:cNvSpPr>
              <a:spLocks noChangeShapeType="1"/>
            </p:cNvSpPr>
            <p:nvPr/>
          </p:nvSpPr>
          <p:spPr bwMode="auto">
            <a:xfrm>
              <a:off x="4424" y="2668"/>
              <a:ext cx="0" cy="732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102" name="Line 23"/>
            <p:cNvSpPr>
              <a:spLocks noChangeShapeType="1"/>
            </p:cNvSpPr>
            <p:nvPr/>
          </p:nvSpPr>
          <p:spPr bwMode="auto">
            <a:xfrm>
              <a:off x="5898" y="2668"/>
              <a:ext cx="0" cy="732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103" name="Line 24"/>
            <p:cNvSpPr>
              <a:spLocks noChangeShapeType="1"/>
            </p:cNvSpPr>
            <p:nvPr/>
          </p:nvSpPr>
          <p:spPr bwMode="auto">
            <a:xfrm>
              <a:off x="4" y="2674"/>
              <a:ext cx="5894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</p:grpSp>
      <p:grpSp>
        <p:nvGrpSpPr>
          <p:cNvPr id="55" name="Group 13"/>
          <p:cNvGrpSpPr>
            <a:grpSpLocks/>
          </p:cNvGrpSpPr>
          <p:nvPr/>
        </p:nvGrpSpPr>
        <p:grpSpPr bwMode="auto">
          <a:xfrm>
            <a:off x="2336926" y="2085699"/>
            <a:ext cx="4210423" cy="800079"/>
            <a:chOff x="550" y="1382"/>
            <a:chExt cx="4575" cy="869"/>
          </a:xfrm>
        </p:grpSpPr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839" y="1382"/>
              <a:ext cx="4014" cy="573"/>
            </a:xfrm>
            <a:custGeom>
              <a:avLst/>
              <a:gdLst>
                <a:gd name="T0" fmla="*/ 4014 w 3964"/>
                <a:gd name="T1" fmla="*/ 472 h 566"/>
                <a:gd name="T2" fmla="*/ 4014 w 3964"/>
                <a:gd name="T3" fmla="*/ 472 h 566"/>
                <a:gd name="T4" fmla="*/ 4012 w 3964"/>
                <a:gd name="T5" fmla="*/ 492 h 566"/>
                <a:gd name="T6" fmla="*/ 4006 w 3964"/>
                <a:gd name="T7" fmla="*/ 510 h 566"/>
                <a:gd name="T8" fmla="*/ 3996 w 3964"/>
                <a:gd name="T9" fmla="*/ 528 h 566"/>
                <a:gd name="T10" fmla="*/ 3984 w 3964"/>
                <a:gd name="T11" fmla="*/ 543 h 566"/>
                <a:gd name="T12" fmla="*/ 3969 w 3964"/>
                <a:gd name="T13" fmla="*/ 555 h 566"/>
                <a:gd name="T14" fmla="*/ 3951 w 3964"/>
                <a:gd name="T15" fmla="*/ 565 h 566"/>
                <a:gd name="T16" fmla="*/ 3933 w 3964"/>
                <a:gd name="T17" fmla="*/ 571 h 566"/>
                <a:gd name="T18" fmla="*/ 3911 w 3964"/>
                <a:gd name="T19" fmla="*/ 573 h 566"/>
                <a:gd name="T20" fmla="*/ 101 w 3964"/>
                <a:gd name="T21" fmla="*/ 573 h 566"/>
                <a:gd name="T22" fmla="*/ 101 w 3964"/>
                <a:gd name="T23" fmla="*/ 573 h 566"/>
                <a:gd name="T24" fmla="*/ 81 w 3964"/>
                <a:gd name="T25" fmla="*/ 571 h 566"/>
                <a:gd name="T26" fmla="*/ 61 w 3964"/>
                <a:gd name="T27" fmla="*/ 565 h 566"/>
                <a:gd name="T28" fmla="*/ 45 w 3964"/>
                <a:gd name="T29" fmla="*/ 555 h 566"/>
                <a:gd name="T30" fmla="*/ 28 w 3964"/>
                <a:gd name="T31" fmla="*/ 543 h 566"/>
                <a:gd name="T32" fmla="*/ 16 w 3964"/>
                <a:gd name="T33" fmla="*/ 528 h 566"/>
                <a:gd name="T34" fmla="*/ 6 w 3964"/>
                <a:gd name="T35" fmla="*/ 510 h 566"/>
                <a:gd name="T36" fmla="*/ 2 w 3964"/>
                <a:gd name="T37" fmla="*/ 492 h 566"/>
                <a:gd name="T38" fmla="*/ 0 w 3964"/>
                <a:gd name="T39" fmla="*/ 472 h 566"/>
                <a:gd name="T40" fmla="*/ 0 w 3964"/>
                <a:gd name="T41" fmla="*/ 101 h 566"/>
                <a:gd name="T42" fmla="*/ 0 w 3964"/>
                <a:gd name="T43" fmla="*/ 101 h 566"/>
                <a:gd name="T44" fmla="*/ 2 w 3964"/>
                <a:gd name="T45" fmla="*/ 81 h 566"/>
                <a:gd name="T46" fmla="*/ 6 w 3964"/>
                <a:gd name="T47" fmla="*/ 63 h 566"/>
                <a:gd name="T48" fmla="*/ 16 w 3964"/>
                <a:gd name="T49" fmla="*/ 45 h 566"/>
                <a:gd name="T50" fmla="*/ 28 w 3964"/>
                <a:gd name="T51" fmla="*/ 30 h 566"/>
                <a:gd name="T52" fmla="*/ 45 w 3964"/>
                <a:gd name="T53" fmla="*/ 16 h 566"/>
                <a:gd name="T54" fmla="*/ 61 w 3964"/>
                <a:gd name="T55" fmla="*/ 8 h 566"/>
                <a:gd name="T56" fmla="*/ 81 w 3964"/>
                <a:gd name="T57" fmla="*/ 2 h 566"/>
                <a:gd name="T58" fmla="*/ 101 w 3964"/>
                <a:gd name="T59" fmla="*/ 0 h 566"/>
                <a:gd name="T60" fmla="*/ 3911 w 3964"/>
                <a:gd name="T61" fmla="*/ 0 h 566"/>
                <a:gd name="T62" fmla="*/ 3911 w 3964"/>
                <a:gd name="T63" fmla="*/ 0 h 566"/>
                <a:gd name="T64" fmla="*/ 3933 w 3964"/>
                <a:gd name="T65" fmla="*/ 2 h 566"/>
                <a:gd name="T66" fmla="*/ 3951 w 3964"/>
                <a:gd name="T67" fmla="*/ 8 h 566"/>
                <a:gd name="T68" fmla="*/ 3969 w 3964"/>
                <a:gd name="T69" fmla="*/ 16 h 566"/>
                <a:gd name="T70" fmla="*/ 3984 w 3964"/>
                <a:gd name="T71" fmla="*/ 30 h 566"/>
                <a:gd name="T72" fmla="*/ 3996 w 3964"/>
                <a:gd name="T73" fmla="*/ 45 h 566"/>
                <a:gd name="T74" fmla="*/ 4006 w 3964"/>
                <a:gd name="T75" fmla="*/ 63 h 566"/>
                <a:gd name="T76" fmla="*/ 4012 w 3964"/>
                <a:gd name="T77" fmla="*/ 81 h 566"/>
                <a:gd name="T78" fmla="*/ 4014 w 3964"/>
                <a:gd name="T79" fmla="*/ 101 h 566"/>
                <a:gd name="T80" fmla="*/ 4014 w 3964"/>
                <a:gd name="T81" fmla="*/ 472 h 5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964" h="566">
                  <a:moveTo>
                    <a:pt x="3964" y="466"/>
                  </a:moveTo>
                  <a:lnTo>
                    <a:pt x="3964" y="466"/>
                  </a:lnTo>
                  <a:lnTo>
                    <a:pt x="3962" y="486"/>
                  </a:lnTo>
                  <a:lnTo>
                    <a:pt x="3956" y="504"/>
                  </a:lnTo>
                  <a:lnTo>
                    <a:pt x="3946" y="522"/>
                  </a:lnTo>
                  <a:lnTo>
                    <a:pt x="3934" y="536"/>
                  </a:lnTo>
                  <a:lnTo>
                    <a:pt x="3920" y="548"/>
                  </a:lnTo>
                  <a:lnTo>
                    <a:pt x="3902" y="558"/>
                  </a:lnTo>
                  <a:lnTo>
                    <a:pt x="3884" y="564"/>
                  </a:lnTo>
                  <a:lnTo>
                    <a:pt x="3862" y="566"/>
                  </a:lnTo>
                  <a:lnTo>
                    <a:pt x="100" y="566"/>
                  </a:lnTo>
                  <a:lnTo>
                    <a:pt x="80" y="564"/>
                  </a:lnTo>
                  <a:lnTo>
                    <a:pt x="60" y="558"/>
                  </a:lnTo>
                  <a:lnTo>
                    <a:pt x="44" y="548"/>
                  </a:lnTo>
                  <a:lnTo>
                    <a:pt x="28" y="536"/>
                  </a:lnTo>
                  <a:lnTo>
                    <a:pt x="16" y="522"/>
                  </a:lnTo>
                  <a:lnTo>
                    <a:pt x="6" y="504"/>
                  </a:lnTo>
                  <a:lnTo>
                    <a:pt x="2" y="486"/>
                  </a:lnTo>
                  <a:lnTo>
                    <a:pt x="0" y="466"/>
                  </a:lnTo>
                  <a:lnTo>
                    <a:pt x="0" y="100"/>
                  </a:lnTo>
                  <a:lnTo>
                    <a:pt x="2" y="80"/>
                  </a:lnTo>
                  <a:lnTo>
                    <a:pt x="6" y="62"/>
                  </a:lnTo>
                  <a:lnTo>
                    <a:pt x="16" y="44"/>
                  </a:lnTo>
                  <a:lnTo>
                    <a:pt x="28" y="30"/>
                  </a:lnTo>
                  <a:lnTo>
                    <a:pt x="44" y="16"/>
                  </a:lnTo>
                  <a:lnTo>
                    <a:pt x="60" y="8"/>
                  </a:lnTo>
                  <a:lnTo>
                    <a:pt x="80" y="2"/>
                  </a:lnTo>
                  <a:lnTo>
                    <a:pt x="100" y="0"/>
                  </a:lnTo>
                  <a:lnTo>
                    <a:pt x="3862" y="0"/>
                  </a:lnTo>
                  <a:lnTo>
                    <a:pt x="3884" y="2"/>
                  </a:lnTo>
                  <a:lnTo>
                    <a:pt x="3902" y="8"/>
                  </a:lnTo>
                  <a:lnTo>
                    <a:pt x="3920" y="16"/>
                  </a:lnTo>
                  <a:lnTo>
                    <a:pt x="3934" y="30"/>
                  </a:lnTo>
                  <a:lnTo>
                    <a:pt x="3946" y="44"/>
                  </a:lnTo>
                  <a:lnTo>
                    <a:pt x="3956" y="62"/>
                  </a:lnTo>
                  <a:lnTo>
                    <a:pt x="3962" y="80"/>
                  </a:lnTo>
                  <a:lnTo>
                    <a:pt x="3964" y="100"/>
                  </a:lnTo>
                  <a:lnTo>
                    <a:pt x="3964" y="466"/>
                  </a:lnTo>
                  <a:close/>
                </a:path>
              </a:pathLst>
            </a:custGeom>
            <a:solidFill>
              <a:srgbClr val="FFFFFF"/>
            </a:solidFill>
            <a:ln w="63500">
              <a:solidFill>
                <a:srgbClr val="6B9B1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93" name="AutoShape 9"/>
            <p:cNvSpPr>
              <a:spLocks noChangeAspect="1" noChangeArrowheads="1" noTextEdit="1"/>
            </p:cNvSpPr>
            <p:nvPr/>
          </p:nvSpPr>
          <p:spPr bwMode="auto">
            <a:xfrm>
              <a:off x="816" y="1756"/>
              <a:ext cx="4060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pic>
          <p:nvPicPr>
            <p:cNvPr id="94" name="Picture 12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" y="1451"/>
              <a:ext cx="4575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" name="Freeform 11"/>
            <p:cNvSpPr>
              <a:spLocks/>
            </p:cNvSpPr>
            <p:nvPr/>
          </p:nvSpPr>
          <p:spPr bwMode="auto">
            <a:xfrm>
              <a:off x="819" y="1756"/>
              <a:ext cx="4057" cy="222"/>
            </a:xfrm>
            <a:custGeom>
              <a:avLst/>
              <a:gdLst>
                <a:gd name="T0" fmla="*/ 0 w 4060"/>
                <a:gd name="T1" fmla="*/ 108 h 222"/>
                <a:gd name="T2" fmla="*/ 0 w 4060"/>
                <a:gd name="T3" fmla="*/ 108 h 222"/>
                <a:gd name="T4" fmla="*/ 2 w 4060"/>
                <a:gd name="T5" fmla="*/ 130 h 222"/>
                <a:gd name="T6" fmla="*/ 8 w 4060"/>
                <a:gd name="T7" fmla="*/ 152 h 222"/>
                <a:gd name="T8" fmla="*/ 20 w 4060"/>
                <a:gd name="T9" fmla="*/ 172 h 222"/>
                <a:gd name="T10" fmla="*/ 32 w 4060"/>
                <a:gd name="T11" fmla="*/ 188 h 222"/>
                <a:gd name="T12" fmla="*/ 50 w 4060"/>
                <a:gd name="T13" fmla="*/ 202 h 222"/>
                <a:gd name="T14" fmla="*/ 70 w 4060"/>
                <a:gd name="T15" fmla="*/ 212 h 222"/>
                <a:gd name="T16" fmla="*/ 90 w 4060"/>
                <a:gd name="T17" fmla="*/ 220 h 222"/>
                <a:gd name="T18" fmla="*/ 115 w 4060"/>
                <a:gd name="T19" fmla="*/ 222 h 222"/>
                <a:gd name="T20" fmla="*/ 3945 w 4060"/>
                <a:gd name="T21" fmla="*/ 222 h 222"/>
                <a:gd name="T22" fmla="*/ 3945 w 4060"/>
                <a:gd name="T23" fmla="*/ 222 h 222"/>
                <a:gd name="T24" fmla="*/ 3967 w 4060"/>
                <a:gd name="T25" fmla="*/ 220 h 222"/>
                <a:gd name="T26" fmla="*/ 3989 w 4060"/>
                <a:gd name="T27" fmla="*/ 212 h 222"/>
                <a:gd name="T28" fmla="*/ 4007 w 4060"/>
                <a:gd name="T29" fmla="*/ 202 h 222"/>
                <a:gd name="T30" fmla="*/ 4025 w 4060"/>
                <a:gd name="T31" fmla="*/ 188 h 222"/>
                <a:gd name="T32" fmla="*/ 4039 w 4060"/>
                <a:gd name="T33" fmla="*/ 172 h 222"/>
                <a:gd name="T34" fmla="*/ 4049 w 4060"/>
                <a:gd name="T35" fmla="*/ 152 h 222"/>
                <a:gd name="T36" fmla="*/ 4055 w 4060"/>
                <a:gd name="T37" fmla="*/ 130 h 222"/>
                <a:gd name="T38" fmla="*/ 4057 w 4060"/>
                <a:gd name="T39" fmla="*/ 108 h 222"/>
                <a:gd name="T40" fmla="*/ 4057 w 4060"/>
                <a:gd name="T41" fmla="*/ 0 h 222"/>
                <a:gd name="T42" fmla="*/ 0 w 4060"/>
                <a:gd name="T43" fmla="*/ 0 h 222"/>
                <a:gd name="T44" fmla="*/ 0 w 4060"/>
                <a:gd name="T45" fmla="*/ 108 h 2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60" h="222">
                  <a:moveTo>
                    <a:pt x="0" y="108"/>
                  </a:moveTo>
                  <a:lnTo>
                    <a:pt x="0" y="108"/>
                  </a:lnTo>
                  <a:lnTo>
                    <a:pt x="2" y="130"/>
                  </a:lnTo>
                  <a:lnTo>
                    <a:pt x="8" y="152"/>
                  </a:lnTo>
                  <a:lnTo>
                    <a:pt x="20" y="172"/>
                  </a:lnTo>
                  <a:lnTo>
                    <a:pt x="32" y="188"/>
                  </a:lnTo>
                  <a:lnTo>
                    <a:pt x="50" y="202"/>
                  </a:lnTo>
                  <a:lnTo>
                    <a:pt x="70" y="212"/>
                  </a:lnTo>
                  <a:lnTo>
                    <a:pt x="90" y="220"/>
                  </a:lnTo>
                  <a:lnTo>
                    <a:pt x="115" y="222"/>
                  </a:lnTo>
                  <a:lnTo>
                    <a:pt x="3948" y="222"/>
                  </a:lnTo>
                  <a:lnTo>
                    <a:pt x="3970" y="220"/>
                  </a:lnTo>
                  <a:lnTo>
                    <a:pt x="3992" y="212"/>
                  </a:lnTo>
                  <a:lnTo>
                    <a:pt x="4010" y="202"/>
                  </a:lnTo>
                  <a:lnTo>
                    <a:pt x="4028" y="188"/>
                  </a:lnTo>
                  <a:lnTo>
                    <a:pt x="4042" y="172"/>
                  </a:lnTo>
                  <a:lnTo>
                    <a:pt x="4052" y="152"/>
                  </a:lnTo>
                  <a:lnTo>
                    <a:pt x="4058" y="130"/>
                  </a:lnTo>
                  <a:lnTo>
                    <a:pt x="4060" y="108"/>
                  </a:lnTo>
                  <a:lnTo>
                    <a:pt x="4060" y="0"/>
                  </a:lnTo>
                  <a:lnTo>
                    <a:pt x="0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6B9B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</p:grpSp>
      <p:sp>
        <p:nvSpPr>
          <p:cNvPr id="56" name="Rectangle 37"/>
          <p:cNvSpPr>
            <a:spLocks noChangeArrowheads="1"/>
          </p:cNvSpPr>
          <p:nvPr/>
        </p:nvSpPr>
        <p:spPr bwMode="auto">
          <a:xfrm>
            <a:off x="3957095" y="2085697"/>
            <a:ext cx="973701" cy="31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baseline="-25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7256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baseline="0" dirty="0">
                <a:solidFill>
                  <a:srgbClr val="808080"/>
                </a:solidFill>
                <a:ea typeface="黑体" pitchFamily="49" charset="-122"/>
              </a:rPr>
              <a:t>要点文本</a:t>
            </a:r>
          </a:p>
        </p:txBody>
      </p:sp>
      <p:grpSp>
        <p:nvGrpSpPr>
          <p:cNvPr id="57" name="Group 39"/>
          <p:cNvGrpSpPr>
            <a:grpSpLocks/>
          </p:cNvGrpSpPr>
          <p:nvPr/>
        </p:nvGrpSpPr>
        <p:grpSpPr bwMode="auto">
          <a:xfrm>
            <a:off x="828883" y="3857211"/>
            <a:ext cx="1800328" cy="1457782"/>
            <a:chOff x="0" y="2840"/>
            <a:chExt cx="1429" cy="1157"/>
          </a:xfrm>
        </p:grpSpPr>
        <p:grpSp>
          <p:nvGrpSpPr>
            <p:cNvPr id="86" name="Group 36"/>
            <p:cNvGrpSpPr>
              <a:grpSpLocks/>
            </p:cNvGrpSpPr>
            <p:nvPr/>
          </p:nvGrpSpPr>
          <p:grpSpPr bwMode="auto">
            <a:xfrm>
              <a:off x="0" y="2840"/>
              <a:ext cx="1429" cy="1157"/>
              <a:chOff x="0" y="2840"/>
              <a:chExt cx="1429" cy="1157"/>
            </a:xfrm>
          </p:grpSpPr>
          <p:sp>
            <p:nvSpPr>
              <p:cNvPr id="88" name="AutoShape 34"/>
              <p:cNvSpPr>
                <a:spLocks noChangeArrowheads="1"/>
              </p:cNvSpPr>
              <p:nvPr/>
            </p:nvSpPr>
            <p:spPr bwMode="auto">
              <a:xfrm>
                <a:off x="259" y="2840"/>
                <a:ext cx="900" cy="1009"/>
              </a:xfrm>
              <a:prstGeom prst="roundRect">
                <a:avLst>
                  <a:gd name="adj" fmla="val 8667"/>
                </a:avLst>
              </a:prstGeom>
              <a:solidFill>
                <a:srgbClr val="FFFFFF"/>
              </a:solidFill>
              <a:ln w="63500">
                <a:solidFill>
                  <a:srgbClr val="6B9B1A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defTabSz="72562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9" name="Group 35"/>
              <p:cNvGrpSpPr>
                <a:grpSpLocks/>
              </p:cNvGrpSpPr>
              <p:nvPr/>
            </p:nvGrpSpPr>
            <p:grpSpPr bwMode="auto">
              <a:xfrm>
                <a:off x="0" y="3267"/>
                <a:ext cx="1429" cy="730"/>
                <a:chOff x="0" y="3189"/>
                <a:chExt cx="1429" cy="730"/>
              </a:xfrm>
            </p:grpSpPr>
            <p:pic>
              <p:nvPicPr>
                <p:cNvPr id="90" name="Picture 26" descr="未标题-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3189"/>
                  <a:ext cx="1429" cy="7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1" name="Rectangle 28"/>
                <p:cNvSpPr>
                  <a:spLocks noChangeArrowheads="1"/>
                </p:cNvSpPr>
                <p:nvPr/>
              </p:nvSpPr>
              <p:spPr bwMode="auto">
                <a:xfrm>
                  <a:off x="243" y="3448"/>
                  <a:ext cx="934" cy="187"/>
                </a:xfrm>
                <a:prstGeom prst="rect">
                  <a:avLst/>
                </a:prstGeom>
                <a:solidFill>
                  <a:srgbClr val="6B9B1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fol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defTabSz="725622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87" name="Rectangle 38"/>
            <p:cNvSpPr>
              <a:spLocks noChangeArrowheads="1"/>
            </p:cNvSpPr>
            <p:nvPr/>
          </p:nvSpPr>
          <p:spPr bwMode="auto">
            <a:xfrm>
              <a:off x="328" y="3248"/>
              <a:ext cx="803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baseline="0">
                  <a:solidFill>
                    <a:srgbClr val="808080"/>
                  </a:solidFill>
                  <a:ea typeface="黑体" pitchFamily="49" charset="-122"/>
                </a:rPr>
                <a:t>要点文本</a:t>
              </a:r>
            </a:p>
          </p:txBody>
        </p:sp>
      </p:grpSp>
      <p:grpSp>
        <p:nvGrpSpPr>
          <p:cNvPr id="58" name="Group 40"/>
          <p:cNvGrpSpPr>
            <a:grpSpLocks/>
          </p:cNvGrpSpPr>
          <p:nvPr/>
        </p:nvGrpSpPr>
        <p:grpSpPr bwMode="auto">
          <a:xfrm>
            <a:off x="2199601" y="3857211"/>
            <a:ext cx="1800328" cy="1457782"/>
            <a:chOff x="0" y="2840"/>
            <a:chExt cx="1429" cy="1157"/>
          </a:xfrm>
        </p:grpSpPr>
        <p:grpSp>
          <p:nvGrpSpPr>
            <p:cNvPr id="80" name="Group 41"/>
            <p:cNvGrpSpPr>
              <a:grpSpLocks/>
            </p:cNvGrpSpPr>
            <p:nvPr/>
          </p:nvGrpSpPr>
          <p:grpSpPr bwMode="auto">
            <a:xfrm>
              <a:off x="0" y="2840"/>
              <a:ext cx="1429" cy="1157"/>
              <a:chOff x="0" y="2840"/>
              <a:chExt cx="1429" cy="1157"/>
            </a:xfrm>
          </p:grpSpPr>
          <p:sp>
            <p:nvSpPr>
              <p:cNvPr id="82" name="AutoShape 42"/>
              <p:cNvSpPr>
                <a:spLocks noChangeArrowheads="1"/>
              </p:cNvSpPr>
              <p:nvPr/>
            </p:nvSpPr>
            <p:spPr bwMode="auto">
              <a:xfrm>
                <a:off x="259" y="2840"/>
                <a:ext cx="900" cy="1009"/>
              </a:xfrm>
              <a:prstGeom prst="roundRect">
                <a:avLst>
                  <a:gd name="adj" fmla="val 8667"/>
                </a:avLst>
              </a:prstGeom>
              <a:solidFill>
                <a:srgbClr val="FFFFFF"/>
              </a:solidFill>
              <a:ln w="63500">
                <a:solidFill>
                  <a:srgbClr val="6B9B1A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defTabSz="72562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" name="Group 43"/>
              <p:cNvGrpSpPr>
                <a:grpSpLocks/>
              </p:cNvGrpSpPr>
              <p:nvPr/>
            </p:nvGrpSpPr>
            <p:grpSpPr bwMode="auto">
              <a:xfrm>
                <a:off x="0" y="3267"/>
                <a:ext cx="1429" cy="730"/>
                <a:chOff x="0" y="3189"/>
                <a:chExt cx="1429" cy="730"/>
              </a:xfrm>
            </p:grpSpPr>
            <p:pic>
              <p:nvPicPr>
                <p:cNvPr id="84" name="Picture 44" descr="未标题-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3189"/>
                  <a:ext cx="1429" cy="7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5" name="Rectangle 45"/>
                <p:cNvSpPr>
                  <a:spLocks noChangeArrowheads="1"/>
                </p:cNvSpPr>
                <p:nvPr/>
              </p:nvSpPr>
              <p:spPr bwMode="auto">
                <a:xfrm>
                  <a:off x="243" y="3448"/>
                  <a:ext cx="934" cy="187"/>
                </a:xfrm>
                <a:prstGeom prst="rect">
                  <a:avLst/>
                </a:prstGeom>
                <a:solidFill>
                  <a:srgbClr val="6B9B1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fol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defTabSz="725622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81" name="Rectangle 46"/>
            <p:cNvSpPr>
              <a:spLocks noChangeArrowheads="1"/>
            </p:cNvSpPr>
            <p:nvPr/>
          </p:nvSpPr>
          <p:spPr bwMode="auto">
            <a:xfrm>
              <a:off x="328" y="3248"/>
              <a:ext cx="803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baseline="0">
                  <a:solidFill>
                    <a:srgbClr val="808080"/>
                  </a:solidFill>
                  <a:ea typeface="黑体" pitchFamily="49" charset="-122"/>
                </a:rPr>
                <a:t>要点文本</a:t>
              </a:r>
            </a:p>
          </p:txBody>
        </p:sp>
      </p:grpSp>
      <p:grpSp>
        <p:nvGrpSpPr>
          <p:cNvPr id="59" name="Group 47"/>
          <p:cNvGrpSpPr>
            <a:grpSpLocks/>
          </p:cNvGrpSpPr>
          <p:nvPr/>
        </p:nvGrpSpPr>
        <p:grpSpPr bwMode="auto">
          <a:xfrm>
            <a:off x="3542602" y="3857211"/>
            <a:ext cx="1800328" cy="1457782"/>
            <a:chOff x="0" y="2840"/>
            <a:chExt cx="1429" cy="1157"/>
          </a:xfrm>
        </p:grpSpPr>
        <p:grpSp>
          <p:nvGrpSpPr>
            <p:cNvPr id="74" name="Group 48"/>
            <p:cNvGrpSpPr>
              <a:grpSpLocks/>
            </p:cNvGrpSpPr>
            <p:nvPr/>
          </p:nvGrpSpPr>
          <p:grpSpPr bwMode="auto">
            <a:xfrm>
              <a:off x="0" y="2840"/>
              <a:ext cx="1429" cy="1157"/>
              <a:chOff x="0" y="2840"/>
              <a:chExt cx="1429" cy="1157"/>
            </a:xfrm>
          </p:grpSpPr>
          <p:sp>
            <p:nvSpPr>
              <p:cNvPr id="76" name="AutoShape 49"/>
              <p:cNvSpPr>
                <a:spLocks noChangeArrowheads="1"/>
              </p:cNvSpPr>
              <p:nvPr/>
            </p:nvSpPr>
            <p:spPr bwMode="auto">
              <a:xfrm>
                <a:off x="259" y="2840"/>
                <a:ext cx="900" cy="1009"/>
              </a:xfrm>
              <a:prstGeom prst="roundRect">
                <a:avLst>
                  <a:gd name="adj" fmla="val 8667"/>
                </a:avLst>
              </a:prstGeom>
              <a:solidFill>
                <a:srgbClr val="FFFFFF"/>
              </a:solidFill>
              <a:ln w="63500">
                <a:solidFill>
                  <a:srgbClr val="6B9B1A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defTabSz="72562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7" name="Group 50"/>
              <p:cNvGrpSpPr>
                <a:grpSpLocks/>
              </p:cNvGrpSpPr>
              <p:nvPr/>
            </p:nvGrpSpPr>
            <p:grpSpPr bwMode="auto">
              <a:xfrm>
                <a:off x="0" y="3267"/>
                <a:ext cx="1429" cy="730"/>
                <a:chOff x="0" y="3189"/>
                <a:chExt cx="1429" cy="730"/>
              </a:xfrm>
            </p:grpSpPr>
            <p:pic>
              <p:nvPicPr>
                <p:cNvPr id="78" name="Picture 51" descr="未标题-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3189"/>
                  <a:ext cx="1429" cy="7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9" name="Rectangle 52"/>
                <p:cNvSpPr>
                  <a:spLocks noChangeArrowheads="1"/>
                </p:cNvSpPr>
                <p:nvPr/>
              </p:nvSpPr>
              <p:spPr bwMode="auto">
                <a:xfrm>
                  <a:off x="243" y="3448"/>
                  <a:ext cx="934" cy="187"/>
                </a:xfrm>
                <a:prstGeom prst="rect">
                  <a:avLst/>
                </a:prstGeom>
                <a:solidFill>
                  <a:srgbClr val="6B9B1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fol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defTabSz="725622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75" name="Rectangle 53"/>
            <p:cNvSpPr>
              <a:spLocks noChangeArrowheads="1"/>
            </p:cNvSpPr>
            <p:nvPr/>
          </p:nvSpPr>
          <p:spPr bwMode="auto">
            <a:xfrm>
              <a:off x="328" y="3248"/>
              <a:ext cx="803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baseline="0" dirty="0">
                  <a:solidFill>
                    <a:srgbClr val="808080"/>
                  </a:solidFill>
                  <a:ea typeface="黑体" pitchFamily="49" charset="-122"/>
                </a:rPr>
                <a:t>要点文本</a:t>
              </a:r>
            </a:p>
          </p:txBody>
        </p:sp>
      </p:grpSp>
      <p:grpSp>
        <p:nvGrpSpPr>
          <p:cNvPr id="60" name="Group 54"/>
          <p:cNvGrpSpPr>
            <a:grpSpLocks/>
          </p:cNvGrpSpPr>
          <p:nvPr/>
        </p:nvGrpSpPr>
        <p:grpSpPr bwMode="auto">
          <a:xfrm>
            <a:off x="4885604" y="3857211"/>
            <a:ext cx="1800328" cy="1457782"/>
            <a:chOff x="0" y="2840"/>
            <a:chExt cx="1429" cy="1157"/>
          </a:xfrm>
        </p:grpSpPr>
        <p:grpSp>
          <p:nvGrpSpPr>
            <p:cNvPr id="68" name="Group 55"/>
            <p:cNvGrpSpPr>
              <a:grpSpLocks/>
            </p:cNvGrpSpPr>
            <p:nvPr/>
          </p:nvGrpSpPr>
          <p:grpSpPr bwMode="auto">
            <a:xfrm>
              <a:off x="0" y="2840"/>
              <a:ext cx="1429" cy="1157"/>
              <a:chOff x="0" y="2840"/>
              <a:chExt cx="1429" cy="1157"/>
            </a:xfrm>
          </p:grpSpPr>
          <p:sp>
            <p:nvSpPr>
              <p:cNvPr id="70" name="AutoShape 56"/>
              <p:cNvSpPr>
                <a:spLocks noChangeArrowheads="1"/>
              </p:cNvSpPr>
              <p:nvPr/>
            </p:nvSpPr>
            <p:spPr bwMode="auto">
              <a:xfrm>
                <a:off x="259" y="2840"/>
                <a:ext cx="900" cy="1009"/>
              </a:xfrm>
              <a:prstGeom prst="roundRect">
                <a:avLst>
                  <a:gd name="adj" fmla="val 8667"/>
                </a:avLst>
              </a:prstGeom>
              <a:solidFill>
                <a:srgbClr val="FFFFFF"/>
              </a:solidFill>
              <a:ln w="63500">
                <a:solidFill>
                  <a:srgbClr val="6B9B1A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defTabSz="72562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1" name="Group 57"/>
              <p:cNvGrpSpPr>
                <a:grpSpLocks/>
              </p:cNvGrpSpPr>
              <p:nvPr/>
            </p:nvGrpSpPr>
            <p:grpSpPr bwMode="auto">
              <a:xfrm>
                <a:off x="0" y="3267"/>
                <a:ext cx="1429" cy="730"/>
                <a:chOff x="0" y="3189"/>
                <a:chExt cx="1429" cy="730"/>
              </a:xfrm>
            </p:grpSpPr>
            <p:pic>
              <p:nvPicPr>
                <p:cNvPr id="72" name="Picture 58" descr="未标题-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3189"/>
                  <a:ext cx="1429" cy="7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3" name="Rectangle 59"/>
                <p:cNvSpPr>
                  <a:spLocks noChangeArrowheads="1"/>
                </p:cNvSpPr>
                <p:nvPr/>
              </p:nvSpPr>
              <p:spPr bwMode="auto">
                <a:xfrm>
                  <a:off x="243" y="3448"/>
                  <a:ext cx="934" cy="187"/>
                </a:xfrm>
                <a:prstGeom prst="rect">
                  <a:avLst/>
                </a:prstGeom>
                <a:solidFill>
                  <a:srgbClr val="6B9B1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fol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defTabSz="725622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69" name="Rectangle 60"/>
            <p:cNvSpPr>
              <a:spLocks noChangeArrowheads="1"/>
            </p:cNvSpPr>
            <p:nvPr/>
          </p:nvSpPr>
          <p:spPr bwMode="auto">
            <a:xfrm>
              <a:off x="328" y="3248"/>
              <a:ext cx="803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baseline="0">
                  <a:solidFill>
                    <a:srgbClr val="808080"/>
                  </a:solidFill>
                  <a:ea typeface="黑体" pitchFamily="49" charset="-122"/>
                </a:rPr>
                <a:t>要点文本</a:t>
              </a:r>
            </a:p>
          </p:txBody>
        </p:sp>
      </p:grpSp>
      <p:grpSp>
        <p:nvGrpSpPr>
          <p:cNvPr id="61" name="Group 61"/>
          <p:cNvGrpSpPr>
            <a:grpSpLocks/>
          </p:cNvGrpSpPr>
          <p:nvPr/>
        </p:nvGrpSpPr>
        <p:grpSpPr bwMode="auto">
          <a:xfrm>
            <a:off x="6257582" y="3857211"/>
            <a:ext cx="1800328" cy="1457782"/>
            <a:chOff x="0" y="2840"/>
            <a:chExt cx="1429" cy="1157"/>
          </a:xfrm>
        </p:grpSpPr>
        <p:grpSp>
          <p:nvGrpSpPr>
            <p:cNvPr id="62" name="Group 62"/>
            <p:cNvGrpSpPr>
              <a:grpSpLocks/>
            </p:cNvGrpSpPr>
            <p:nvPr/>
          </p:nvGrpSpPr>
          <p:grpSpPr bwMode="auto">
            <a:xfrm>
              <a:off x="0" y="2840"/>
              <a:ext cx="1429" cy="1157"/>
              <a:chOff x="0" y="2840"/>
              <a:chExt cx="1429" cy="1157"/>
            </a:xfrm>
          </p:grpSpPr>
          <p:sp>
            <p:nvSpPr>
              <p:cNvPr id="64" name="AutoShape 63"/>
              <p:cNvSpPr>
                <a:spLocks noChangeArrowheads="1"/>
              </p:cNvSpPr>
              <p:nvPr/>
            </p:nvSpPr>
            <p:spPr bwMode="auto">
              <a:xfrm>
                <a:off x="259" y="2840"/>
                <a:ext cx="900" cy="1009"/>
              </a:xfrm>
              <a:prstGeom prst="roundRect">
                <a:avLst>
                  <a:gd name="adj" fmla="val 8667"/>
                </a:avLst>
              </a:prstGeom>
              <a:solidFill>
                <a:srgbClr val="FFFFFF"/>
              </a:solidFill>
              <a:ln w="63500">
                <a:solidFill>
                  <a:srgbClr val="6B9B1A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defTabSz="72562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5" name="Group 64"/>
              <p:cNvGrpSpPr>
                <a:grpSpLocks/>
              </p:cNvGrpSpPr>
              <p:nvPr/>
            </p:nvGrpSpPr>
            <p:grpSpPr bwMode="auto">
              <a:xfrm>
                <a:off x="0" y="3267"/>
                <a:ext cx="1429" cy="730"/>
                <a:chOff x="0" y="3189"/>
                <a:chExt cx="1429" cy="730"/>
              </a:xfrm>
            </p:grpSpPr>
            <p:pic>
              <p:nvPicPr>
                <p:cNvPr id="66" name="Picture 65" descr="未标题-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3189"/>
                  <a:ext cx="1429" cy="7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7" name="Rectangle 66"/>
                <p:cNvSpPr>
                  <a:spLocks noChangeArrowheads="1"/>
                </p:cNvSpPr>
                <p:nvPr/>
              </p:nvSpPr>
              <p:spPr bwMode="auto">
                <a:xfrm>
                  <a:off x="243" y="3448"/>
                  <a:ext cx="934" cy="187"/>
                </a:xfrm>
                <a:prstGeom prst="rect">
                  <a:avLst/>
                </a:prstGeom>
                <a:solidFill>
                  <a:srgbClr val="6B9B1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fol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defTabSz="725622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63" name="Rectangle 67"/>
            <p:cNvSpPr>
              <a:spLocks noChangeArrowheads="1"/>
            </p:cNvSpPr>
            <p:nvPr/>
          </p:nvSpPr>
          <p:spPr bwMode="auto">
            <a:xfrm>
              <a:off x="328" y="3248"/>
              <a:ext cx="803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baseline="0">
                  <a:solidFill>
                    <a:srgbClr val="808080"/>
                  </a:solidFill>
                  <a:ea typeface="黑体" pitchFamily="49" charset="-122"/>
                </a:rPr>
                <a:t>要点文本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76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392</Words>
  <Application>Microsoft Office PowerPoint</Application>
  <PresentationFormat>全屏显示(4:3)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2019-08-27T07:14:08Z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