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4" r:id="rId2"/>
  </p:sldMasterIdLst>
  <p:notesMasterIdLst>
    <p:notesMasterId r:id="rId6"/>
  </p:notesMasterIdLst>
  <p:handoutMasterIdLst>
    <p:handoutMasterId r:id="rId7"/>
  </p:handoutMasterIdLst>
  <p:sldIdLst>
    <p:sldId id="462" r:id="rId3"/>
    <p:sldId id="461" r:id="rId4"/>
    <p:sldId id="359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1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2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3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44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556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267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199785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6898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42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2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36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49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6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7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8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98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4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356632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88927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0" y="836713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980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1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2" indent="0">
              <a:buNone/>
              <a:defRPr sz="2800"/>
            </a:lvl2pPr>
            <a:lvl3pPr marL="914225" indent="0">
              <a:buNone/>
              <a:defRPr sz="2400"/>
            </a:lvl3pPr>
            <a:lvl4pPr marL="1371336" indent="0">
              <a:buNone/>
              <a:defRPr sz="2000"/>
            </a:lvl4pPr>
            <a:lvl5pPr marL="1828449" indent="0">
              <a:buNone/>
              <a:defRPr sz="2000"/>
            </a:lvl5pPr>
            <a:lvl6pPr marL="2285562" indent="0">
              <a:buNone/>
              <a:defRPr sz="2000"/>
            </a:lvl6pPr>
            <a:lvl7pPr marL="2742672" indent="0">
              <a:buNone/>
              <a:defRPr sz="2000"/>
            </a:lvl7pPr>
            <a:lvl8pPr marL="3199785" indent="0">
              <a:buNone/>
              <a:defRPr sz="2000"/>
            </a:lvl8pPr>
            <a:lvl9pPr marL="3656898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2" tIns="45711" rIns="91422" bIns="4571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22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4" indent="-342834" algn="l" defTabSz="91422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7" indent="-285694" algn="l" defTabSz="91422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81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93" indent="-228555" algn="l" defTabSz="91422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06" indent="-228555" algn="l" defTabSz="91422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17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0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42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54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6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49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8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381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17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3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51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68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878" indent="-3428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3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/>
          <p:nvPr/>
        </p:nvSpPr>
        <p:spPr>
          <a:xfrm>
            <a:off x="114607" y="1085797"/>
            <a:ext cx="2514426" cy="366414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r>
              <a:rPr lang="zh-CN" altLang="en-US" sz="19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en-US" altLang="zh-CN" sz="19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4"/>
          <p:cNvSpPr txBox="1"/>
          <p:nvPr/>
        </p:nvSpPr>
        <p:spPr>
          <a:xfrm>
            <a:off x="114607" y="1452211"/>
            <a:ext cx="2514426" cy="232058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r>
              <a:rPr lang="en-US" altLang="zh-CN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the title in here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2532494" y="3200394"/>
            <a:ext cx="3761779" cy="0"/>
          </a:xfrm>
          <a:prstGeom prst="line">
            <a:avLst/>
          </a:prstGeom>
          <a:ln w="28575" cap="rnd">
            <a:solidFill>
              <a:srgbClr val="8CBC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>
            <a:stCxn id="13" idx="4"/>
          </p:cNvCxnSpPr>
          <p:nvPr/>
        </p:nvCxnSpPr>
        <p:spPr>
          <a:xfrm>
            <a:off x="4332593" y="2832219"/>
            <a:ext cx="0" cy="368176"/>
          </a:xfrm>
          <a:prstGeom prst="line">
            <a:avLst/>
          </a:prstGeom>
          <a:ln w="28575">
            <a:solidFill>
              <a:srgbClr val="8CBC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>
            <a:stCxn id="14" idx="0"/>
          </p:cNvCxnSpPr>
          <p:nvPr/>
        </p:nvCxnSpPr>
        <p:spPr>
          <a:xfrm flipV="1">
            <a:off x="2532492" y="3205011"/>
            <a:ext cx="0" cy="196378"/>
          </a:xfrm>
          <a:prstGeom prst="line">
            <a:avLst/>
          </a:prstGeom>
          <a:ln w="28575" cap="rnd">
            <a:solidFill>
              <a:srgbClr val="8CBC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>
            <a:stCxn id="15" idx="0"/>
          </p:cNvCxnSpPr>
          <p:nvPr/>
        </p:nvCxnSpPr>
        <p:spPr>
          <a:xfrm flipV="1">
            <a:off x="6294271" y="3200394"/>
            <a:ext cx="0" cy="200993"/>
          </a:xfrm>
          <a:prstGeom prst="line">
            <a:avLst/>
          </a:prstGeom>
          <a:ln w="28575" cap="rnd">
            <a:solidFill>
              <a:srgbClr val="8CBC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114665" y="4514874"/>
            <a:ext cx="2942645" cy="0"/>
          </a:xfrm>
          <a:prstGeom prst="line">
            <a:avLst/>
          </a:prstGeom>
          <a:ln w="28575" cap="rnd">
            <a:solidFill>
              <a:srgbClr val="8CBC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stCxn id="18" idx="0"/>
          </p:cNvCxnSpPr>
          <p:nvPr/>
        </p:nvCxnSpPr>
        <p:spPr>
          <a:xfrm flipV="1">
            <a:off x="1114663" y="4514874"/>
            <a:ext cx="0" cy="171454"/>
          </a:xfrm>
          <a:prstGeom prst="line">
            <a:avLst/>
          </a:prstGeom>
          <a:ln w="28575" cap="rnd">
            <a:solidFill>
              <a:srgbClr val="8CBC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stCxn id="17" idx="0"/>
          </p:cNvCxnSpPr>
          <p:nvPr/>
        </p:nvCxnSpPr>
        <p:spPr>
          <a:xfrm flipV="1">
            <a:off x="4057308" y="4514874"/>
            <a:ext cx="0" cy="171454"/>
          </a:xfrm>
          <a:prstGeom prst="line">
            <a:avLst/>
          </a:prstGeom>
          <a:ln w="28575" cap="rnd">
            <a:solidFill>
              <a:srgbClr val="8CBC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stCxn id="16" idx="0"/>
            <a:endCxn id="15" idx="4"/>
          </p:cNvCxnSpPr>
          <p:nvPr/>
        </p:nvCxnSpPr>
        <p:spPr>
          <a:xfrm flipV="1">
            <a:off x="6294271" y="4372959"/>
            <a:ext cx="0" cy="313369"/>
          </a:xfrm>
          <a:prstGeom prst="line">
            <a:avLst/>
          </a:prstGeom>
          <a:ln w="28575">
            <a:solidFill>
              <a:srgbClr val="8CBC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stCxn id="14" idx="4"/>
          </p:cNvCxnSpPr>
          <p:nvPr/>
        </p:nvCxnSpPr>
        <p:spPr>
          <a:xfrm>
            <a:off x="2532492" y="4372959"/>
            <a:ext cx="0" cy="141915"/>
          </a:xfrm>
          <a:prstGeom prst="line">
            <a:avLst/>
          </a:prstGeom>
          <a:ln w="28575">
            <a:solidFill>
              <a:srgbClr val="8CBC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/>
        </p:nvSpPr>
        <p:spPr>
          <a:xfrm>
            <a:off x="3846851" y="1860646"/>
            <a:ext cx="971483" cy="971572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562" tIns="36281" rIns="72562" bIns="3628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046751" y="3401388"/>
            <a:ext cx="971483" cy="971572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562" tIns="36281" rIns="72562" bIns="3628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808531" y="3401388"/>
            <a:ext cx="971483" cy="971572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562" tIns="36281" rIns="72562" bIns="3628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808531" y="4686328"/>
            <a:ext cx="971483" cy="971572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562" tIns="36281" rIns="72562" bIns="3628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571567" y="4686328"/>
            <a:ext cx="971483" cy="971572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562" tIns="36281" rIns="72562" bIns="3628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28922" y="4686328"/>
            <a:ext cx="971483" cy="971572"/>
          </a:xfrm>
          <a:prstGeom prst="ellipse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562" tIns="36281" rIns="72562" bIns="3628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文本框 22"/>
          <p:cNvSpPr txBox="1"/>
          <p:nvPr/>
        </p:nvSpPr>
        <p:spPr>
          <a:xfrm>
            <a:off x="3099419" y="3635463"/>
            <a:ext cx="1428651" cy="350270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r>
              <a:rPr lang="zh-CN" alt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添加姓名</a:t>
            </a:r>
            <a:endParaRPr lang="en-US" altLang="zh-CN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23"/>
          <p:cNvSpPr txBox="1"/>
          <p:nvPr/>
        </p:nvSpPr>
        <p:spPr>
          <a:xfrm>
            <a:off x="3099419" y="3932913"/>
            <a:ext cx="1428651" cy="232058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r>
              <a:rPr lang="zh-CN" altLang="en-US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程序猿</a:t>
            </a:r>
            <a:endParaRPr lang="en-US" altLang="zh-CN" sz="10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4"/>
          <p:cNvSpPr txBox="1"/>
          <p:nvPr/>
        </p:nvSpPr>
        <p:spPr>
          <a:xfrm>
            <a:off x="6857843" y="3635463"/>
            <a:ext cx="1428651" cy="350270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r>
              <a:rPr lang="zh-CN" alt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添加姓名</a:t>
            </a:r>
            <a:endParaRPr lang="en-US" altLang="zh-CN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5"/>
          <p:cNvSpPr txBox="1"/>
          <p:nvPr/>
        </p:nvSpPr>
        <p:spPr>
          <a:xfrm>
            <a:off x="6857843" y="3932913"/>
            <a:ext cx="1428651" cy="232058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r>
              <a:rPr lang="zh-CN" altLang="en-US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产品经理</a:t>
            </a:r>
            <a:endParaRPr lang="en-US" altLang="zh-CN" sz="10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6"/>
          <p:cNvSpPr txBox="1"/>
          <p:nvPr/>
        </p:nvSpPr>
        <p:spPr>
          <a:xfrm>
            <a:off x="4865621" y="2082257"/>
            <a:ext cx="1428651" cy="350270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r>
              <a:rPr lang="zh-CN" alt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添加姓名</a:t>
            </a:r>
            <a:endParaRPr lang="en-US" altLang="zh-CN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7"/>
          <p:cNvSpPr txBox="1"/>
          <p:nvPr/>
        </p:nvSpPr>
        <p:spPr>
          <a:xfrm>
            <a:off x="4865621" y="2379707"/>
            <a:ext cx="1428651" cy="232058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r>
              <a:rPr lang="en-US" altLang="zh-CN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SEO</a:t>
            </a:r>
          </a:p>
        </p:txBody>
      </p:sp>
      <p:sp>
        <p:nvSpPr>
          <p:cNvPr id="25" name="文本框 28"/>
          <p:cNvSpPr txBox="1"/>
          <p:nvPr/>
        </p:nvSpPr>
        <p:spPr>
          <a:xfrm>
            <a:off x="1670768" y="4916015"/>
            <a:ext cx="1428651" cy="350270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r>
              <a:rPr lang="zh-CN" alt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添加姓名</a:t>
            </a:r>
            <a:endParaRPr lang="en-US" altLang="zh-CN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9"/>
          <p:cNvSpPr txBox="1"/>
          <p:nvPr/>
        </p:nvSpPr>
        <p:spPr>
          <a:xfrm>
            <a:off x="1670768" y="5213464"/>
            <a:ext cx="1428651" cy="232058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r>
              <a:rPr lang="zh-CN" altLang="en-US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设计师</a:t>
            </a:r>
            <a:endParaRPr lang="en-US" altLang="zh-CN" sz="10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30"/>
          <p:cNvSpPr txBox="1"/>
          <p:nvPr/>
        </p:nvSpPr>
        <p:spPr>
          <a:xfrm>
            <a:off x="6857843" y="4916015"/>
            <a:ext cx="1428651" cy="350270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r>
              <a:rPr lang="zh-CN" alt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添加姓名</a:t>
            </a:r>
            <a:endParaRPr lang="en-US" altLang="zh-CN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31"/>
          <p:cNvSpPr txBox="1"/>
          <p:nvPr/>
        </p:nvSpPr>
        <p:spPr>
          <a:xfrm>
            <a:off x="6857843" y="5213464"/>
            <a:ext cx="1428651" cy="232058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r>
              <a:rPr lang="zh-CN" altLang="en-US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市场运营</a:t>
            </a:r>
            <a:endParaRPr lang="en-US" altLang="zh-CN" sz="10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32"/>
          <p:cNvSpPr txBox="1"/>
          <p:nvPr/>
        </p:nvSpPr>
        <p:spPr>
          <a:xfrm>
            <a:off x="4599265" y="4916015"/>
            <a:ext cx="1428651" cy="350270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r>
              <a:rPr lang="zh-CN" alt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添加姓名</a:t>
            </a:r>
            <a:endParaRPr lang="en-US" altLang="zh-CN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33"/>
          <p:cNvSpPr txBox="1"/>
          <p:nvPr/>
        </p:nvSpPr>
        <p:spPr>
          <a:xfrm>
            <a:off x="4599265" y="5213464"/>
            <a:ext cx="1428651" cy="232058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r>
              <a:rPr lang="en-US" altLang="zh-CN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UI</a:t>
            </a:r>
            <a:r>
              <a:rPr lang="zh-CN" altLang="en-US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  <a:endParaRPr lang="en-US" altLang="zh-CN" sz="10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5536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211"/>
          <p:cNvGrpSpPr/>
          <p:nvPr/>
        </p:nvGrpSpPr>
        <p:grpSpPr>
          <a:xfrm>
            <a:off x="4237964" y="951852"/>
            <a:ext cx="941603" cy="1408752"/>
            <a:chOff x="5257800" y="3352800"/>
            <a:chExt cx="1360262" cy="2035118"/>
          </a:xfrm>
        </p:grpSpPr>
        <p:sp>
          <p:nvSpPr>
            <p:cNvPr id="136" name="Freeform 15"/>
            <p:cNvSpPr>
              <a:spLocks/>
            </p:cNvSpPr>
            <p:nvPr/>
          </p:nvSpPr>
          <p:spPr bwMode="auto">
            <a:xfrm>
              <a:off x="5257800" y="4228006"/>
              <a:ext cx="1360262" cy="1159912"/>
            </a:xfrm>
            <a:custGeom>
              <a:avLst/>
              <a:gdLst/>
              <a:ahLst/>
              <a:cxnLst>
                <a:cxn ang="0">
                  <a:pos x="0" y="326"/>
                </a:cxn>
                <a:cxn ang="0">
                  <a:pos x="149" y="29"/>
                </a:cxn>
                <a:cxn ang="0">
                  <a:pos x="382" y="325"/>
                </a:cxn>
                <a:cxn ang="0">
                  <a:pos x="0" y="326"/>
                </a:cxn>
              </a:cxnLst>
              <a:rect l="0" t="0" r="r" b="b"/>
              <a:pathLst>
                <a:path w="382" h="326">
                  <a:moveTo>
                    <a:pt x="0" y="326"/>
                  </a:moveTo>
                  <a:cubicBezTo>
                    <a:pt x="0" y="326"/>
                    <a:pt x="24" y="55"/>
                    <a:pt x="149" y="29"/>
                  </a:cubicBezTo>
                  <a:cubicBezTo>
                    <a:pt x="282" y="0"/>
                    <a:pt x="361" y="76"/>
                    <a:pt x="382" y="325"/>
                  </a:cubicBezTo>
                  <a:cubicBezTo>
                    <a:pt x="0" y="326"/>
                    <a:pt x="0" y="326"/>
                    <a:pt x="0" y="326"/>
                  </a:cubicBezTo>
                </a:path>
              </a:pathLst>
            </a:custGeom>
            <a:gradFill flip="none" rotWithShape="1">
              <a:gsLst>
                <a:gs pos="0">
                  <a:srgbClr val="383838">
                    <a:lumMod val="50000"/>
                  </a:srgbClr>
                </a:gs>
                <a:gs pos="50000">
                  <a:sysClr val="window" lastClr="FFFFFF">
                    <a:lumMod val="50000"/>
                    <a:shade val="67500"/>
                    <a:satMod val="115000"/>
                  </a:sysClr>
                </a:gs>
                <a:gs pos="100000">
                  <a:sysClr val="window" lastClr="FFFFFF">
                    <a:lumMod val="50000"/>
                    <a:shade val="100000"/>
                    <a:satMod val="115000"/>
                  </a:sys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37" name="Freeform 18"/>
            <p:cNvSpPr>
              <a:spLocks/>
            </p:cNvSpPr>
            <p:nvPr/>
          </p:nvSpPr>
          <p:spPr bwMode="auto">
            <a:xfrm>
              <a:off x="5706701" y="4131598"/>
              <a:ext cx="537778" cy="903827"/>
            </a:xfrm>
            <a:custGeom>
              <a:avLst/>
              <a:gdLst/>
              <a:ahLst/>
              <a:cxnLst>
                <a:cxn ang="0">
                  <a:pos x="44" y="59"/>
                </a:cxn>
                <a:cxn ang="0">
                  <a:pos x="0" y="63"/>
                </a:cxn>
                <a:cxn ang="0">
                  <a:pos x="32" y="249"/>
                </a:cxn>
                <a:cxn ang="0">
                  <a:pos x="105" y="254"/>
                </a:cxn>
                <a:cxn ang="0">
                  <a:pos x="143" y="66"/>
                </a:cxn>
                <a:cxn ang="0">
                  <a:pos x="44" y="59"/>
                </a:cxn>
              </a:cxnLst>
              <a:rect l="0" t="0" r="r" b="b"/>
              <a:pathLst>
                <a:path w="151" h="254">
                  <a:moveTo>
                    <a:pt x="44" y="59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4" y="198"/>
                    <a:pt x="32" y="249"/>
                  </a:cubicBezTo>
                  <a:cubicBezTo>
                    <a:pt x="105" y="254"/>
                    <a:pt x="105" y="254"/>
                    <a:pt x="105" y="254"/>
                  </a:cubicBezTo>
                  <a:cubicBezTo>
                    <a:pt x="105" y="254"/>
                    <a:pt x="151" y="132"/>
                    <a:pt x="143" y="66"/>
                  </a:cubicBezTo>
                  <a:cubicBezTo>
                    <a:pt x="136" y="0"/>
                    <a:pt x="44" y="59"/>
                    <a:pt x="44" y="59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30000"/>
                    <a:satMod val="115000"/>
                  </a:sysClr>
                </a:gs>
                <a:gs pos="5000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38" name="Freeform 19"/>
            <p:cNvSpPr>
              <a:spLocks/>
            </p:cNvSpPr>
            <p:nvPr/>
          </p:nvSpPr>
          <p:spPr bwMode="auto">
            <a:xfrm>
              <a:off x="5813654" y="4559410"/>
              <a:ext cx="269643" cy="67184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9" y="35"/>
                </a:cxn>
                <a:cxn ang="0">
                  <a:pos x="0" y="302"/>
                </a:cxn>
                <a:cxn ang="0">
                  <a:pos x="97" y="446"/>
                </a:cxn>
                <a:cxn ang="0">
                  <a:pos x="179" y="312"/>
                </a:cxn>
                <a:cxn ang="0">
                  <a:pos x="142" y="21"/>
                </a:cxn>
                <a:cxn ang="0">
                  <a:pos x="64" y="0"/>
                </a:cxn>
              </a:cxnLst>
              <a:rect l="0" t="0" r="r" b="b"/>
              <a:pathLst>
                <a:path w="179" h="446">
                  <a:moveTo>
                    <a:pt x="64" y="0"/>
                  </a:moveTo>
                  <a:lnTo>
                    <a:pt x="59" y="35"/>
                  </a:lnTo>
                  <a:lnTo>
                    <a:pt x="0" y="302"/>
                  </a:lnTo>
                  <a:lnTo>
                    <a:pt x="97" y="446"/>
                  </a:lnTo>
                  <a:lnTo>
                    <a:pt x="179" y="312"/>
                  </a:lnTo>
                  <a:lnTo>
                    <a:pt x="142" y="21"/>
                  </a:lnTo>
                  <a:lnTo>
                    <a:pt x="6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14142">
                    <a:shade val="30000"/>
                    <a:satMod val="115000"/>
                  </a:srgbClr>
                </a:gs>
                <a:gs pos="50000">
                  <a:srgbClr val="414142">
                    <a:shade val="67500"/>
                    <a:satMod val="115000"/>
                  </a:srgbClr>
                </a:gs>
                <a:gs pos="100000">
                  <a:srgbClr val="414142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39" name="Freeform 20"/>
            <p:cNvSpPr>
              <a:spLocks/>
            </p:cNvSpPr>
            <p:nvPr/>
          </p:nvSpPr>
          <p:spPr bwMode="auto">
            <a:xfrm>
              <a:off x="5837756" y="4292780"/>
              <a:ext cx="278681" cy="319352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8" y="90"/>
                </a:cxn>
                <a:cxn ang="0">
                  <a:pos x="55" y="89"/>
                </a:cxn>
                <a:cxn ang="0">
                  <a:pos x="78" y="27"/>
                </a:cxn>
                <a:cxn ang="0">
                  <a:pos x="40" y="1"/>
                </a:cxn>
                <a:cxn ang="0">
                  <a:pos x="0" y="44"/>
                </a:cxn>
              </a:cxnLst>
              <a:rect l="0" t="0" r="r" b="b"/>
              <a:pathLst>
                <a:path w="78" h="90">
                  <a:moveTo>
                    <a:pt x="0" y="44"/>
                  </a:moveTo>
                  <a:cubicBezTo>
                    <a:pt x="18" y="90"/>
                    <a:pt x="18" y="90"/>
                    <a:pt x="18" y="90"/>
                  </a:cubicBezTo>
                  <a:cubicBezTo>
                    <a:pt x="18" y="90"/>
                    <a:pt x="38" y="83"/>
                    <a:pt x="55" y="89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7"/>
                    <a:pt x="43" y="2"/>
                    <a:pt x="40" y="1"/>
                  </a:cubicBezTo>
                  <a:cubicBezTo>
                    <a:pt x="37" y="0"/>
                    <a:pt x="0" y="44"/>
                    <a:pt x="0" y="44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50000"/>
                    <a:shade val="30000"/>
                    <a:satMod val="115000"/>
                  </a:sysClr>
                </a:gs>
                <a:gs pos="50000">
                  <a:sysClr val="window" lastClr="FFFFFF">
                    <a:lumMod val="50000"/>
                    <a:shade val="67500"/>
                    <a:satMod val="115000"/>
                  </a:sysClr>
                </a:gs>
                <a:gs pos="100000">
                  <a:sysClr val="window" lastClr="FFFFFF">
                    <a:lumMod val="50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40" name="Freeform 21"/>
            <p:cNvSpPr>
              <a:spLocks/>
            </p:cNvSpPr>
            <p:nvPr/>
          </p:nvSpPr>
          <p:spPr bwMode="auto">
            <a:xfrm>
              <a:off x="5693143" y="4086407"/>
              <a:ext cx="557361" cy="504637"/>
            </a:xfrm>
            <a:custGeom>
              <a:avLst/>
              <a:gdLst/>
              <a:ahLst/>
              <a:cxnLst>
                <a:cxn ang="0">
                  <a:pos x="38" y="20"/>
                </a:cxn>
                <a:cxn ang="0">
                  <a:pos x="0" y="60"/>
                </a:cxn>
                <a:cxn ang="0">
                  <a:pos x="38" y="138"/>
                </a:cxn>
                <a:cxn ang="0">
                  <a:pos x="71" y="89"/>
                </a:cxn>
                <a:cxn ang="0">
                  <a:pos x="119" y="142"/>
                </a:cxn>
                <a:cxn ang="0">
                  <a:pos x="149" y="45"/>
                </a:cxn>
                <a:cxn ang="0">
                  <a:pos x="38" y="20"/>
                </a:cxn>
              </a:cxnLst>
              <a:rect l="0" t="0" r="r" b="b"/>
              <a:pathLst>
                <a:path w="157" h="142">
                  <a:moveTo>
                    <a:pt x="38" y="2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5" y="109"/>
                    <a:pt x="38" y="138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119" y="142"/>
                    <a:pt x="119" y="142"/>
                    <a:pt x="119" y="142"/>
                  </a:cubicBezTo>
                  <a:cubicBezTo>
                    <a:pt x="119" y="142"/>
                    <a:pt x="157" y="89"/>
                    <a:pt x="149" y="45"/>
                  </a:cubicBezTo>
                  <a:cubicBezTo>
                    <a:pt x="140" y="0"/>
                    <a:pt x="38" y="20"/>
                    <a:pt x="38" y="2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41" name="Freeform 22"/>
            <p:cNvSpPr>
              <a:spLocks/>
            </p:cNvSpPr>
            <p:nvPr/>
          </p:nvSpPr>
          <p:spPr bwMode="auto">
            <a:xfrm>
              <a:off x="5425008" y="3898109"/>
              <a:ext cx="200349" cy="198842"/>
            </a:xfrm>
            <a:custGeom>
              <a:avLst/>
              <a:gdLst/>
              <a:ahLst/>
              <a:cxnLst>
                <a:cxn ang="0">
                  <a:pos x="56" y="28"/>
                </a:cxn>
                <a:cxn ang="0">
                  <a:pos x="28" y="56"/>
                </a:cxn>
                <a:cxn ang="0">
                  <a:pos x="0" y="28"/>
                </a:cxn>
                <a:cxn ang="0">
                  <a:pos x="28" y="0"/>
                </a:cxn>
                <a:cxn ang="0">
                  <a:pos x="56" y="28"/>
                </a:cxn>
              </a:cxnLst>
              <a:rect l="0" t="0" r="r" b="b"/>
              <a:pathLst>
                <a:path w="56" h="56">
                  <a:moveTo>
                    <a:pt x="56" y="28"/>
                  </a:moveTo>
                  <a:cubicBezTo>
                    <a:pt x="56" y="44"/>
                    <a:pt x="43" y="56"/>
                    <a:pt x="28" y="56"/>
                  </a:cubicBezTo>
                  <a:cubicBezTo>
                    <a:pt x="12" y="56"/>
                    <a:pt x="0" y="44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44" y="0"/>
                    <a:pt x="56" y="13"/>
                    <a:pt x="56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42" name="Freeform 23"/>
            <p:cNvSpPr>
              <a:spLocks/>
            </p:cNvSpPr>
            <p:nvPr/>
          </p:nvSpPr>
          <p:spPr bwMode="auto">
            <a:xfrm>
              <a:off x="6322810" y="3901122"/>
              <a:ext cx="198842" cy="198842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28" y="56"/>
                </a:cxn>
                <a:cxn ang="0">
                  <a:pos x="56" y="28"/>
                </a:cxn>
                <a:cxn ang="0">
                  <a:pos x="28" y="0"/>
                </a:cxn>
                <a:cxn ang="0">
                  <a:pos x="0" y="28"/>
                </a:cxn>
              </a:cxnLst>
              <a:rect l="0" t="0" r="r" b="b"/>
              <a:pathLst>
                <a:path w="56" h="56">
                  <a:moveTo>
                    <a:pt x="0" y="28"/>
                  </a:move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4"/>
                    <a:pt x="56" y="28"/>
                  </a:cubicBezTo>
                  <a:cubicBezTo>
                    <a:pt x="56" y="12"/>
                    <a:pt x="44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43" name="Freeform 24"/>
            <p:cNvSpPr>
              <a:spLocks/>
            </p:cNvSpPr>
            <p:nvPr/>
          </p:nvSpPr>
          <p:spPr bwMode="auto">
            <a:xfrm>
              <a:off x="5521416" y="3480843"/>
              <a:ext cx="921905" cy="921904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44" name="Freeform 24"/>
            <p:cNvSpPr>
              <a:spLocks/>
            </p:cNvSpPr>
            <p:nvPr/>
          </p:nvSpPr>
          <p:spPr bwMode="auto">
            <a:xfrm>
              <a:off x="5589315" y="3581400"/>
              <a:ext cx="800600" cy="800598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gradFill flip="none" rotWithShape="1">
              <a:gsLst>
                <a:gs pos="86000">
                  <a:srgbClr val="FFC000">
                    <a:shade val="67500"/>
                    <a:satMod val="115000"/>
                    <a:alpha val="3000"/>
                  </a:srgbClr>
                </a:gs>
                <a:gs pos="0">
                  <a:sysClr val="window" lastClr="FFFFFF">
                    <a:alpha val="59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45" name="Freeform 25"/>
            <p:cNvSpPr>
              <a:spLocks/>
            </p:cNvSpPr>
            <p:nvPr/>
          </p:nvSpPr>
          <p:spPr bwMode="auto">
            <a:xfrm>
              <a:off x="5521416" y="3352800"/>
              <a:ext cx="979147" cy="611590"/>
            </a:xfrm>
            <a:custGeom>
              <a:avLst/>
              <a:gdLst/>
              <a:ahLst/>
              <a:cxnLst>
                <a:cxn ang="0">
                  <a:pos x="3" y="151"/>
                </a:cxn>
                <a:cxn ang="0">
                  <a:pos x="91" y="81"/>
                </a:cxn>
                <a:cxn ang="0">
                  <a:pos x="257" y="172"/>
                </a:cxn>
                <a:cxn ang="0">
                  <a:pos x="206" y="37"/>
                </a:cxn>
                <a:cxn ang="0">
                  <a:pos x="3" y="151"/>
                </a:cxn>
              </a:cxnLst>
              <a:rect l="0" t="0" r="r" b="b"/>
              <a:pathLst>
                <a:path w="275" h="172">
                  <a:moveTo>
                    <a:pt x="3" y="151"/>
                  </a:moveTo>
                  <a:cubicBezTo>
                    <a:pt x="3" y="151"/>
                    <a:pt x="63" y="130"/>
                    <a:pt x="91" y="81"/>
                  </a:cubicBezTo>
                  <a:cubicBezTo>
                    <a:pt x="91" y="81"/>
                    <a:pt x="204" y="166"/>
                    <a:pt x="257" y="172"/>
                  </a:cubicBezTo>
                  <a:cubicBezTo>
                    <a:pt x="257" y="172"/>
                    <a:pt x="275" y="75"/>
                    <a:pt x="206" y="37"/>
                  </a:cubicBezTo>
                  <a:cubicBezTo>
                    <a:pt x="138" y="0"/>
                    <a:pt x="0" y="17"/>
                    <a:pt x="3" y="151"/>
                  </a:cubicBezTo>
                  <a:close/>
                </a:path>
              </a:pathLst>
            </a:custGeom>
            <a:solidFill>
              <a:srgbClr val="4B32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</p:grpSp>
      <p:grpSp>
        <p:nvGrpSpPr>
          <p:cNvPr id="146" name="Group 12"/>
          <p:cNvGrpSpPr/>
          <p:nvPr/>
        </p:nvGrpSpPr>
        <p:grpSpPr>
          <a:xfrm>
            <a:off x="4081918" y="2025008"/>
            <a:ext cx="1330770" cy="989011"/>
            <a:chOff x="4727575" y="4024313"/>
            <a:chExt cx="1922462" cy="1428750"/>
          </a:xfrm>
        </p:grpSpPr>
        <p:sp>
          <p:nvSpPr>
            <p:cNvPr id="147" name="Freeform 29"/>
            <p:cNvSpPr>
              <a:spLocks/>
            </p:cNvSpPr>
            <p:nvPr/>
          </p:nvSpPr>
          <p:spPr bwMode="auto">
            <a:xfrm>
              <a:off x="4727575" y="4156076"/>
              <a:ext cx="1922462" cy="795338"/>
            </a:xfrm>
            <a:custGeom>
              <a:avLst/>
              <a:gdLst/>
              <a:ahLst/>
              <a:cxnLst>
                <a:cxn ang="0">
                  <a:pos x="495" y="128"/>
                </a:cxn>
                <a:cxn ang="0">
                  <a:pos x="509" y="9"/>
                </a:cxn>
                <a:cxn ang="0">
                  <a:pos x="399" y="11"/>
                </a:cxn>
                <a:cxn ang="0">
                  <a:pos x="128" y="0"/>
                </a:cxn>
                <a:cxn ang="0">
                  <a:pos x="0" y="10"/>
                </a:cxn>
                <a:cxn ang="0">
                  <a:pos x="22" y="136"/>
                </a:cxn>
                <a:cxn ang="0">
                  <a:pos x="23" y="136"/>
                </a:cxn>
                <a:cxn ang="0">
                  <a:pos x="495" y="128"/>
                </a:cxn>
              </a:cxnLst>
              <a:rect l="0" t="0" r="r" b="b"/>
              <a:pathLst>
                <a:path w="513" h="212">
                  <a:moveTo>
                    <a:pt x="495" y="128"/>
                  </a:moveTo>
                  <a:cubicBezTo>
                    <a:pt x="505" y="66"/>
                    <a:pt x="513" y="8"/>
                    <a:pt x="509" y="9"/>
                  </a:cubicBezTo>
                  <a:cubicBezTo>
                    <a:pt x="500" y="11"/>
                    <a:pt x="399" y="11"/>
                    <a:pt x="399" y="11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2" y="136"/>
                    <a:pt x="22" y="136"/>
                    <a:pt x="22" y="136"/>
                  </a:cubicBezTo>
                  <a:cubicBezTo>
                    <a:pt x="23" y="136"/>
                    <a:pt x="23" y="136"/>
                    <a:pt x="23" y="136"/>
                  </a:cubicBezTo>
                  <a:cubicBezTo>
                    <a:pt x="23" y="136"/>
                    <a:pt x="250" y="212"/>
                    <a:pt x="495" y="128"/>
                  </a:cubicBezTo>
                </a:path>
              </a:pathLst>
            </a:custGeom>
            <a:gradFill>
              <a:gsLst>
                <a:gs pos="2000">
                  <a:srgbClr val="383838">
                    <a:lumMod val="75000"/>
                  </a:srgbClr>
                </a:gs>
                <a:gs pos="50000">
                  <a:sysClr val="window" lastClr="FFFFFF">
                    <a:lumMod val="65000"/>
                  </a:sysClr>
                </a:gs>
                <a:gs pos="97000">
                  <a:srgbClr val="383838">
                    <a:lumMod val="75000"/>
                  </a:srgbClr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48" name="Freeform 30"/>
            <p:cNvSpPr>
              <a:spLocks/>
            </p:cNvSpPr>
            <p:nvPr/>
          </p:nvSpPr>
          <p:spPr bwMode="auto">
            <a:xfrm>
              <a:off x="4813300" y="4648200"/>
              <a:ext cx="1765300" cy="804863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4" y="143"/>
                </a:cxn>
                <a:cxn ang="0">
                  <a:pos x="447" y="142"/>
                </a:cxn>
                <a:cxn ang="0">
                  <a:pos x="471" y="0"/>
                </a:cxn>
                <a:cxn ang="0">
                  <a:pos x="0" y="7"/>
                </a:cxn>
              </a:cxnLst>
              <a:rect l="0" t="0" r="r" b="b"/>
              <a:pathLst>
                <a:path w="471" h="215">
                  <a:moveTo>
                    <a:pt x="0" y="7"/>
                  </a:moveTo>
                  <a:cubicBezTo>
                    <a:pt x="24" y="143"/>
                    <a:pt x="24" y="143"/>
                    <a:pt x="24" y="143"/>
                  </a:cubicBezTo>
                  <a:cubicBezTo>
                    <a:pt x="24" y="143"/>
                    <a:pt x="250" y="215"/>
                    <a:pt x="447" y="142"/>
                  </a:cubicBezTo>
                  <a:cubicBezTo>
                    <a:pt x="447" y="142"/>
                    <a:pt x="460" y="70"/>
                    <a:pt x="471" y="0"/>
                  </a:cubicBezTo>
                  <a:cubicBezTo>
                    <a:pt x="430" y="15"/>
                    <a:pt x="237" y="76"/>
                    <a:pt x="0" y="7"/>
                  </a:cubicBezTo>
                </a:path>
              </a:pathLst>
            </a:custGeom>
            <a:gradFill>
              <a:gsLst>
                <a:gs pos="2000">
                  <a:srgbClr val="383838">
                    <a:lumMod val="75000"/>
                  </a:srgbClr>
                </a:gs>
                <a:gs pos="50000">
                  <a:sysClr val="window" lastClr="FFFFFF">
                    <a:lumMod val="65000"/>
                  </a:sysClr>
                </a:gs>
                <a:gs pos="97000">
                  <a:srgbClr val="383838">
                    <a:lumMod val="75000"/>
                  </a:srgbClr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49" name="Freeform 31"/>
            <p:cNvSpPr>
              <a:spLocks/>
            </p:cNvSpPr>
            <p:nvPr/>
          </p:nvSpPr>
          <p:spPr bwMode="auto">
            <a:xfrm>
              <a:off x="4810125" y="4619625"/>
              <a:ext cx="1773237" cy="180975"/>
            </a:xfrm>
            <a:custGeom>
              <a:avLst/>
              <a:gdLst/>
              <a:ahLst/>
              <a:cxnLst>
                <a:cxn ang="0">
                  <a:pos x="473" y="0"/>
                </a:cxn>
                <a:cxn ang="0">
                  <a:pos x="230" y="39"/>
                </a:cxn>
                <a:cxn ang="0">
                  <a:pos x="228" y="39"/>
                </a:cxn>
                <a:cxn ang="0">
                  <a:pos x="228" y="39"/>
                </a:cxn>
                <a:cxn ang="0">
                  <a:pos x="228" y="39"/>
                </a:cxn>
                <a:cxn ang="0">
                  <a:pos x="226" y="39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0" y="8"/>
                </a:cxn>
                <a:cxn ang="0">
                  <a:pos x="1" y="16"/>
                </a:cxn>
                <a:cxn ang="0">
                  <a:pos x="1" y="16"/>
                </a:cxn>
                <a:cxn ang="0">
                  <a:pos x="18" y="20"/>
                </a:cxn>
                <a:cxn ang="0">
                  <a:pos x="227" y="48"/>
                </a:cxn>
                <a:cxn ang="0">
                  <a:pos x="228" y="48"/>
                </a:cxn>
                <a:cxn ang="0">
                  <a:pos x="229" y="48"/>
                </a:cxn>
                <a:cxn ang="0">
                  <a:pos x="463" y="12"/>
                </a:cxn>
                <a:cxn ang="0">
                  <a:pos x="472" y="9"/>
                </a:cxn>
                <a:cxn ang="0">
                  <a:pos x="473" y="0"/>
                </a:cxn>
              </a:cxnLst>
              <a:rect l="0" t="0" r="r" b="b"/>
              <a:pathLst>
                <a:path w="473" h="48">
                  <a:moveTo>
                    <a:pt x="473" y="0"/>
                  </a:moveTo>
                  <a:cubicBezTo>
                    <a:pt x="387" y="30"/>
                    <a:pt x="302" y="39"/>
                    <a:pt x="230" y="39"/>
                  </a:cubicBezTo>
                  <a:cubicBezTo>
                    <a:pt x="229" y="39"/>
                    <a:pt x="228" y="39"/>
                    <a:pt x="228" y="39"/>
                  </a:cubicBezTo>
                  <a:cubicBezTo>
                    <a:pt x="228" y="39"/>
                    <a:pt x="228" y="39"/>
                    <a:pt x="228" y="39"/>
                  </a:cubicBezTo>
                  <a:cubicBezTo>
                    <a:pt x="228" y="39"/>
                    <a:pt x="228" y="39"/>
                    <a:pt x="228" y="39"/>
                  </a:cubicBezTo>
                  <a:cubicBezTo>
                    <a:pt x="227" y="39"/>
                    <a:pt x="227" y="39"/>
                    <a:pt x="226" y="39"/>
                  </a:cubicBezTo>
                  <a:cubicBezTo>
                    <a:pt x="98" y="39"/>
                    <a:pt x="7" y="10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7" y="17"/>
                    <a:pt x="13" y="19"/>
                    <a:pt x="18" y="20"/>
                  </a:cubicBezTo>
                  <a:cubicBezTo>
                    <a:pt x="94" y="41"/>
                    <a:pt x="165" y="48"/>
                    <a:pt x="227" y="48"/>
                  </a:cubicBezTo>
                  <a:cubicBezTo>
                    <a:pt x="227" y="48"/>
                    <a:pt x="228" y="48"/>
                    <a:pt x="228" y="48"/>
                  </a:cubicBezTo>
                  <a:cubicBezTo>
                    <a:pt x="228" y="48"/>
                    <a:pt x="229" y="48"/>
                    <a:pt x="229" y="48"/>
                  </a:cubicBezTo>
                  <a:cubicBezTo>
                    <a:pt x="343" y="48"/>
                    <a:pt x="428" y="24"/>
                    <a:pt x="463" y="12"/>
                  </a:cubicBezTo>
                  <a:cubicBezTo>
                    <a:pt x="466" y="11"/>
                    <a:pt x="469" y="10"/>
                    <a:pt x="472" y="9"/>
                  </a:cubicBezTo>
                  <a:cubicBezTo>
                    <a:pt x="472" y="6"/>
                    <a:pt x="473" y="3"/>
                    <a:pt x="473" y="0"/>
                  </a:cubicBezTo>
                </a:path>
              </a:pathLst>
            </a:custGeom>
            <a:gradFill>
              <a:gsLst>
                <a:gs pos="5000">
                  <a:srgbClr val="383838">
                    <a:lumMod val="50000"/>
                  </a:srgbClr>
                </a:gs>
                <a:gs pos="50000">
                  <a:sysClr val="window" lastClr="FFFFFF">
                    <a:lumMod val="85000"/>
                  </a:sysClr>
                </a:gs>
                <a:gs pos="96000">
                  <a:srgbClr val="383838">
                    <a:lumMod val="50000"/>
                  </a:srgbClr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50" name="Freeform 34"/>
            <p:cNvSpPr>
              <a:spLocks/>
            </p:cNvSpPr>
            <p:nvPr/>
          </p:nvSpPr>
          <p:spPr bwMode="auto">
            <a:xfrm>
              <a:off x="4727575" y="4024313"/>
              <a:ext cx="1908175" cy="484188"/>
            </a:xfrm>
            <a:custGeom>
              <a:avLst/>
              <a:gdLst/>
              <a:ahLst/>
              <a:cxnLst>
                <a:cxn ang="0">
                  <a:pos x="37" y="1"/>
                </a:cxn>
                <a:cxn ang="0">
                  <a:pos x="456" y="0"/>
                </a:cxn>
                <a:cxn ang="0">
                  <a:pos x="509" y="45"/>
                </a:cxn>
                <a:cxn ang="0">
                  <a:pos x="0" y="45"/>
                </a:cxn>
                <a:cxn ang="0">
                  <a:pos x="37" y="1"/>
                </a:cxn>
              </a:cxnLst>
              <a:rect l="0" t="0" r="r" b="b"/>
              <a:pathLst>
                <a:path w="509" h="129">
                  <a:moveTo>
                    <a:pt x="37" y="1"/>
                  </a:moveTo>
                  <a:cubicBezTo>
                    <a:pt x="37" y="1"/>
                    <a:pt x="282" y="62"/>
                    <a:pt x="456" y="0"/>
                  </a:cubicBezTo>
                  <a:cubicBezTo>
                    <a:pt x="509" y="45"/>
                    <a:pt x="509" y="45"/>
                    <a:pt x="509" y="45"/>
                  </a:cubicBezTo>
                  <a:cubicBezTo>
                    <a:pt x="509" y="45"/>
                    <a:pt x="287" y="129"/>
                    <a:pt x="0" y="45"/>
                  </a:cubicBezTo>
                  <a:cubicBezTo>
                    <a:pt x="37" y="1"/>
                    <a:pt x="37" y="1"/>
                    <a:pt x="37" y="1"/>
                  </a:cubicBezTo>
                </a:path>
              </a:pathLst>
            </a:custGeom>
            <a:gradFill>
              <a:gsLst>
                <a:gs pos="0">
                  <a:sysClr val="window" lastClr="FFFFFF">
                    <a:lumMod val="50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</a:sysClr>
                </a:gs>
                <a:gs pos="100000">
                  <a:sysClr val="window" lastClr="FFFFFF">
                    <a:lumMod val="50000"/>
                    <a:shade val="100000"/>
                    <a:satMod val="115000"/>
                  </a:sysClr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51" name="Freeform 36"/>
            <p:cNvSpPr>
              <a:spLocks noEditPoints="1"/>
            </p:cNvSpPr>
            <p:nvPr/>
          </p:nvSpPr>
          <p:spPr bwMode="auto">
            <a:xfrm>
              <a:off x="4805363" y="4032251"/>
              <a:ext cx="390525" cy="71438"/>
            </a:xfrm>
            <a:custGeom>
              <a:avLst/>
              <a:gdLst/>
              <a:ahLst/>
              <a:cxnLst>
                <a:cxn ang="0">
                  <a:pos x="97" y="15"/>
                </a:cxn>
                <a:cxn ang="0">
                  <a:pos x="104" y="16"/>
                </a:cxn>
                <a:cxn ang="0">
                  <a:pos x="100" y="15"/>
                </a:cxn>
                <a:cxn ang="0">
                  <a:pos x="97" y="15"/>
                </a:cxn>
                <a:cxn ang="0">
                  <a:pos x="17" y="0"/>
                </a:cxn>
                <a:cxn ang="0">
                  <a:pos x="0" y="19"/>
                </a:cxn>
                <a:cxn ang="0">
                  <a:pos x="18" y="5"/>
                </a:cxn>
                <a:cxn ang="0">
                  <a:pos x="22" y="5"/>
                </a:cxn>
                <a:cxn ang="0">
                  <a:pos x="66" y="10"/>
                </a:cxn>
                <a:cxn ang="0">
                  <a:pos x="17" y="0"/>
                </a:cxn>
              </a:cxnLst>
              <a:rect l="0" t="0" r="r" b="b"/>
              <a:pathLst>
                <a:path w="104" h="19">
                  <a:moveTo>
                    <a:pt x="97" y="15"/>
                  </a:moveTo>
                  <a:cubicBezTo>
                    <a:pt x="101" y="15"/>
                    <a:pt x="104" y="16"/>
                    <a:pt x="104" y="16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99" y="15"/>
                    <a:pt x="98" y="15"/>
                    <a:pt x="97" y="15"/>
                  </a:cubicBezTo>
                  <a:moveTo>
                    <a:pt x="17" y="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7" y="12"/>
                    <a:pt x="14" y="6"/>
                    <a:pt x="18" y="5"/>
                  </a:cubicBezTo>
                  <a:cubicBezTo>
                    <a:pt x="19" y="5"/>
                    <a:pt x="20" y="5"/>
                    <a:pt x="22" y="5"/>
                  </a:cubicBezTo>
                  <a:cubicBezTo>
                    <a:pt x="30" y="5"/>
                    <a:pt x="49" y="7"/>
                    <a:pt x="66" y="10"/>
                  </a:cubicBezTo>
                  <a:cubicBezTo>
                    <a:pt x="39" y="5"/>
                    <a:pt x="21" y="1"/>
                    <a:pt x="17" y="0"/>
                  </a:cubicBezTo>
                </a:path>
              </a:pathLst>
            </a:custGeom>
            <a:solidFill>
              <a:sysClr val="window" lastClr="FFFFFF">
                <a:lumMod val="65000"/>
              </a:sys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52" name="Freeform 37"/>
            <p:cNvSpPr>
              <a:spLocks/>
            </p:cNvSpPr>
            <p:nvPr/>
          </p:nvSpPr>
          <p:spPr bwMode="auto">
            <a:xfrm>
              <a:off x="4727575" y="4137026"/>
              <a:ext cx="44450" cy="571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12" y="0"/>
                </a:cxn>
              </a:cxnLst>
              <a:rect l="0" t="0" r="r" b="b"/>
              <a:pathLst>
                <a:path w="12" h="15">
                  <a:moveTo>
                    <a:pt x="12" y="0"/>
                  </a:moveTo>
                  <a:cubicBezTo>
                    <a:pt x="5" y="8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7EC4B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53" name="Freeform 38"/>
            <p:cNvSpPr>
              <a:spLocks/>
            </p:cNvSpPr>
            <p:nvPr/>
          </p:nvSpPr>
          <p:spPr bwMode="auto">
            <a:xfrm>
              <a:off x="4727575" y="4103688"/>
              <a:ext cx="77787" cy="90488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12" y="9"/>
                </a:cxn>
                <a:cxn ang="0">
                  <a:pos x="0" y="24"/>
                </a:cxn>
                <a:cxn ang="0">
                  <a:pos x="21" y="0"/>
                </a:cxn>
              </a:cxnLst>
              <a:rect l="0" t="0" r="r" b="b"/>
              <a:pathLst>
                <a:path w="21" h="24">
                  <a:moveTo>
                    <a:pt x="21" y="0"/>
                  </a:moveTo>
                  <a:cubicBezTo>
                    <a:pt x="18" y="3"/>
                    <a:pt x="15" y="6"/>
                    <a:pt x="12" y="9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3FAE4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54" name="Freeform 39"/>
            <p:cNvSpPr>
              <a:spLocks/>
            </p:cNvSpPr>
            <p:nvPr/>
          </p:nvSpPr>
          <p:spPr bwMode="auto">
            <a:xfrm>
              <a:off x="5919788" y="4092576"/>
              <a:ext cx="258762" cy="30163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0" y="7"/>
                </a:cxn>
                <a:cxn ang="0">
                  <a:pos x="5" y="8"/>
                </a:cxn>
                <a:cxn ang="0">
                  <a:pos x="69" y="0"/>
                </a:cxn>
              </a:cxnLst>
              <a:rect l="0" t="0" r="r" b="b"/>
              <a:pathLst>
                <a:path w="69" h="8">
                  <a:moveTo>
                    <a:pt x="69" y="0"/>
                  </a:moveTo>
                  <a:cubicBezTo>
                    <a:pt x="33" y="6"/>
                    <a:pt x="0" y="7"/>
                    <a:pt x="0" y="7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26" y="6"/>
                    <a:pt x="48" y="4"/>
                    <a:pt x="69" y="0"/>
                  </a:cubicBezTo>
                </a:path>
              </a:pathLst>
            </a:custGeom>
            <a:solidFill>
              <a:srgbClr val="7EC4B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55" name="Freeform 40"/>
            <p:cNvSpPr>
              <a:spLocks/>
            </p:cNvSpPr>
            <p:nvPr/>
          </p:nvSpPr>
          <p:spPr bwMode="auto">
            <a:xfrm>
              <a:off x="5937250" y="4024313"/>
              <a:ext cx="698500" cy="169863"/>
            </a:xfrm>
            <a:custGeom>
              <a:avLst/>
              <a:gdLst/>
              <a:ahLst/>
              <a:cxnLst>
                <a:cxn ang="0">
                  <a:pos x="133" y="0"/>
                </a:cxn>
                <a:cxn ang="0">
                  <a:pos x="133" y="0"/>
                </a:cxn>
                <a:cxn ang="0">
                  <a:pos x="64" y="18"/>
                </a:cxn>
                <a:cxn ang="0">
                  <a:pos x="0" y="26"/>
                </a:cxn>
                <a:cxn ang="0">
                  <a:pos x="8" y="26"/>
                </a:cxn>
                <a:cxn ang="0">
                  <a:pos x="80" y="17"/>
                </a:cxn>
                <a:cxn ang="0">
                  <a:pos x="132" y="8"/>
                </a:cxn>
                <a:cxn ang="0">
                  <a:pos x="133" y="8"/>
                </a:cxn>
                <a:cxn ang="0">
                  <a:pos x="186" y="45"/>
                </a:cxn>
                <a:cxn ang="0">
                  <a:pos x="185" y="44"/>
                </a:cxn>
                <a:cxn ang="0">
                  <a:pos x="133" y="0"/>
                </a:cxn>
              </a:cxnLst>
              <a:rect l="0" t="0" r="r" b="b"/>
              <a:pathLst>
                <a:path w="186" h="45">
                  <a:moveTo>
                    <a:pt x="133" y="0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115" y="9"/>
                    <a:pt x="89" y="14"/>
                    <a:pt x="64" y="18"/>
                  </a:cubicBezTo>
                  <a:cubicBezTo>
                    <a:pt x="43" y="22"/>
                    <a:pt x="21" y="24"/>
                    <a:pt x="0" y="26"/>
                  </a:cubicBezTo>
                  <a:cubicBezTo>
                    <a:pt x="3" y="26"/>
                    <a:pt x="5" y="26"/>
                    <a:pt x="8" y="26"/>
                  </a:cubicBezTo>
                  <a:cubicBezTo>
                    <a:pt x="27" y="26"/>
                    <a:pt x="55" y="22"/>
                    <a:pt x="80" y="17"/>
                  </a:cubicBezTo>
                  <a:cubicBezTo>
                    <a:pt x="105" y="13"/>
                    <a:pt x="127" y="8"/>
                    <a:pt x="132" y="8"/>
                  </a:cubicBezTo>
                  <a:cubicBezTo>
                    <a:pt x="132" y="8"/>
                    <a:pt x="133" y="8"/>
                    <a:pt x="133" y="8"/>
                  </a:cubicBezTo>
                  <a:cubicBezTo>
                    <a:pt x="141" y="9"/>
                    <a:pt x="186" y="45"/>
                    <a:pt x="186" y="45"/>
                  </a:cubicBezTo>
                  <a:cubicBezTo>
                    <a:pt x="185" y="44"/>
                    <a:pt x="185" y="44"/>
                    <a:pt x="185" y="44"/>
                  </a:cubicBezTo>
                  <a:cubicBezTo>
                    <a:pt x="133" y="0"/>
                    <a:pt x="133" y="0"/>
                    <a:pt x="133" y="0"/>
                  </a:cubicBezTo>
                </a:path>
              </a:pathLst>
            </a:custGeom>
            <a:solidFill>
              <a:sysClr val="window" lastClr="FFFFFF">
                <a:lumMod val="65000"/>
              </a:sys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56" name="Freeform 42"/>
            <p:cNvSpPr>
              <a:spLocks/>
            </p:cNvSpPr>
            <p:nvPr/>
          </p:nvSpPr>
          <p:spPr bwMode="auto">
            <a:xfrm>
              <a:off x="4738688" y="4189413"/>
              <a:ext cx="1682750" cy="146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9" y="32"/>
                </a:cxn>
                <a:cxn ang="0">
                  <a:pos x="256" y="39"/>
                </a:cxn>
                <a:cxn ang="0">
                  <a:pos x="449" y="17"/>
                </a:cxn>
                <a:cxn ang="0">
                  <a:pos x="255" y="36"/>
                </a:cxn>
                <a:cxn ang="0">
                  <a:pos x="0" y="0"/>
                </a:cxn>
              </a:cxnLst>
              <a:rect l="0" t="0" r="r" b="b"/>
              <a:pathLst>
                <a:path w="449" h="39">
                  <a:moveTo>
                    <a:pt x="0" y="0"/>
                  </a:moveTo>
                  <a:cubicBezTo>
                    <a:pt x="0" y="0"/>
                    <a:pt x="61" y="20"/>
                    <a:pt x="149" y="32"/>
                  </a:cubicBezTo>
                  <a:cubicBezTo>
                    <a:pt x="187" y="37"/>
                    <a:pt x="223" y="39"/>
                    <a:pt x="256" y="39"/>
                  </a:cubicBezTo>
                  <a:cubicBezTo>
                    <a:pt x="339" y="39"/>
                    <a:pt x="405" y="27"/>
                    <a:pt x="449" y="17"/>
                  </a:cubicBezTo>
                  <a:cubicBezTo>
                    <a:pt x="404" y="26"/>
                    <a:pt x="336" y="36"/>
                    <a:pt x="255" y="36"/>
                  </a:cubicBezTo>
                  <a:cubicBezTo>
                    <a:pt x="179" y="36"/>
                    <a:pt x="91" y="27"/>
                    <a:pt x="0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</p:grpSp>
      <p:grpSp>
        <p:nvGrpSpPr>
          <p:cNvPr id="157" name="Group 211"/>
          <p:cNvGrpSpPr/>
          <p:nvPr/>
        </p:nvGrpSpPr>
        <p:grpSpPr>
          <a:xfrm>
            <a:off x="2093849" y="2211110"/>
            <a:ext cx="775993" cy="1160979"/>
            <a:chOff x="5257800" y="3352800"/>
            <a:chExt cx="1360262" cy="2035118"/>
          </a:xfrm>
        </p:grpSpPr>
        <p:sp>
          <p:nvSpPr>
            <p:cNvPr id="158" name="Freeform 15"/>
            <p:cNvSpPr>
              <a:spLocks/>
            </p:cNvSpPr>
            <p:nvPr/>
          </p:nvSpPr>
          <p:spPr bwMode="auto">
            <a:xfrm>
              <a:off x="5257800" y="4228006"/>
              <a:ext cx="1360262" cy="1159912"/>
            </a:xfrm>
            <a:custGeom>
              <a:avLst/>
              <a:gdLst/>
              <a:ahLst/>
              <a:cxnLst>
                <a:cxn ang="0">
                  <a:pos x="0" y="326"/>
                </a:cxn>
                <a:cxn ang="0">
                  <a:pos x="149" y="29"/>
                </a:cxn>
                <a:cxn ang="0">
                  <a:pos x="382" y="325"/>
                </a:cxn>
                <a:cxn ang="0">
                  <a:pos x="0" y="326"/>
                </a:cxn>
              </a:cxnLst>
              <a:rect l="0" t="0" r="r" b="b"/>
              <a:pathLst>
                <a:path w="382" h="326">
                  <a:moveTo>
                    <a:pt x="0" y="326"/>
                  </a:moveTo>
                  <a:cubicBezTo>
                    <a:pt x="0" y="326"/>
                    <a:pt x="24" y="55"/>
                    <a:pt x="149" y="29"/>
                  </a:cubicBezTo>
                  <a:cubicBezTo>
                    <a:pt x="282" y="0"/>
                    <a:pt x="361" y="76"/>
                    <a:pt x="382" y="325"/>
                  </a:cubicBezTo>
                  <a:cubicBezTo>
                    <a:pt x="0" y="326"/>
                    <a:pt x="0" y="326"/>
                    <a:pt x="0" y="326"/>
                  </a:cubicBezTo>
                </a:path>
              </a:pathLst>
            </a:custGeom>
            <a:gradFill flip="none" rotWithShape="1">
              <a:gsLst>
                <a:gs pos="0">
                  <a:srgbClr val="383838">
                    <a:lumMod val="50000"/>
                  </a:srgbClr>
                </a:gs>
                <a:gs pos="50000">
                  <a:sysClr val="window" lastClr="FFFFFF">
                    <a:lumMod val="50000"/>
                    <a:shade val="67500"/>
                    <a:satMod val="115000"/>
                  </a:sysClr>
                </a:gs>
                <a:gs pos="100000">
                  <a:sysClr val="window" lastClr="FFFFFF">
                    <a:lumMod val="50000"/>
                    <a:shade val="100000"/>
                    <a:satMod val="115000"/>
                  </a:sys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59" name="Freeform 18"/>
            <p:cNvSpPr>
              <a:spLocks/>
            </p:cNvSpPr>
            <p:nvPr/>
          </p:nvSpPr>
          <p:spPr bwMode="auto">
            <a:xfrm>
              <a:off x="5706701" y="4131598"/>
              <a:ext cx="537778" cy="903827"/>
            </a:xfrm>
            <a:custGeom>
              <a:avLst/>
              <a:gdLst/>
              <a:ahLst/>
              <a:cxnLst>
                <a:cxn ang="0">
                  <a:pos x="44" y="59"/>
                </a:cxn>
                <a:cxn ang="0">
                  <a:pos x="0" y="63"/>
                </a:cxn>
                <a:cxn ang="0">
                  <a:pos x="32" y="249"/>
                </a:cxn>
                <a:cxn ang="0">
                  <a:pos x="105" y="254"/>
                </a:cxn>
                <a:cxn ang="0">
                  <a:pos x="143" y="66"/>
                </a:cxn>
                <a:cxn ang="0">
                  <a:pos x="44" y="59"/>
                </a:cxn>
              </a:cxnLst>
              <a:rect l="0" t="0" r="r" b="b"/>
              <a:pathLst>
                <a:path w="151" h="254">
                  <a:moveTo>
                    <a:pt x="44" y="59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4" y="198"/>
                    <a:pt x="32" y="249"/>
                  </a:cubicBezTo>
                  <a:cubicBezTo>
                    <a:pt x="105" y="254"/>
                    <a:pt x="105" y="254"/>
                    <a:pt x="105" y="254"/>
                  </a:cubicBezTo>
                  <a:cubicBezTo>
                    <a:pt x="105" y="254"/>
                    <a:pt x="151" y="132"/>
                    <a:pt x="143" y="66"/>
                  </a:cubicBezTo>
                  <a:cubicBezTo>
                    <a:pt x="136" y="0"/>
                    <a:pt x="44" y="59"/>
                    <a:pt x="44" y="59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30000"/>
                    <a:satMod val="115000"/>
                  </a:sysClr>
                </a:gs>
                <a:gs pos="5000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60" name="Freeform 19"/>
            <p:cNvSpPr>
              <a:spLocks/>
            </p:cNvSpPr>
            <p:nvPr/>
          </p:nvSpPr>
          <p:spPr bwMode="auto">
            <a:xfrm>
              <a:off x="5813654" y="4559410"/>
              <a:ext cx="269643" cy="67184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9" y="35"/>
                </a:cxn>
                <a:cxn ang="0">
                  <a:pos x="0" y="302"/>
                </a:cxn>
                <a:cxn ang="0">
                  <a:pos x="97" y="446"/>
                </a:cxn>
                <a:cxn ang="0">
                  <a:pos x="179" y="312"/>
                </a:cxn>
                <a:cxn ang="0">
                  <a:pos x="142" y="21"/>
                </a:cxn>
                <a:cxn ang="0">
                  <a:pos x="64" y="0"/>
                </a:cxn>
              </a:cxnLst>
              <a:rect l="0" t="0" r="r" b="b"/>
              <a:pathLst>
                <a:path w="179" h="446">
                  <a:moveTo>
                    <a:pt x="64" y="0"/>
                  </a:moveTo>
                  <a:lnTo>
                    <a:pt x="59" y="35"/>
                  </a:lnTo>
                  <a:lnTo>
                    <a:pt x="0" y="302"/>
                  </a:lnTo>
                  <a:lnTo>
                    <a:pt x="97" y="446"/>
                  </a:lnTo>
                  <a:lnTo>
                    <a:pt x="179" y="312"/>
                  </a:lnTo>
                  <a:lnTo>
                    <a:pt x="142" y="21"/>
                  </a:lnTo>
                  <a:lnTo>
                    <a:pt x="6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14142">
                    <a:shade val="30000"/>
                    <a:satMod val="115000"/>
                  </a:srgbClr>
                </a:gs>
                <a:gs pos="50000">
                  <a:srgbClr val="414142">
                    <a:shade val="67500"/>
                    <a:satMod val="115000"/>
                  </a:srgbClr>
                </a:gs>
                <a:gs pos="100000">
                  <a:srgbClr val="414142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61" name="Freeform 20"/>
            <p:cNvSpPr>
              <a:spLocks/>
            </p:cNvSpPr>
            <p:nvPr/>
          </p:nvSpPr>
          <p:spPr bwMode="auto">
            <a:xfrm>
              <a:off x="5837756" y="4292780"/>
              <a:ext cx="278681" cy="319352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8" y="90"/>
                </a:cxn>
                <a:cxn ang="0">
                  <a:pos x="55" y="89"/>
                </a:cxn>
                <a:cxn ang="0">
                  <a:pos x="78" y="27"/>
                </a:cxn>
                <a:cxn ang="0">
                  <a:pos x="40" y="1"/>
                </a:cxn>
                <a:cxn ang="0">
                  <a:pos x="0" y="44"/>
                </a:cxn>
              </a:cxnLst>
              <a:rect l="0" t="0" r="r" b="b"/>
              <a:pathLst>
                <a:path w="78" h="90">
                  <a:moveTo>
                    <a:pt x="0" y="44"/>
                  </a:moveTo>
                  <a:cubicBezTo>
                    <a:pt x="18" y="90"/>
                    <a:pt x="18" y="90"/>
                    <a:pt x="18" y="90"/>
                  </a:cubicBezTo>
                  <a:cubicBezTo>
                    <a:pt x="18" y="90"/>
                    <a:pt x="38" y="83"/>
                    <a:pt x="55" y="89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7"/>
                    <a:pt x="43" y="2"/>
                    <a:pt x="40" y="1"/>
                  </a:cubicBezTo>
                  <a:cubicBezTo>
                    <a:pt x="37" y="0"/>
                    <a:pt x="0" y="44"/>
                    <a:pt x="0" y="44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50000"/>
                    <a:shade val="30000"/>
                    <a:satMod val="115000"/>
                  </a:sysClr>
                </a:gs>
                <a:gs pos="50000">
                  <a:sysClr val="window" lastClr="FFFFFF">
                    <a:lumMod val="50000"/>
                    <a:shade val="67500"/>
                    <a:satMod val="115000"/>
                  </a:sysClr>
                </a:gs>
                <a:gs pos="100000">
                  <a:sysClr val="window" lastClr="FFFFFF">
                    <a:lumMod val="50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62" name="Freeform 21"/>
            <p:cNvSpPr>
              <a:spLocks/>
            </p:cNvSpPr>
            <p:nvPr/>
          </p:nvSpPr>
          <p:spPr bwMode="auto">
            <a:xfrm>
              <a:off x="5693143" y="4086407"/>
              <a:ext cx="557361" cy="504637"/>
            </a:xfrm>
            <a:custGeom>
              <a:avLst/>
              <a:gdLst/>
              <a:ahLst/>
              <a:cxnLst>
                <a:cxn ang="0">
                  <a:pos x="38" y="20"/>
                </a:cxn>
                <a:cxn ang="0">
                  <a:pos x="0" y="60"/>
                </a:cxn>
                <a:cxn ang="0">
                  <a:pos x="38" y="138"/>
                </a:cxn>
                <a:cxn ang="0">
                  <a:pos x="71" y="89"/>
                </a:cxn>
                <a:cxn ang="0">
                  <a:pos x="119" y="142"/>
                </a:cxn>
                <a:cxn ang="0">
                  <a:pos x="149" y="45"/>
                </a:cxn>
                <a:cxn ang="0">
                  <a:pos x="38" y="20"/>
                </a:cxn>
              </a:cxnLst>
              <a:rect l="0" t="0" r="r" b="b"/>
              <a:pathLst>
                <a:path w="157" h="142">
                  <a:moveTo>
                    <a:pt x="38" y="2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5" y="109"/>
                    <a:pt x="38" y="138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119" y="142"/>
                    <a:pt x="119" y="142"/>
                    <a:pt x="119" y="142"/>
                  </a:cubicBezTo>
                  <a:cubicBezTo>
                    <a:pt x="119" y="142"/>
                    <a:pt x="157" y="89"/>
                    <a:pt x="149" y="45"/>
                  </a:cubicBezTo>
                  <a:cubicBezTo>
                    <a:pt x="140" y="0"/>
                    <a:pt x="38" y="20"/>
                    <a:pt x="38" y="2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63" name="Freeform 22"/>
            <p:cNvSpPr>
              <a:spLocks/>
            </p:cNvSpPr>
            <p:nvPr/>
          </p:nvSpPr>
          <p:spPr bwMode="auto">
            <a:xfrm>
              <a:off x="5425008" y="3898109"/>
              <a:ext cx="200349" cy="198842"/>
            </a:xfrm>
            <a:custGeom>
              <a:avLst/>
              <a:gdLst/>
              <a:ahLst/>
              <a:cxnLst>
                <a:cxn ang="0">
                  <a:pos x="56" y="28"/>
                </a:cxn>
                <a:cxn ang="0">
                  <a:pos x="28" y="56"/>
                </a:cxn>
                <a:cxn ang="0">
                  <a:pos x="0" y="28"/>
                </a:cxn>
                <a:cxn ang="0">
                  <a:pos x="28" y="0"/>
                </a:cxn>
                <a:cxn ang="0">
                  <a:pos x="56" y="28"/>
                </a:cxn>
              </a:cxnLst>
              <a:rect l="0" t="0" r="r" b="b"/>
              <a:pathLst>
                <a:path w="56" h="56">
                  <a:moveTo>
                    <a:pt x="56" y="28"/>
                  </a:moveTo>
                  <a:cubicBezTo>
                    <a:pt x="56" y="44"/>
                    <a:pt x="43" y="56"/>
                    <a:pt x="28" y="56"/>
                  </a:cubicBezTo>
                  <a:cubicBezTo>
                    <a:pt x="12" y="56"/>
                    <a:pt x="0" y="44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44" y="0"/>
                    <a:pt x="56" y="13"/>
                    <a:pt x="56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64" name="Freeform 23"/>
            <p:cNvSpPr>
              <a:spLocks/>
            </p:cNvSpPr>
            <p:nvPr/>
          </p:nvSpPr>
          <p:spPr bwMode="auto">
            <a:xfrm>
              <a:off x="6322810" y="3901122"/>
              <a:ext cx="198842" cy="198842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28" y="56"/>
                </a:cxn>
                <a:cxn ang="0">
                  <a:pos x="56" y="28"/>
                </a:cxn>
                <a:cxn ang="0">
                  <a:pos x="28" y="0"/>
                </a:cxn>
                <a:cxn ang="0">
                  <a:pos x="0" y="28"/>
                </a:cxn>
              </a:cxnLst>
              <a:rect l="0" t="0" r="r" b="b"/>
              <a:pathLst>
                <a:path w="56" h="56">
                  <a:moveTo>
                    <a:pt x="0" y="28"/>
                  </a:move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4"/>
                    <a:pt x="56" y="28"/>
                  </a:cubicBezTo>
                  <a:cubicBezTo>
                    <a:pt x="56" y="12"/>
                    <a:pt x="44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65" name="Freeform 24"/>
            <p:cNvSpPr>
              <a:spLocks/>
            </p:cNvSpPr>
            <p:nvPr/>
          </p:nvSpPr>
          <p:spPr bwMode="auto">
            <a:xfrm>
              <a:off x="5521416" y="3480843"/>
              <a:ext cx="921905" cy="921904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66" name="Freeform 24"/>
            <p:cNvSpPr>
              <a:spLocks/>
            </p:cNvSpPr>
            <p:nvPr/>
          </p:nvSpPr>
          <p:spPr bwMode="auto">
            <a:xfrm>
              <a:off x="5589315" y="3581400"/>
              <a:ext cx="800600" cy="800598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gradFill flip="none" rotWithShape="1">
              <a:gsLst>
                <a:gs pos="86000">
                  <a:srgbClr val="FFC000">
                    <a:shade val="67500"/>
                    <a:satMod val="115000"/>
                    <a:alpha val="3000"/>
                  </a:srgbClr>
                </a:gs>
                <a:gs pos="0">
                  <a:sysClr val="window" lastClr="FFFFFF">
                    <a:alpha val="59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67" name="Freeform 25"/>
            <p:cNvSpPr>
              <a:spLocks/>
            </p:cNvSpPr>
            <p:nvPr/>
          </p:nvSpPr>
          <p:spPr bwMode="auto">
            <a:xfrm>
              <a:off x="5521416" y="3352800"/>
              <a:ext cx="979147" cy="611590"/>
            </a:xfrm>
            <a:custGeom>
              <a:avLst/>
              <a:gdLst/>
              <a:ahLst/>
              <a:cxnLst>
                <a:cxn ang="0">
                  <a:pos x="3" y="151"/>
                </a:cxn>
                <a:cxn ang="0">
                  <a:pos x="91" y="81"/>
                </a:cxn>
                <a:cxn ang="0">
                  <a:pos x="257" y="172"/>
                </a:cxn>
                <a:cxn ang="0">
                  <a:pos x="206" y="37"/>
                </a:cxn>
                <a:cxn ang="0">
                  <a:pos x="3" y="151"/>
                </a:cxn>
              </a:cxnLst>
              <a:rect l="0" t="0" r="r" b="b"/>
              <a:pathLst>
                <a:path w="275" h="172">
                  <a:moveTo>
                    <a:pt x="3" y="151"/>
                  </a:moveTo>
                  <a:cubicBezTo>
                    <a:pt x="3" y="151"/>
                    <a:pt x="63" y="130"/>
                    <a:pt x="91" y="81"/>
                  </a:cubicBezTo>
                  <a:cubicBezTo>
                    <a:pt x="91" y="81"/>
                    <a:pt x="204" y="166"/>
                    <a:pt x="257" y="172"/>
                  </a:cubicBezTo>
                  <a:cubicBezTo>
                    <a:pt x="257" y="172"/>
                    <a:pt x="275" y="75"/>
                    <a:pt x="206" y="37"/>
                  </a:cubicBezTo>
                  <a:cubicBezTo>
                    <a:pt x="138" y="0"/>
                    <a:pt x="0" y="17"/>
                    <a:pt x="3" y="151"/>
                  </a:cubicBezTo>
                  <a:close/>
                </a:path>
              </a:pathLst>
            </a:custGeom>
            <a:solidFill>
              <a:srgbClr val="4B32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</p:grpSp>
      <p:grpSp>
        <p:nvGrpSpPr>
          <p:cNvPr id="168" name="Group 211"/>
          <p:cNvGrpSpPr/>
          <p:nvPr/>
        </p:nvGrpSpPr>
        <p:grpSpPr>
          <a:xfrm>
            <a:off x="4362477" y="3198812"/>
            <a:ext cx="775993" cy="1160979"/>
            <a:chOff x="5257800" y="3352800"/>
            <a:chExt cx="1360262" cy="2035118"/>
          </a:xfrm>
        </p:grpSpPr>
        <p:sp>
          <p:nvSpPr>
            <p:cNvPr id="169" name="Freeform 15"/>
            <p:cNvSpPr>
              <a:spLocks/>
            </p:cNvSpPr>
            <p:nvPr/>
          </p:nvSpPr>
          <p:spPr bwMode="auto">
            <a:xfrm>
              <a:off x="5257800" y="4228006"/>
              <a:ext cx="1360262" cy="1159912"/>
            </a:xfrm>
            <a:custGeom>
              <a:avLst/>
              <a:gdLst/>
              <a:ahLst/>
              <a:cxnLst>
                <a:cxn ang="0">
                  <a:pos x="0" y="326"/>
                </a:cxn>
                <a:cxn ang="0">
                  <a:pos x="149" y="29"/>
                </a:cxn>
                <a:cxn ang="0">
                  <a:pos x="382" y="325"/>
                </a:cxn>
                <a:cxn ang="0">
                  <a:pos x="0" y="326"/>
                </a:cxn>
              </a:cxnLst>
              <a:rect l="0" t="0" r="r" b="b"/>
              <a:pathLst>
                <a:path w="382" h="326">
                  <a:moveTo>
                    <a:pt x="0" y="326"/>
                  </a:moveTo>
                  <a:cubicBezTo>
                    <a:pt x="0" y="326"/>
                    <a:pt x="24" y="55"/>
                    <a:pt x="149" y="29"/>
                  </a:cubicBezTo>
                  <a:cubicBezTo>
                    <a:pt x="282" y="0"/>
                    <a:pt x="361" y="76"/>
                    <a:pt x="382" y="325"/>
                  </a:cubicBezTo>
                  <a:cubicBezTo>
                    <a:pt x="0" y="326"/>
                    <a:pt x="0" y="326"/>
                    <a:pt x="0" y="326"/>
                  </a:cubicBezTo>
                </a:path>
              </a:pathLst>
            </a:custGeom>
            <a:gradFill flip="none" rotWithShape="1">
              <a:gsLst>
                <a:gs pos="0">
                  <a:srgbClr val="383838">
                    <a:lumMod val="50000"/>
                  </a:srgbClr>
                </a:gs>
                <a:gs pos="50000">
                  <a:sysClr val="window" lastClr="FFFFFF">
                    <a:lumMod val="50000"/>
                    <a:shade val="67500"/>
                    <a:satMod val="115000"/>
                  </a:sysClr>
                </a:gs>
                <a:gs pos="100000">
                  <a:sysClr val="window" lastClr="FFFFFF">
                    <a:lumMod val="50000"/>
                    <a:shade val="100000"/>
                    <a:satMod val="115000"/>
                  </a:sys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70" name="Freeform 18"/>
            <p:cNvSpPr>
              <a:spLocks/>
            </p:cNvSpPr>
            <p:nvPr/>
          </p:nvSpPr>
          <p:spPr bwMode="auto">
            <a:xfrm>
              <a:off x="5706701" y="4131598"/>
              <a:ext cx="537778" cy="903827"/>
            </a:xfrm>
            <a:custGeom>
              <a:avLst/>
              <a:gdLst/>
              <a:ahLst/>
              <a:cxnLst>
                <a:cxn ang="0">
                  <a:pos x="44" y="59"/>
                </a:cxn>
                <a:cxn ang="0">
                  <a:pos x="0" y="63"/>
                </a:cxn>
                <a:cxn ang="0">
                  <a:pos x="32" y="249"/>
                </a:cxn>
                <a:cxn ang="0">
                  <a:pos x="105" y="254"/>
                </a:cxn>
                <a:cxn ang="0">
                  <a:pos x="143" y="66"/>
                </a:cxn>
                <a:cxn ang="0">
                  <a:pos x="44" y="59"/>
                </a:cxn>
              </a:cxnLst>
              <a:rect l="0" t="0" r="r" b="b"/>
              <a:pathLst>
                <a:path w="151" h="254">
                  <a:moveTo>
                    <a:pt x="44" y="59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4" y="198"/>
                    <a:pt x="32" y="249"/>
                  </a:cubicBezTo>
                  <a:cubicBezTo>
                    <a:pt x="105" y="254"/>
                    <a:pt x="105" y="254"/>
                    <a:pt x="105" y="254"/>
                  </a:cubicBezTo>
                  <a:cubicBezTo>
                    <a:pt x="105" y="254"/>
                    <a:pt x="151" y="132"/>
                    <a:pt x="143" y="66"/>
                  </a:cubicBezTo>
                  <a:cubicBezTo>
                    <a:pt x="136" y="0"/>
                    <a:pt x="44" y="59"/>
                    <a:pt x="44" y="59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30000"/>
                    <a:satMod val="115000"/>
                  </a:sysClr>
                </a:gs>
                <a:gs pos="5000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71" name="Freeform 19"/>
            <p:cNvSpPr>
              <a:spLocks/>
            </p:cNvSpPr>
            <p:nvPr/>
          </p:nvSpPr>
          <p:spPr bwMode="auto">
            <a:xfrm>
              <a:off x="5813654" y="4559410"/>
              <a:ext cx="269643" cy="67184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9" y="35"/>
                </a:cxn>
                <a:cxn ang="0">
                  <a:pos x="0" y="302"/>
                </a:cxn>
                <a:cxn ang="0">
                  <a:pos x="97" y="446"/>
                </a:cxn>
                <a:cxn ang="0">
                  <a:pos x="179" y="312"/>
                </a:cxn>
                <a:cxn ang="0">
                  <a:pos x="142" y="21"/>
                </a:cxn>
                <a:cxn ang="0">
                  <a:pos x="64" y="0"/>
                </a:cxn>
              </a:cxnLst>
              <a:rect l="0" t="0" r="r" b="b"/>
              <a:pathLst>
                <a:path w="179" h="446">
                  <a:moveTo>
                    <a:pt x="64" y="0"/>
                  </a:moveTo>
                  <a:lnTo>
                    <a:pt x="59" y="35"/>
                  </a:lnTo>
                  <a:lnTo>
                    <a:pt x="0" y="302"/>
                  </a:lnTo>
                  <a:lnTo>
                    <a:pt x="97" y="446"/>
                  </a:lnTo>
                  <a:lnTo>
                    <a:pt x="179" y="312"/>
                  </a:lnTo>
                  <a:lnTo>
                    <a:pt x="142" y="21"/>
                  </a:lnTo>
                  <a:lnTo>
                    <a:pt x="6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14142">
                    <a:shade val="30000"/>
                    <a:satMod val="115000"/>
                  </a:srgbClr>
                </a:gs>
                <a:gs pos="50000">
                  <a:srgbClr val="414142">
                    <a:shade val="67500"/>
                    <a:satMod val="115000"/>
                  </a:srgbClr>
                </a:gs>
                <a:gs pos="100000">
                  <a:srgbClr val="414142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72" name="Freeform 20"/>
            <p:cNvSpPr>
              <a:spLocks/>
            </p:cNvSpPr>
            <p:nvPr/>
          </p:nvSpPr>
          <p:spPr bwMode="auto">
            <a:xfrm>
              <a:off x="5837756" y="4292780"/>
              <a:ext cx="278681" cy="319352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8" y="90"/>
                </a:cxn>
                <a:cxn ang="0">
                  <a:pos x="55" y="89"/>
                </a:cxn>
                <a:cxn ang="0">
                  <a:pos x="78" y="27"/>
                </a:cxn>
                <a:cxn ang="0">
                  <a:pos x="40" y="1"/>
                </a:cxn>
                <a:cxn ang="0">
                  <a:pos x="0" y="44"/>
                </a:cxn>
              </a:cxnLst>
              <a:rect l="0" t="0" r="r" b="b"/>
              <a:pathLst>
                <a:path w="78" h="90">
                  <a:moveTo>
                    <a:pt x="0" y="44"/>
                  </a:moveTo>
                  <a:cubicBezTo>
                    <a:pt x="18" y="90"/>
                    <a:pt x="18" y="90"/>
                    <a:pt x="18" y="90"/>
                  </a:cubicBezTo>
                  <a:cubicBezTo>
                    <a:pt x="18" y="90"/>
                    <a:pt x="38" y="83"/>
                    <a:pt x="55" y="89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7"/>
                    <a:pt x="43" y="2"/>
                    <a:pt x="40" y="1"/>
                  </a:cubicBezTo>
                  <a:cubicBezTo>
                    <a:pt x="37" y="0"/>
                    <a:pt x="0" y="44"/>
                    <a:pt x="0" y="44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50000"/>
                    <a:shade val="30000"/>
                    <a:satMod val="115000"/>
                  </a:sysClr>
                </a:gs>
                <a:gs pos="50000">
                  <a:sysClr val="window" lastClr="FFFFFF">
                    <a:lumMod val="50000"/>
                    <a:shade val="67500"/>
                    <a:satMod val="115000"/>
                  </a:sysClr>
                </a:gs>
                <a:gs pos="100000">
                  <a:sysClr val="window" lastClr="FFFFFF">
                    <a:lumMod val="50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73" name="Freeform 21"/>
            <p:cNvSpPr>
              <a:spLocks/>
            </p:cNvSpPr>
            <p:nvPr/>
          </p:nvSpPr>
          <p:spPr bwMode="auto">
            <a:xfrm>
              <a:off x="5693143" y="4086407"/>
              <a:ext cx="557361" cy="504637"/>
            </a:xfrm>
            <a:custGeom>
              <a:avLst/>
              <a:gdLst/>
              <a:ahLst/>
              <a:cxnLst>
                <a:cxn ang="0">
                  <a:pos x="38" y="20"/>
                </a:cxn>
                <a:cxn ang="0">
                  <a:pos x="0" y="60"/>
                </a:cxn>
                <a:cxn ang="0">
                  <a:pos x="38" y="138"/>
                </a:cxn>
                <a:cxn ang="0">
                  <a:pos x="71" y="89"/>
                </a:cxn>
                <a:cxn ang="0">
                  <a:pos x="119" y="142"/>
                </a:cxn>
                <a:cxn ang="0">
                  <a:pos x="149" y="45"/>
                </a:cxn>
                <a:cxn ang="0">
                  <a:pos x="38" y="20"/>
                </a:cxn>
              </a:cxnLst>
              <a:rect l="0" t="0" r="r" b="b"/>
              <a:pathLst>
                <a:path w="157" h="142">
                  <a:moveTo>
                    <a:pt x="38" y="2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5" y="109"/>
                    <a:pt x="38" y="138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119" y="142"/>
                    <a:pt x="119" y="142"/>
                    <a:pt x="119" y="142"/>
                  </a:cubicBezTo>
                  <a:cubicBezTo>
                    <a:pt x="119" y="142"/>
                    <a:pt x="157" y="89"/>
                    <a:pt x="149" y="45"/>
                  </a:cubicBezTo>
                  <a:cubicBezTo>
                    <a:pt x="140" y="0"/>
                    <a:pt x="38" y="20"/>
                    <a:pt x="38" y="2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74" name="Freeform 22"/>
            <p:cNvSpPr>
              <a:spLocks/>
            </p:cNvSpPr>
            <p:nvPr/>
          </p:nvSpPr>
          <p:spPr bwMode="auto">
            <a:xfrm>
              <a:off x="5425008" y="3898109"/>
              <a:ext cx="200349" cy="198842"/>
            </a:xfrm>
            <a:custGeom>
              <a:avLst/>
              <a:gdLst/>
              <a:ahLst/>
              <a:cxnLst>
                <a:cxn ang="0">
                  <a:pos x="56" y="28"/>
                </a:cxn>
                <a:cxn ang="0">
                  <a:pos x="28" y="56"/>
                </a:cxn>
                <a:cxn ang="0">
                  <a:pos x="0" y="28"/>
                </a:cxn>
                <a:cxn ang="0">
                  <a:pos x="28" y="0"/>
                </a:cxn>
                <a:cxn ang="0">
                  <a:pos x="56" y="28"/>
                </a:cxn>
              </a:cxnLst>
              <a:rect l="0" t="0" r="r" b="b"/>
              <a:pathLst>
                <a:path w="56" h="56">
                  <a:moveTo>
                    <a:pt x="56" y="28"/>
                  </a:moveTo>
                  <a:cubicBezTo>
                    <a:pt x="56" y="44"/>
                    <a:pt x="43" y="56"/>
                    <a:pt x="28" y="56"/>
                  </a:cubicBezTo>
                  <a:cubicBezTo>
                    <a:pt x="12" y="56"/>
                    <a:pt x="0" y="44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44" y="0"/>
                    <a:pt x="56" y="13"/>
                    <a:pt x="56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75" name="Freeform 23"/>
            <p:cNvSpPr>
              <a:spLocks/>
            </p:cNvSpPr>
            <p:nvPr/>
          </p:nvSpPr>
          <p:spPr bwMode="auto">
            <a:xfrm>
              <a:off x="6322810" y="3901122"/>
              <a:ext cx="198842" cy="198842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28" y="56"/>
                </a:cxn>
                <a:cxn ang="0">
                  <a:pos x="56" y="28"/>
                </a:cxn>
                <a:cxn ang="0">
                  <a:pos x="28" y="0"/>
                </a:cxn>
                <a:cxn ang="0">
                  <a:pos x="0" y="28"/>
                </a:cxn>
              </a:cxnLst>
              <a:rect l="0" t="0" r="r" b="b"/>
              <a:pathLst>
                <a:path w="56" h="56">
                  <a:moveTo>
                    <a:pt x="0" y="28"/>
                  </a:move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4"/>
                    <a:pt x="56" y="28"/>
                  </a:cubicBezTo>
                  <a:cubicBezTo>
                    <a:pt x="56" y="12"/>
                    <a:pt x="44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76" name="Freeform 24"/>
            <p:cNvSpPr>
              <a:spLocks/>
            </p:cNvSpPr>
            <p:nvPr/>
          </p:nvSpPr>
          <p:spPr bwMode="auto">
            <a:xfrm>
              <a:off x="5521416" y="3480843"/>
              <a:ext cx="921905" cy="921904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77" name="Freeform 24"/>
            <p:cNvSpPr>
              <a:spLocks/>
            </p:cNvSpPr>
            <p:nvPr/>
          </p:nvSpPr>
          <p:spPr bwMode="auto">
            <a:xfrm>
              <a:off x="5589315" y="3581400"/>
              <a:ext cx="800600" cy="800598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gradFill flip="none" rotWithShape="1">
              <a:gsLst>
                <a:gs pos="86000">
                  <a:srgbClr val="FFC000">
                    <a:shade val="67500"/>
                    <a:satMod val="115000"/>
                    <a:alpha val="3000"/>
                  </a:srgbClr>
                </a:gs>
                <a:gs pos="0">
                  <a:sysClr val="window" lastClr="FFFFFF">
                    <a:alpha val="59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78" name="Freeform 25"/>
            <p:cNvSpPr>
              <a:spLocks/>
            </p:cNvSpPr>
            <p:nvPr/>
          </p:nvSpPr>
          <p:spPr bwMode="auto">
            <a:xfrm>
              <a:off x="5521416" y="3352800"/>
              <a:ext cx="979147" cy="611590"/>
            </a:xfrm>
            <a:custGeom>
              <a:avLst/>
              <a:gdLst/>
              <a:ahLst/>
              <a:cxnLst>
                <a:cxn ang="0">
                  <a:pos x="3" y="151"/>
                </a:cxn>
                <a:cxn ang="0">
                  <a:pos x="91" y="81"/>
                </a:cxn>
                <a:cxn ang="0">
                  <a:pos x="257" y="172"/>
                </a:cxn>
                <a:cxn ang="0">
                  <a:pos x="206" y="37"/>
                </a:cxn>
                <a:cxn ang="0">
                  <a:pos x="3" y="151"/>
                </a:cxn>
              </a:cxnLst>
              <a:rect l="0" t="0" r="r" b="b"/>
              <a:pathLst>
                <a:path w="275" h="172">
                  <a:moveTo>
                    <a:pt x="3" y="151"/>
                  </a:moveTo>
                  <a:cubicBezTo>
                    <a:pt x="3" y="151"/>
                    <a:pt x="63" y="130"/>
                    <a:pt x="91" y="81"/>
                  </a:cubicBezTo>
                  <a:cubicBezTo>
                    <a:pt x="91" y="81"/>
                    <a:pt x="204" y="166"/>
                    <a:pt x="257" y="172"/>
                  </a:cubicBezTo>
                  <a:cubicBezTo>
                    <a:pt x="257" y="172"/>
                    <a:pt x="275" y="75"/>
                    <a:pt x="206" y="37"/>
                  </a:cubicBezTo>
                  <a:cubicBezTo>
                    <a:pt x="138" y="0"/>
                    <a:pt x="0" y="17"/>
                    <a:pt x="3" y="151"/>
                  </a:cubicBezTo>
                  <a:close/>
                </a:path>
              </a:pathLst>
            </a:custGeom>
            <a:solidFill>
              <a:srgbClr val="4B32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</p:grpSp>
      <p:grpSp>
        <p:nvGrpSpPr>
          <p:cNvPr id="179" name="Group 211"/>
          <p:cNvGrpSpPr/>
          <p:nvPr/>
        </p:nvGrpSpPr>
        <p:grpSpPr>
          <a:xfrm>
            <a:off x="6623204" y="2211110"/>
            <a:ext cx="775993" cy="1160979"/>
            <a:chOff x="5257800" y="3352800"/>
            <a:chExt cx="1360262" cy="2035118"/>
          </a:xfrm>
        </p:grpSpPr>
        <p:sp>
          <p:nvSpPr>
            <p:cNvPr id="180" name="Freeform 15"/>
            <p:cNvSpPr>
              <a:spLocks/>
            </p:cNvSpPr>
            <p:nvPr/>
          </p:nvSpPr>
          <p:spPr bwMode="auto">
            <a:xfrm>
              <a:off x="5257800" y="4228006"/>
              <a:ext cx="1360262" cy="1159912"/>
            </a:xfrm>
            <a:custGeom>
              <a:avLst/>
              <a:gdLst/>
              <a:ahLst/>
              <a:cxnLst>
                <a:cxn ang="0">
                  <a:pos x="0" y="326"/>
                </a:cxn>
                <a:cxn ang="0">
                  <a:pos x="149" y="29"/>
                </a:cxn>
                <a:cxn ang="0">
                  <a:pos x="382" y="325"/>
                </a:cxn>
                <a:cxn ang="0">
                  <a:pos x="0" y="326"/>
                </a:cxn>
              </a:cxnLst>
              <a:rect l="0" t="0" r="r" b="b"/>
              <a:pathLst>
                <a:path w="382" h="326">
                  <a:moveTo>
                    <a:pt x="0" y="326"/>
                  </a:moveTo>
                  <a:cubicBezTo>
                    <a:pt x="0" y="326"/>
                    <a:pt x="24" y="55"/>
                    <a:pt x="149" y="29"/>
                  </a:cubicBezTo>
                  <a:cubicBezTo>
                    <a:pt x="282" y="0"/>
                    <a:pt x="361" y="76"/>
                    <a:pt x="382" y="325"/>
                  </a:cubicBezTo>
                  <a:cubicBezTo>
                    <a:pt x="0" y="326"/>
                    <a:pt x="0" y="326"/>
                    <a:pt x="0" y="326"/>
                  </a:cubicBezTo>
                </a:path>
              </a:pathLst>
            </a:custGeom>
            <a:gradFill flip="none" rotWithShape="1">
              <a:gsLst>
                <a:gs pos="0">
                  <a:srgbClr val="383838">
                    <a:lumMod val="50000"/>
                  </a:srgbClr>
                </a:gs>
                <a:gs pos="50000">
                  <a:sysClr val="window" lastClr="FFFFFF">
                    <a:lumMod val="50000"/>
                    <a:shade val="67500"/>
                    <a:satMod val="115000"/>
                  </a:sysClr>
                </a:gs>
                <a:gs pos="100000">
                  <a:sysClr val="window" lastClr="FFFFFF">
                    <a:lumMod val="50000"/>
                    <a:shade val="100000"/>
                    <a:satMod val="115000"/>
                  </a:sys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81" name="Freeform 18"/>
            <p:cNvSpPr>
              <a:spLocks/>
            </p:cNvSpPr>
            <p:nvPr/>
          </p:nvSpPr>
          <p:spPr bwMode="auto">
            <a:xfrm>
              <a:off x="5706701" y="4131598"/>
              <a:ext cx="537778" cy="903827"/>
            </a:xfrm>
            <a:custGeom>
              <a:avLst/>
              <a:gdLst/>
              <a:ahLst/>
              <a:cxnLst>
                <a:cxn ang="0">
                  <a:pos x="44" y="59"/>
                </a:cxn>
                <a:cxn ang="0">
                  <a:pos x="0" y="63"/>
                </a:cxn>
                <a:cxn ang="0">
                  <a:pos x="32" y="249"/>
                </a:cxn>
                <a:cxn ang="0">
                  <a:pos x="105" y="254"/>
                </a:cxn>
                <a:cxn ang="0">
                  <a:pos x="143" y="66"/>
                </a:cxn>
                <a:cxn ang="0">
                  <a:pos x="44" y="59"/>
                </a:cxn>
              </a:cxnLst>
              <a:rect l="0" t="0" r="r" b="b"/>
              <a:pathLst>
                <a:path w="151" h="254">
                  <a:moveTo>
                    <a:pt x="44" y="59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4" y="198"/>
                    <a:pt x="32" y="249"/>
                  </a:cubicBezTo>
                  <a:cubicBezTo>
                    <a:pt x="105" y="254"/>
                    <a:pt x="105" y="254"/>
                    <a:pt x="105" y="254"/>
                  </a:cubicBezTo>
                  <a:cubicBezTo>
                    <a:pt x="105" y="254"/>
                    <a:pt x="151" y="132"/>
                    <a:pt x="143" y="66"/>
                  </a:cubicBezTo>
                  <a:cubicBezTo>
                    <a:pt x="136" y="0"/>
                    <a:pt x="44" y="59"/>
                    <a:pt x="44" y="59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30000"/>
                    <a:satMod val="115000"/>
                  </a:sysClr>
                </a:gs>
                <a:gs pos="5000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82" name="Freeform 19"/>
            <p:cNvSpPr>
              <a:spLocks/>
            </p:cNvSpPr>
            <p:nvPr/>
          </p:nvSpPr>
          <p:spPr bwMode="auto">
            <a:xfrm>
              <a:off x="5813654" y="4559410"/>
              <a:ext cx="269643" cy="67184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9" y="35"/>
                </a:cxn>
                <a:cxn ang="0">
                  <a:pos x="0" y="302"/>
                </a:cxn>
                <a:cxn ang="0">
                  <a:pos x="97" y="446"/>
                </a:cxn>
                <a:cxn ang="0">
                  <a:pos x="179" y="312"/>
                </a:cxn>
                <a:cxn ang="0">
                  <a:pos x="142" y="21"/>
                </a:cxn>
                <a:cxn ang="0">
                  <a:pos x="64" y="0"/>
                </a:cxn>
              </a:cxnLst>
              <a:rect l="0" t="0" r="r" b="b"/>
              <a:pathLst>
                <a:path w="179" h="446">
                  <a:moveTo>
                    <a:pt x="64" y="0"/>
                  </a:moveTo>
                  <a:lnTo>
                    <a:pt x="59" y="35"/>
                  </a:lnTo>
                  <a:lnTo>
                    <a:pt x="0" y="302"/>
                  </a:lnTo>
                  <a:lnTo>
                    <a:pt x="97" y="446"/>
                  </a:lnTo>
                  <a:lnTo>
                    <a:pt x="179" y="312"/>
                  </a:lnTo>
                  <a:lnTo>
                    <a:pt x="142" y="21"/>
                  </a:lnTo>
                  <a:lnTo>
                    <a:pt x="6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14142">
                    <a:shade val="30000"/>
                    <a:satMod val="115000"/>
                  </a:srgbClr>
                </a:gs>
                <a:gs pos="50000">
                  <a:srgbClr val="414142">
                    <a:shade val="67500"/>
                    <a:satMod val="115000"/>
                  </a:srgbClr>
                </a:gs>
                <a:gs pos="100000">
                  <a:srgbClr val="414142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83" name="Freeform 20"/>
            <p:cNvSpPr>
              <a:spLocks/>
            </p:cNvSpPr>
            <p:nvPr/>
          </p:nvSpPr>
          <p:spPr bwMode="auto">
            <a:xfrm>
              <a:off x="5837756" y="4292780"/>
              <a:ext cx="278681" cy="319352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8" y="90"/>
                </a:cxn>
                <a:cxn ang="0">
                  <a:pos x="55" y="89"/>
                </a:cxn>
                <a:cxn ang="0">
                  <a:pos x="78" y="27"/>
                </a:cxn>
                <a:cxn ang="0">
                  <a:pos x="40" y="1"/>
                </a:cxn>
                <a:cxn ang="0">
                  <a:pos x="0" y="44"/>
                </a:cxn>
              </a:cxnLst>
              <a:rect l="0" t="0" r="r" b="b"/>
              <a:pathLst>
                <a:path w="78" h="90">
                  <a:moveTo>
                    <a:pt x="0" y="44"/>
                  </a:moveTo>
                  <a:cubicBezTo>
                    <a:pt x="18" y="90"/>
                    <a:pt x="18" y="90"/>
                    <a:pt x="18" y="90"/>
                  </a:cubicBezTo>
                  <a:cubicBezTo>
                    <a:pt x="18" y="90"/>
                    <a:pt x="38" y="83"/>
                    <a:pt x="55" y="89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7"/>
                    <a:pt x="43" y="2"/>
                    <a:pt x="40" y="1"/>
                  </a:cubicBezTo>
                  <a:cubicBezTo>
                    <a:pt x="37" y="0"/>
                    <a:pt x="0" y="44"/>
                    <a:pt x="0" y="44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50000"/>
                    <a:shade val="30000"/>
                    <a:satMod val="115000"/>
                  </a:sysClr>
                </a:gs>
                <a:gs pos="50000">
                  <a:sysClr val="window" lastClr="FFFFFF">
                    <a:lumMod val="50000"/>
                    <a:shade val="67500"/>
                    <a:satMod val="115000"/>
                  </a:sysClr>
                </a:gs>
                <a:gs pos="100000">
                  <a:sysClr val="window" lastClr="FFFFFF">
                    <a:lumMod val="50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84" name="Freeform 21"/>
            <p:cNvSpPr>
              <a:spLocks/>
            </p:cNvSpPr>
            <p:nvPr/>
          </p:nvSpPr>
          <p:spPr bwMode="auto">
            <a:xfrm>
              <a:off x="5693143" y="4086407"/>
              <a:ext cx="557361" cy="504637"/>
            </a:xfrm>
            <a:custGeom>
              <a:avLst/>
              <a:gdLst/>
              <a:ahLst/>
              <a:cxnLst>
                <a:cxn ang="0">
                  <a:pos x="38" y="20"/>
                </a:cxn>
                <a:cxn ang="0">
                  <a:pos x="0" y="60"/>
                </a:cxn>
                <a:cxn ang="0">
                  <a:pos x="38" y="138"/>
                </a:cxn>
                <a:cxn ang="0">
                  <a:pos x="71" y="89"/>
                </a:cxn>
                <a:cxn ang="0">
                  <a:pos x="119" y="142"/>
                </a:cxn>
                <a:cxn ang="0">
                  <a:pos x="149" y="45"/>
                </a:cxn>
                <a:cxn ang="0">
                  <a:pos x="38" y="20"/>
                </a:cxn>
              </a:cxnLst>
              <a:rect l="0" t="0" r="r" b="b"/>
              <a:pathLst>
                <a:path w="157" h="142">
                  <a:moveTo>
                    <a:pt x="38" y="2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5" y="109"/>
                    <a:pt x="38" y="138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119" y="142"/>
                    <a:pt x="119" y="142"/>
                    <a:pt x="119" y="142"/>
                  </a:cubicBezTo>
                  <a:cubicBezTo>
                    <a:pt x="119" y="142"/>
                    <a:pt x="157" y="89"/>
                    <a:pt x="149" y="45"/>
                  </a:cubicBezTo>
                  <a:cubicBezTo>
                    <a:pt x="140" y="0"/>
                    <a:pt x="38" y="20"/>
                    <a:pt x="38" y="2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85" name="Freeform 22"/>
            <p:cNvSpPr>
              <a:spLocks/>
            </p:cNvSpPr>
            <p:nvPr/>
          </p:nvSpPr>
          <p:spPr bwMode="auto">
            <a:xfrm>
              <a:off x="5425008" y="3898109"/>
              <a:ext cx="200349" cy="198842"/>
            </a:xfrm>
            <a:custGeom>
              <a:avLst/>
              <a:gdLst/>
              <a:ahLst/>
              <a:cxnLst>
                <a:cxn ang="0">
                  <a:pos x="56" y="28"/>
                </a:cxn>
                <a:cxn ang="0">
                  <a:pos x="28" y="56"/>
                </a:cxn>
                <a:cxn ang="0">
                  <a:pos x="0" y="28"/>
                </a:cxn>
                <a:cxn ang="0">
                  <a:pos x="28" y="0"/>
                </a:cxn>
                <a:cxn ang="0">
                  <a:pos x="56" y="28"/>
                </a:cxn>
              </a:cxnLst>
              <a:rect l="0" t="0" r="r" b="b"/>
              <a:pathLst>
                <a:path w="56" h="56">
                  <a:moveTo>
                    <a:pt x="56" y="28"/>
                  </a:moveTo>
                  <a:cubicBezTo>
                    <a:pt x="56" y="44"/>
                    <a:pt x="43" y="56"/>
                    <a:pt x="28" y="56"/>
                  </a:cubicBezTo>
                  <a:cubicBezTo>
                    <a:pt x="12" y="56"/>
                    <a:pt x="0" y="44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44" y="0"/>
                    <a:pt x="56" y="13"/>
                    <a:pt x="56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86" name="Freeform 23"/>
            <p:cNvSpPr>
              <a:spLocks/>
            </p:cNvSpPr>
            <p:nvPr/>
          </p:nvSpPr>
          <p:spPr bwMode="auto">
            <a:xfrm>
              <a:off x="6322810" y="3901122"/>
              <a:ext cx="198842" cy="198842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28" y="56"/>
                </a:cxn>
                <a:cxn ang="0">
                  <a:pos x="56" y="28"/>
                </a:cxn>
                <a:cxn ang="0">
                  <a:pos x="28" y="0"/>
                </a:cxn>
                <a:cxn ang="0">
                  <a:pos x="0" y="28"/>
                </a:cxn>
              </a:cxnLst>
              <a:rect l="0" t="0" r="r" b="b"/>
              <a:pathLst>
                <a:path w="56" h="56">
                  <a:moveTo>
                    <a:pt x="0" y="28"/>
                  </a:move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4"/>
                    <a:pt x="56" y="28"/>
                  </a:cubicBezTo>
                  <a:cubicBezTo>
                    <a:pt x="56" y="12"/>
                    <a:pt x="44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87" name="Freeform 24"/>
            <p:cNvSpPr>
              <a:spLocks/>
            </p:cNvSpPr>
            <p:nvPr/>
          </p:nvSpPr>
          <p:spPr bwMode="auto">
            <a:xfrm>
              <a:off x="5521416" y="3480843"/>
              <a:ext cx="921905" cy="921904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89315" y="3581400"/>
              <a:ext cx="800600" cy="800598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gradFill flip="none" rotWithShape="1">
              <a:gsLst>
                <a:gs pos="86000">
                  <a:srgbClr val="FFC000">
                    <a:shade val="67500"/>
                    <a:satMod val="115000"/>
                    <a:alpha val="3000"/>
                  </a:srgbClr>
                </a:gs>
                <a:gs pos="0">
                  <a:sysClr val="window" lastClr="FFFFFF">
                    <a:alpha val="59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521416" y="3352800"/>
              <a:ext cx="979147" cy="611590"/>
            </a:xfrm>
            <a:custGeom>
              <a:avLst/>
              <a:gdLst/>
              <a:ahLst/>
              <a:cxnLst>
                <a:cxn ang="0">
                  <a:pos x="3" y="151"/>
                </a:cxn>
                <a:cxn ang="0">
                  <a:pos x="91" y="81"/>
                </a:cxn>
                <a:cxn ang="0">
                  <a:pos x="257" y="172"/>
                </a:cxn>
                <a:cxn ang="0">
                  <a:pos x="206" y="37"/>
                </a:cxn>
                <a:cxn ang="0">
                  <a:pos x="3" y="151"/>
                </a:cxn>
              </a:cxnLst>
              <a:rect l="0" t="0" r="r" b="b"/>
              <a:pathLst>
                <a:path w="275" h="172">
                  <a:moveTo>
                    <a:pt x="3" y="151"/>
                  </a:moveTo>
                  <a:cubicBezTo>
                    <a:pt x="3" y="151"/>
                    <a:pt x="63" y="130"/>
                    <a:pt x="91" y="81"/>
                  </a:cubicBezTo>
                  <a:cubicBezTo>
                    <a:pt x="91" y="81"/>
                    <a:pt x="204" y="166"/>
                    <a:pt x="257" y="172"/>
                  </a:cubicBezTo>
                  <a:cubicBezTo>
                    <a:pt x="257" y="172"/>
                    <a:pt x="275" y="75"/>
                    <a:pt x="206" y="37"/>
                  </a:cubicBezTo>
                  <a:cubicBezTo>
                    <a:pt x="138" y="0"/>
                    <a:pt x="0" y="17"/>
                    <a:pt x="3" y="151"/>
                  </a:cubicBezTo>
                  <a:close/>
                </a:path>
              </a:pathLst>
            </a:custGeom>
            <a:solidFill>
              <a:srgbClr val="4B32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</p:grpSp>
      <p:grpSp>
        <p:nvGrpSpPr>
          <p:cNvPr id="190" name="Group 209"/>
          <p:cNvGrpSpPr/>
          <p:nvPr/>
        </p:nvGrpSpPr>
        <p:grpSpPr>
          <a:xfrm>
            <a:off x="1995228" y="4781177"/>
            <a:ext cx="588049" cy="871642"/>
            <a:chOff x="4989585" y="740029"/>
            <a:chExt cx="1358756" cy="2014030"/>
          </a:xfrm>
        </p:grpSpPr>
        <p:sp>
          <p:nvSpPr>
            <p:cNvPr id="191" name="Oval 26"/>
            <p:cNvSpPr>
              <a:spLocks noChangeArrowheads="1"/>
            </p:cNvSpPr>
            <p:nvPr/>
          </p:nvSpPr>
          <p:spPr bwMode="auto">
            <a:xfrm>
              <a:off x="5113108" y="779195"/>
              <a:ext cx="1174977" cy="1295486"/>
            </a:xfrm>
            <a:prstGeom prst="ellipse">
              <a:avLst/>
            </a:prstGeom>
            <a:solidFill>
              <a:srgbClr val="4B32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92" name="Freeform 27"/>
            <p:cNvSpPr>
              <a:spLocks/>
            </p:cNvSpPr>
            <p:nvPr/>
          </p:nvSpPr>
          <p:spPr bwMode="auto">
            <a:xfrm>
              <a:off x="4989585" y="1594147"/>
              <a:ext cx="1358756" cy="1159912"/>
            </a:xfrm>
            <a:custGeom>
              <a:avLst/>
              <a:gdLst/>
              <a:ahLst/>
              <a:cxnLst>
                <a:cxn ang="0">
                  <a:pos x="0" y="326"/>
                </a:cxn>
                <a:cxn ang="0">
                  <a:pos x="149" y="28"/>
                </a:cxn>
                <a:cxn ang="0">
                  <a:pos x="382" y="325"/>
                </a:cxn>
                <a:cxn ang="0">
                  <a:pos x="0" y="326"/>
                </a:cxn>
              </a:cxnLst>
              <a:rect l="0" t="0" r="r" b="b"/>
              <a:pathLst>
                <a:path w="382" h="326">
                  <a:moveTo>
                    <a:pt x="0" y="326"/>
                  </a:moveTo>
                  <a:cubicBezTo>
                    <a:pt x="0" y="326"/>
                    <a:pt x="24" y="55"/>
                    <a:pt x="149" y="28"/>
                  </a:cubicBezTo>
                  <a:cubicBezTo>
                    <a:pt x="282" y="0"/>
                    <a:pt x="361" y="75"/>
                    <a:pt x="382" y="325"/>
                  </a:cubicBezTo>
                  <a:cubicBezTo>
                    <a:pt x="0" y="326"/>
                    <a:pt x="0" y="326"/>
                    <a:pt x="0" y="326"/>
                  </a:cubicBezTo>
                </a:path>
              </a:pathLst>
            </a:custGeom>
            <a:gradFill>
              <a:gsLst>
                <a:gs pos="0">
                  <a:srgbClr val="383838">
                    <a:lumMod val="50000"/>
                  </a:srgbClr>
                </a:gs>
                <a:gs pos="50000">
                  <a:sysClr val="window" lastClr="FFFFFF">
                    <a:lumMod val="50000"/>
                    <a:shade val="67500"/>
                    <a:satMod val="115000"/>
                  </a:sysClr>
                </a:gs>
                <a:gs pos="100000">
                  <a:sysClr val="window" lastClr="FFFFFF">
                    <a:lumMod val="50000"/>
                    <a:shade val="100000"/>
                    <a:satMod val="115000"/>
                  </a:sys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93" name="Freeform 30"/>
            <p:cNvSpPr>
              <a:spLocks/>
            </p:cNvSpPr>
            <p:nvPr/>
          </p:nvSpPr>
          <p:spPr bwMode="auto">
            <a:xfrm>
              <a:off x="5436980" y="1502257"/>
              <a:ext cx="566399" cy="896296"/>
            </a:xfrm>
            <a:custGeom>
              <a:avLst/>
              <a:gdLst/>
              <a:ahLst/>
              <a:cxnLst>
                <a:cxn ang="0">
                  <a:pos x="44" y="58"/>
                </a:cxn>
                <a:cxn ang="0">
                  <a:pos x="0" y="62"/>
                </a:cxn>
                <a:cxn ang="0">
                  <a:pos x="56" y="252"/>
                </a:cxn>
                <a:cxn ang="0">
                  <a:pos x="88" y="252"/>
                </a:cxn>
                <a:cxn ang="0">
                  <a:pos x="143" y="65"/>
                </a:cxn>
                <a:cxn ang="0">
                  <a:pos x="44" y="58"/>
                </a:cxn>
              </a:cxnLst>
              <a:rect l="0" t="0" r="r" b="b"/>
              <a:pathLst>
                <a:path w="159" h="252">
                  <a:moveTo>
                    <a:pt x="44" y="58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62"/>
                    <a:pt x="28" y="201"/>
                    <a:pt x="56" y="252"/>
                  </a:cubicBezTo>
                  <a:cubicBezTo>
                    <a:pt x="88" y="252"/>
                    <a:pt x="88" y="252"/>
                    <a:pt x="88" y="252"/>
                  </a:cubicBezTo>
                  <a:cubicBezTo>
                    <a:pt x="88" y="252"/>
                    <a:pt x="109" y="210"/>
                    <a:pt x="143" y="65"/>
                  </a:cubicBezTo>
                  <a:cubicBezTo>
                    <a:pt x="159" y="0"/>
                    <a:pt x="44" y="58"/>
                    <a:pt x="44" y="5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383838">
                    <a:lumMod val="75000"/>
                  </a:srgbClr>
                </a:gs>
                <a:gs pos="5000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27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94" name="Freeform 31"/>
            <p:cNvSpPr>
              <a:spLocks/>
            </p:cNvSpPr>
            <p:nvPr/>
          </p:nvSpPr>
          <p:spPr bwMode="auto">
            <a:xfrm>
              <a:off x="5423423" y="1452547"/>
              <a:ext cx="558868" cy="501625"/>
            </a:xfrm>
            <a:custGeom>
              <a:avLst/>
              <a:gdLst/>
              <a:ahLst/>
              <a:cxnLst>
                <a:cxn ang="0">
                  <a:pos x="38" y="20"/>
                </a:cxn>
                <a:cxn ang="0">
                  <a:pos x="0" y="59"/>
                </a:cxn>
                <a:cxn ang="0">
                  <a:pos x="38" y="138"/>
                </a:cxn>
                <a:cxn ang="0">
                  <a:pos x="71" y="88"/>
                </a:cxn>
                <a:cxn ang="0">
                  <a:pos x="119" y="141"/>
                </a:cxn>
                <a:cxn ang="0">
                  <a:pos x="148" y="44"/>
                </a:cxn>
                <a:cxn ang="0">
                  <a:pos x="38" y="20"/>
                </a:cxn>
              </a:cxnLst>
              <a:rect l="0" t="0" r="r" b="b"/>
              <a:pathLst>
                <a:path w="157" h="141">
                  <a:moveTo>
                    <a:pt x="38" y="20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5" y="109"/>
                    <a:pt x="38" y="138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119" y="141"/>
                    <a:pt x="119" y="141"/>
                    <a:pt x="119" y="141"/>
                  </a:cubicBezTo>
                  <a:cubicBezTo>
                    <a:pt x="119" y="141"/>
                    <a:pt x="157" y="88"/>
                    <a:pt x="148" y="44"/>
                  </a:cubicBezTo>
                  <a:cubicBezTo>
                    <a:pt x="140" y="0"/>
                    <a:pt x="38" y="20"/>
                    <a:pt x="38" y="2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95" name="Freeform 32"/>
            <p:cNvSpPr>
              <a:spLocks/>
            </p:cNvSpPr>
            <p:nvPr/>
          </p:nvSpPr>
          <p:spPr bwMode="auto">
            <a:xfrm>
              <a:off x="5282595" y="866565"/>
              <a:ext cx="860105" cy="921904"/>
            </a:xfrm>
            <a:custGeom>
              <a:avLst/>
              <a:gdLst/>
              <a:ahLst/>
              <a:cxnLst>
                <a:cxn ang="0">
                  <a:pos x="259" y="129"/>
                </a:cxn>
                <a:cxn ang="0">
                  <a:pos x="129" y="258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29"/>
                </a:cxn>
              </a:cxnLst>
              <a:rect l="0" t="0" r="r" b="b"/>
              <a:pathLst>
                <a:path w="259" h="259">
                  <a:moveTo>
                    <a:pt x="259" y="129"/>
                  </a:moveTo>
                  <a:cubicBezTo>
                    <a:pt x="258" y="201"/>
                    <a:pt x="200" y="259"/>
                    <a:pt x="129" y="258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7"/>
                    <a:pt x="58" y="0"/>
                    <a:pt x="130" y="0"/>
                  </a:cubicBezTo>
                  <a:cubicBezTo>
                    <a:pt x="201" y="0"/>
                    <a:pt x="259" y="58"/>
                    <a:pt x="259" y="129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96" name="Freeform 24"/>
            <p:cNvSpPr>
              <a:spLocks/>
            </p:cNvSpPr>
            <p:nvPr/>
          </p:nvSpPr>
          <p:spPr bwMode="auto">
            <a:xfrm>
              <a:off x="5322882" y="958850"/>
              <a:ext cx="779468" cy="800598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FC000">
                    <a:shade val="67500"/>
                    <a:satMod val="115000"/>
                    <a:alpha val="3000"/>
                  </a:srgbClr>
                </a:gs>
                <a:gs pos="0">
                  <a:sysClr val="window" lastClr="FFFFFF">
                    <a:alpha val="59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5224580" y="740029"/>
              <a:ext cx="992706" cy="634186"/>
            </a:xfrm>
            <a:custGeom>
              <a:avLst/>
              <a:gdLst/>
              <a:ahLst/>
              <a:cxnLst>
                <a:cxn ang="0">
                  <a:pos x="3" y="159"/>
                </a:cxn>
                <a:cxn ang="0">
                  <a:pos x="97" y="77"/>
                </a:cxn>
                <a:cxn ang="0">
                  <a:pos x="268" y="178"/>
                </a:cxn>
                <a:cxn ang="0">
                  <a:pos x="208" y="38"/>
                </a:cxn>
                <a:cxn ang="0">
                  <a:pos x="3" y="159"/>
                </a:cxn>
              </a:cxnLst>
              <a:rect l="0" t="0" r="r" b="b"/>
              <a:pathLst>
                <a:path w="279" h="178">
                  <a:moveTo>
                    <a:pt x="3" y="159"/>
                  </a:moveTo>
                  <a:cubicBezTo>
                    <a:pt x="3" y="159"/>
                    <a:pt x="68" y="126"/>
                    <a:pt x="97" y="77"/>
                  </a:cubicBezTo>
                  <a:cubicBezTo>
                    <a:pt x="97" y="77"/>
                    <a:pt x="213" y="173"/>
                    <a:pt x="268" y="178"/>
                  </a:cubicBezTo>
                  <a:cubicBezTo>
                    <a:pt x="268" y="178"/>
                    <a:pt x="279" y="75"/>
                    <a:pt x="208" y="38"/>
                  </a:cubicBezTo>
                  <a:cubicBezTo>
                    <a:pt x="137" y="0"/>
                    <a:pt x="0" y="25"/>
                    <a:pt x="3" y="159"/>
                  </a:cubicBezTo>
                  <a:close/>
                </a:path>
              </a:pathLst>
            </a:custGeom>
            <a:solidFill>
              <a:srgbClr val="4B32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 dirty="0">
                <a:solidFill>
                  <a:srgbClr val="383838"/>
                </a:solidFill>
                <a:latin typeface="Calibri"/>
              </a:endParaRPr>
            </a:p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 dirty="0">
                <a:solidFill>
                  <a:srgbClr val="383838"/>
                </a:solidFill>
                <a:latin typeface="Calibri"/>
              </a:endParaRPr>
            </a:p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 dirty="0">
                <a:solidFill>
                  <a:srgbClr val="383838"/>
                </a:solidFill>
                <a:latin typeface="Calibri"/>
              </a:endParaRPr>
            </a:p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 dirty="0">
                <a:solidFill>
                  <a:srgbClr val="383838"/>
                </a:solidFill>
                <a:latin typeface="Calibri"/>
              </a:endParaRPr>
            </a:p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 dirty="0">
                <a:solidFill>
                  <a:srgbClr val="383838"/>
                </a:solidFill>
                <a:latin typeface="Calibri"/>
              </a:endParaRPr>
            </a:p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383838"/>
                </a:solidFill>
                <a:latin typeface="Calibri"/>
              </a:endParaRPr>
            </a:p>
          </p:txBody>
        </p:sp>
      </p:grpSp>
      <p:grpSp>
        <p:nvGrpSpPr>
          <p:cNvPr id="198" name="Group 211"/>
          <p:cNvGrpSpPr/>
          <p:nvPr/>
        </p:nvGrpSpPr>
        <p:grpSpPr>
          <a:xfrm>
            <a:off x="3021185" y="4737704"/>
            <a:ext cx="613275" cy="917532"/>
            <a:chOff x="5257800" y="3352800"/>
            <a:chExt cx="1360262" cy="2035118"/>
          </a:xfrm>
        </p:grpSpPr>
        <p:sp>
          <p:nvSpPr>
            <p:cNvPr id="199" name="Freeform 15"/>
            <p:cNvSpPr>
              <a:spLocks/>
            </p:cNvSpPr>
            <p:nvPr/>
          </p:nvSpPr>
          <p:spPr bwMode="auto">
            <a:xfrm>
              <a:off x="5257800" y="4228006"/>
              <a:ext cx="1360262" cy="1159912"/>
            </a:xfrm>
            <a:custGeom>
              <a:avLst/>
              <a:gdLst/>
              <a:ahLst/>
              <a:cxnLst>
                <a:cxn ang="0">
                  <a:pos x="0" y="326"/>
                </a:cxn>
                <a:cxn ang="0">
                  <a:pos x="149" y="29"/>
                </a:cxn>
                <a:cxn ang="0">
                  <a:pos x="382" y="325"/>
                </a:cxn>
                <a:cxn ang="0">
                  <a:pos x="0" y="326"/>
                </a:cxn>
              </a:cxnLst>
              <a:rect l="0" t="0" r="r" b="b"/>
              <a:pathLst>
                <a:path w="382" h="326">
                  <a:moveTo>
                    <a:pt x="0" y="326"/>
                  </a:moveTo>
                  <a:cubicBezTo>
                    <a:pt x="0" y="326"/>
                    <a:pt x="24" y="55"/>
                    <a:pt x="149" y="29"/>
                  </a:cubicBezTo>
                  <a:cubicBezTo>
                    <a:pt x="282" y="0"/>
                    <a:pt x="361" y="76"/>
                    <a:pt x="382" y="325"/>
                  </a:cubicBezTo>
                  <a:cubicBezTo>
                    <a:pt x="0" y="326"/>
                    <a:pt x="0" y="326"/>
                    <a:pt x="0" y="326"/>
                  </a:cubicBezTo>
                </a:path>
              </a:pathLst>
            </a:custGeom>
            <a:gradFill flip="none" rotWithShape="1">
              <a:gsLst>
                <a:gs pos="0">
                  <a:srgbClr val="383838">
                    <a:lumMod val="50000"/>
                  </a:srgbClr>
                </a:gs>
                <a:gs pos="50000">
                  <a:sysClr val="window" lastClr="FFFFFF">
                    <a:lumMod val="50000"/>
                    <a:shade val="67500"/>
                    <a:satMod val="115000"/>
                  </a:sysClr>
                </a:gs>
                <a:gs pos="100000">
                  <a:sysClr val="window" lastClr="FFFFFF">
                    <a:lumMod val="50000"/>
                    <a:shade val="100000"/>
                    <a:satMod val="115000"/>
                  </a:sys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00" name="Freeform 18"/>
            <p:cNvSpPr>
              <a:spLocks/>
            </p:cNvSpPr>
            <p:nvPr/>
          </p:nvSpPr>
          <p:spPr bwMode="auto">
            <a:xfrm>
              <a:off x="5706701" y="4131598"/>
              <a:ext cx="537778" cy="903827"/>
            </a:xfrm>
            <a:custGeom>
              <a:avLst/>
              <a:gdLst/>
              <a:ahLst/>
              <a:cxnLst>
                <a:cxn ang="0">
                  <a:pos x="44" y="59"/>
                </a:cxn>
                <a:cxn ang="0">
                  <a:pos x="0" y="63"/>
                </a:cxn>
                <a:cxn ang="0">
                  <a:pos x="32" y="249"/>
                </a:cxn>
                <a:cxn ang="0">
                  <a:pos x="105" y="254"/>
                </a:cxn>
                <a:cxn ang="0">
                  <a:pos x="143" y="66"/>
                </a:cxn>
                <a:cxn ang="0">
                  <a:pos x="44" y="59"/>
                </a:cxn>
              </a:cxnLst>
              <a:rect l="0" t="0" r="r" b="b"/>
              <a:pathLst>
                <a:path w="151" h="254">
                  <a:moveTo>
                    <a:pt x="44" y="59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4" y="198"/>
                    <a:pt x="32" y="249"/>
                  </a:cubicBezTo>
                  <a:cubicBezTo>
                    <a:pt x="105" y="254"/>
                    <a:pt x="105" y="254"/>
                    <a:pt x="105" y="254"/>
                  </a:cubicBezTo>
                  <a:cubicBezTo>
                    <a:pt x="105" y="254"/>
                    <a:pt x="151" y="132"/>
                    <a:pt x="143" y="66"/>
                  </a:cubicBezTo>
                  <a:cubicBezTo>
                    <a:pt x="136" y="0"/>
                    <a:pt x="44" y="59"/>
                    <a:pt x="44" y="59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30000"/>
                    <a:satMod val="115000"/>
                  </a:sysClr>
                </a:gs>
                <a:gs pos="5000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01" name="Freeform 19"/>
            <p:cNvSpPr>
              <a:spLocks/>
            </p:cNvSpPr>
            <p:nvPr/>
          </p:nvSpPr>
          <p:spPr bwMode="auto">
            <a:xfrm>
              <a:off x="5813654" y="4559410"/>
              <a:ext cx="269643" cy="67184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9" y="35"/>
                </a:cxn>
                <a:cxn ang="0">
                  <a:pos x="0" y="302"/>
                </a:cxn>
                <a:cxn ang="0">
                  <a:pos x="97" y="446"/>
                </a:cxn>
                <a:cxn ang="0">
                  <a:pos x="179" y="312"/>
                </a:cxn>
                <a:cxn ang="0">
                  <a:pos x="142" y="21"/>
                </a:cxn>
                <a:cxn ang="0">
                  <a:pos x="64" y="0"/>
                </a:cxn>
              </a:cxnLst>
              <a:rect l="0" t="0" r="r" b="b"/>
              <a:pathLst>
                <a:path w="179" h="446">
                  <a:moveTo>
                    <a:pt x="64" y="0"/>
                  </a:moveTo>
                  <a:lnTo>
                    <a:pt x="59" y="35"/>
                  </a:lnTo>
                  <a:lnTo>
                    <a:pt x="0" y="302"/>
                  </a:lnTo>
                  <a:lnTo>
                    <a:pt x="97" y="446"/>
                  </a:lnTo>
                  <a:lnTo>
                    <a:pt x="179" y="312"/>
                  </a:lnTo>
                  <a:lnTo>
                    <a:pt x="142" y="21"/>
                  </a:lnTo>
                  <a:lnTo>
                    <a:pt x="6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14142">
                    <a:shade val="30000"/>
                    <a:satMod val="115000"/>
                  </a:srgbClr>
                </a:gs>
                <a:gs pos="50000">
                  <a:srgbClr val="414142">
                    <a:shade val="67500"/>
                    <a:satMod val="115000"/>
                  </a:srgbClr>
                </a:gs>
                <a:gs pos="100000">
                  <a:srgbClr val="414142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02" name="Freeform 20"/>
            <p:cNvSpPr>
              <a:spLocks/>
            </p:cNvSpPr>
            <p:nvPr/>
          </p:nvSpPr>
          <p:spPr bwMode="auto">
            <a:xfrm>
              <a:off x="5837756" y="4292780"/>
              <a:ext cx="278681" cy="319352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8" y="90"/>
                </a:cxn>
                <a:cxn ang="0">
                  <a:pos x="55" y="89"/>
                </a:cxn>
                <a:cxn ang="0">
                  <a:pos x="78" y="27"/>
                </a:cxn>
                <a:cxn ang="0">
                  <a:pos x="40" y="1"/>
                </a:cxn>
                <a:cxn ang="0">
                  <a:pos x="0" y="44"/>
                </a:cxn>
              </a:cxnLst>
              <a:rect l="0" t="0" r="r" b="b"/>
              <a:pathLst>
                <a:path w="78" h="90">
                  <a:moveTo>
                    <a:pt x="0" y="44"/>
                  </a:moveTo>
                  <a:cubicBezTo>
                    <a:pt x="18" y="90"/>
                    <a:pt x="18" y="90"/>
                    <a:pt x="18" y="90"/>
                  </a:cubicBezTo>
                  <a:cubicBezTo>
                    <a:pt x="18" y="90"/>
                    <a:pt x="38" y="83"/>
                    <a:pt x="55" y="89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7"/>
                    <a:pt x="43" y="2"/>
                    <a:pt x="40" y="1"/>
                  </a:cubicBezTo>
                  <a:cubicBezTo>
                    <a:pt x="37" y="0"/>
                    <a:pt x="0" y="44"/>
                    <a:pt x="0" y="44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50000"/>
                    <a:shade val="30000"/>
                    <a:satMod val="115000"/>
                  </a:sysClr>
                </a:gs>
                <a:gs pos="50000">
                  <a:sysClr val="window" lastClr="FFFFFF">
                    <a:lumMod val="50000"/>
                    <a:shade val="67500"/>
                    <a:satMod val="115000"/>
                  </a:sysClr>
                </a:gs>
                <a:gs pos="100000">
                  <a:sysClr val="window" lastClr="FFFFFF">
                    <a:lumMod val="50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03" name="Freeform 21"/>
            <p:cNvSpPr>
              <a:spLocks/>
            </p:cNvSpPr>
            <p:nvPr/>
          </p:nvSpPr>
          <p:spPr bwMode="auto">
            <a:xfrm>
              <a:off x="5693143" y="4086407"/>
              <a:ext cx="557361" cy="504637"/>
            </a:xfrm>
            <a:custGeom>
              <a:avLst/>
              <a:gdLst/>
              <a:ahLst/>
              <a:cxnLst>
                <a:cxn ang="0">
                  <a:pos x="38" y="20"/>
                </a:cxn>
                <a:cxn ang="0">
                  <a:pos x="0" y="60"/>
                </a:cxn>
                <a:cxn ang="0">
                  <a:pos x="38" y="138"/>
                </a:cxn>
                <a:cxn ang="0">
                  <a:pos x="71" y="89"/>
                </a:cxn>
                <a:cxn ang="0">
                  <a:pos x="119" y="142"/>
                </a:cxn>
                <a:cxn ang="0">
                  <a:pos x="149" y="45"/>
                </a:cxn>
                <a:cxn ang="0">
                  <a:pos x="38" y="20"/>
                </a:cxn>
              </a:cxnLst>
              <a:rect l="0" t="0" r="r" b="b"/>
              <a:pathLst>
                <a:path w="157" h="142">
                  <a:moveTo>
                    <a:pt x="38" y="2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5" y="109"/>
                    <a:pt x="38" y="138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119" y="142"/>
                    <a:pt x="119" y="142"/>
                    <a:pt x="119" y="142"/>
                  </a:cubicBezTo>
                  <a:cubicBezTo>
                    <a:pt x="119" y="142"/>
                    <a:pt x="157" y="89"/>
                    <a:pt x="149" y="45"/>
                  </a:cubicBezTo>
                  <a:cubicBezTo>
                    <a:pt x="140" y="0"/>
                    <a:pt x="38" y="20"/>
                    <a:pt x="38" y="2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04" name="Freeform 22"/>
            <p:cNvSpPr>
              <a:spLocks/>
            </p:cNvSpPr>
            <p:nvPr/>
          </p:nvSpPr>
          <p:spPr bwMode="auto">
            <a:xfrm>
              <a:off x="5425008" y="3898109"/>
              <a:ext cx="200349" cy="198842"/>
            </a:xfrm>
            <a:custGeom>
              <a:avLst/>
              <a:gdLst/>
              <a:ahLst/>
              <a:cxnLst>
                <a:cxn ang="0">
                  <a:pos x="56" y="28"/>
                </a:cxn>
                <a:cxn ang="0">
                  <a:pos x="28" y="56"/>
                </a:cxn>
                <a:cxn ang="0">
                  <a:pos x="0" y="28"/>
                </a:cxn>
                <a:cxn ang="0">
                  <a:pos x="28" y="0"/>
                </a:cxn>
                <a:cxn ang="0">
                  <a:pos x="56" y="28"/>
                </a:cxn>
              </a:cxnLst>
              <a:rect l="0" t="0" r="r" b="b"/>
              <a:pathLst>
                <a:path w="56" h="56">
                  <a:moveTo>
                    <a:pt x="56" y="28"/>
                  </a:moveTo>
                  <a:cubicBezTo>
                    <a:pt x="56" y="44"/>
                    <a:pt x="43" y="56"/>
                    <a:pt x="28" y="56"/>
                  </a:cubicBezTo>
                  <a:cubicBezTo>
                    <a:pt x="12" y="56"/>
                    <a:pt x="0" y="44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44" y="0"/>
                    <a:pt x="56" y="13"/>
                    <a:pt x="56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05" name="Freeform 23"/>
            <p:cNvSpPr>
              <a:spLocks/>
            </p:cNvSpPr>
            <p:nvPr/>
          </p:nvSpPr>
          <p:spPr bwMode="auto">
            <a:xfrm>
              <a:off x="6322810" y="3901122"/>
              <a:ext cx="198842" cy="198842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28" y="56"/>
                </a:cxn>
                <a:cxn ang="0">
                  <a:pos x="56" y="28"/>
                </a:cxn>
                <a:cxn ang="0">
                  <a:pos x="28" y="0"/>
                </a:cxn>
                <a:cxn ang="0">
                  <a:pos x="0" y="28"/>
                </a:cxn>
              </a:cxnLst>
              <a:rect l="0" t="0" r="r" b="b"/>
              <a:pathLst>
                <a:path w="56" h="56">
                  <a:moveTo>
                    <a:pt x="0" y="28"/>
                  </a:move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4"/>
                    <a:pt x="56" y="28"/>
                  </a:cubicBezTo>
                  <a:cubicBezTo>
                    <a:pt x="56" y="12"/>
                    <a:pt x="44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06" name="Freeform 24"/>
            <p:cNvSpPr>
              <a:spLocks/>
            </p:cNvSpPr>
            <p:nvPr/>
          </p:nvSpPr>
          <p:spPr bwMode="auto">
            <a:xfrm>
              <a:off x="5521416" y="3480843"/>
              <a:ext cx="921905" cy="921904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07" name="Freeform 24"/>
            <p:cNvSpPr>
              <a:spLocks/>
            </p:cNvSpPr>
            <p:nvPr/>
          </p:nvSpPr>
          <p:spPr bwMode="auto">
            <a:xfrm>
              <a:off x="5589315" y="3581400"/>
              <a:ext cx="800600" cy="800598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gradFill flip="none" rotWithShape="1">
              <a:gsLst>
                <a:gs pos="86000">
                  <a:srgbClr val="FFC000">
                    <a:shade val="67500"/>
                    <a:satMod val="115000"/>
                    <a:alpha val="3000"/>
                  </a:srgbClr>
                </a:gs>
                <a:gs pos="0">
                  <a:sysClr val="window" lastClr="FFFFFF">
                    <a:alpha val="59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08" name="Freeform 25"/>
            <p:cNvSpPr>
              <a:spLocks/>
            </p:cNvSpPr>
            <p:nvPr/>
          </p:nvSpPr>
          <p:spPr bwMode="auto">
            <a:xfrm>
              <a:off x="5521416" y="3352800"/>
              <a:ext cx="979147" cy="611590"/>
            </a:xfrm>
            <a:custGeom>
              <a:avLst/>
              <a:gdLst/>
              <a:ahLst/>
              <a:cxnLst>
                <a:cxn ang="0">
                  <a:pos x="3" y="151"/>
                </a:cxn>
                <a:cxn ang="0">
                  <a:pos x="91" y="81"/>
                </a:cxn>
                <a:cxn ang="0">
                  <a:pos x="257" y="172"/>
                </a:cxn>
                <a:cxn ang="0">
                  <a:pos x="206" y="37"/>
                </a:cxn>
                <a:cxn ang="0">
                  <a:pos x="3" y="151"/>
                </a:cxn>
              </a:cxnLst>
              <a:rect l="0" t="0" r="r" b="b"/>
              <a:pathLst>
                <a:path w="275" h="172">
                  <a:moveTo>
                    <a:pt x="3" y="151"/>
                  </a:moveTo>
                  <a:cubicBezTo>
                    <a:pt x="3" y="151"/>
                    <a:pt x="63" y="130"/>
                    <a:pt x="91" y="81"/>
                  </a:cubicBezTo>
                  <a:cubicBezTo>
                    <a:pt x="91" y="81"/>
                    <a:pt x="204" y="166"/>
                    <a:pt x="257" y="172"/>
                  </a:cubicBezTo>
                  <a:cubicBezTo>
                    <a:pt x="257" y="172"/>
                    <a:pt x="275" y="75"/>
                    <a:pt x="206" y="37"/>
                  </a:cubicBezTo>
                  <a:cubicBezTo>
                    <a:pt x="138" y="0"/>
                    <a:pt x="0" y="17"/>
                    <a:pt x="3" y="151"/>
                  </a:cubicBezTo>
                  <a:close/>
                </a:path>
              </a:pathLst>
            </a:custGeom>
            <a:solidFill>
              <a:srgbClr val="4B32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</p:grpSp>
      <p:grpSp>
        <p:nvGrpSpPr>
          <p:cNvPr id="209" name="Group 211"/>
          <p:cNvGrpSpPr/>
          <p:nvPr/>
        </p:nvGrpSpPr>
        <p:grpSpPr>
          <a:xfrm>
            <a:off x="951885" y="4737704"/>
            <a:ext cx="613275" cy="917532"/>
            <a:chOff x="5257800" y="3352800"/>
            <a:chExt cx="1360262" cy="2035118"/>
          </a:xfrm>
        </p:grpSpPr>
        <p:sp>
          <p:nvSpPr>
            <p:cNvPr id="210" name="Freeform 15"/>
            <p:cNvSpPr>
              <a:spLocks/>
            </p:cNvSpPr>
            <p:nvPr/>
          </p:nvSpPr>
          <p:spPr bwMode="auto">
            <a:xfrm>
              <a:off x="5257800" y="4228006"/>
              <a:ext cx="1360262" cy="1159912"/>
            </a:xfrm>
            <a:custGeom>
              <a:avLst/>
              <a:gdLst/>
              <a:ahLst/>
              <a:cxnLst>
                <a:cxn ang="0">
                  <a:pos x="0" y="326"/>
                </a:cxn>
                <a:cxn ang="0">
                  <a:pos x="149" y="29"/>
                </a:cxn>
                <a:cxn ang="0">
                  <a:pos x="382" y="325"/>
                </a:cxn>
                <a:cxn ang="0">
                  <a:pos x="0" y="326"/>
                </a:cxn>
              </a:cxnLst>
              <a:rect l="0" t="0" r="r" b="b"/>
              <a:pathLst>
                <a:path w="382" h="326">
                  <a:moveTo>
                    <a:pt x="0" y="326"/>
                  </a:moveTo>
                  <a:cubicBezTo>
                    <a:pt x="0" y="326"/>
                    <a:pt x="24" y="55"/>
                    <a:pt x="149" y="29"/>
                  </a:cubicBezTo>
                  <a:cubicBezTo>
                    <a:pt x="282" y="0"/>
                    <a:pt x="361" y="76"/>
                    <a:pt x="382" y="325"/>
                  </a:cubicBezTo>
                  <a:cubicBezTo>
                    <a:pt x="0" y="326"/>
                    <a:pt x="0" y="326"/>
                    <a:pt x="0" y="326"/>
                  </a:cubicBezTo>
                </a:path>
              </a:pathLst>
            </a:custGeom>
            <a:gradFill flip="none" rotWithShape="1">
              <a:gsLst>
                <a:gs pos="0">
                  <a:srgbClr val="383838">
                    <a:lumMod val="50000"/>
                  </a:srgbClr>
                </a:gs>
                <a:gs pos="50000">
                  <a:sysClr val="window" lastClr="FFFFFF">
                    <a:lumMod val="50000"/>
                    <a:shade val="67500"/>
                    <a:satMod val="115000"/>
                  </a:sysClr>
                </a:gs>
                <a:gs pos="100000">
                  <a:sysClr val="window" lastClr="FFFFFF">
                    <a:lumMod val="50000"/>
                    <a:shade val="100000"/>
                    <a:satMod val="115000"/>
                  </a:sys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11" name="Freeform 18"/>
            <p:cNvSpPr>
              <a:spLocks/>
            </p:cNvSpPr>
            <p:nvPr/>
          </p:nvSpPr>
          <p:spPr bwMode="auto">
            <a:xfrm>
              <a:off x="5706701" y="4131598"/>
              <a:ext cx="537778" cy="903827"/>
            </a:xfrm>
            <a:custGeom>
              <a:avLst/>
              <a:gdLst/>
              <a:ahLst/>
              <a:cxnLst>
                <a:cxn ang="0">
                  <a:pos x="44" y="59"/>
                </a:cxn>
                <a:cxn ang="0">
                  <a:pos x="0" y="63"/>
                </a:cxn>
                <a:cxn ang="0">
                  <a:pos x="32" y="249"/>
                </a:cxn>
                <a:cxn ang="0">
                  <a:pos x="105" y="254"/>
                </a:cxn>
                <a:cxn ang="0">
                  <a:pos x="143" y="66"/>
                </a:cxn>
                <a:cxn ang="0">
                  <a:pos x="44" y="59"/>
                </a:cxn>
              </a:cxnLst>
              <a:rect l="0" t="0" r="r" b="b"/>
              <a:pathLst>
                <a:path w="151" h="254">
                  <a:moveTo>
                    <a:pt x="44" y="59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4" y="198"/>
                    <a:pt x="32" y="249"/>
                  </a:cubicBezTo>
                  <a:cubicBezTo>
                    <a:pt x="105" y="254"/>
                    <a:pt x="105" y="254"/>
                    <a:pt x="105" y="254"/>
                  </a:cubicBezTo>
                  <a:cubicBezTo>
                    <a:pt x="105" y="254"/>
                    <a:pt x="151" y="132"/>
                    <a:pt x="143" y="66"/>
                  </a:cubicBezTo>
                  <a:cubicBezTo>
                    <a:pt x="136" y="0"/>
                    <a:pt x="44" y="59"/>
                    <a:pt x="44" y="59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30000"/>
                    <a:satMod val="115000"/>
                  </a:sysClr>
                </a:gs>
                <a:gs pos="5000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12" name="Freeform 19"/>
            <p:cNvSpPr>
              <a:spLocks/>
            </p:cNvSpPr>
            <p:nvPr/>
          </p:nvSpPr>
          <p:spPr bwMode="auto">
            <a:xfrm>
              <a:off x="5813654" y="4559410"/>
              <a:ext cx="269643" cy="67184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9" y="35"/>
                </a:cxn>
                <a:cxn ang="0">
                  <a:pos x="0" y="302"/>
                </a:cxn>
                <a:cxn ang="0">
                  <a:pos x="97" y="446"/>
                </a:cxn>
                <a:cxn ang="0">
                  <a:pos x="179" y="312"/>
                </a:cxn>
                <a:cxn ang="0">
                  <a:pos x="142" y="21"/>
                </a:cxn>
                <a:cxn ang="0">
                  <a:pos x="64" y="0"/>
                </a:cxn>
              </a:cxnLst>
              <a:rect l="0" t="0" r="r" b="b"/>
              <a:pathLst>
                <a:path w="179" h="446">
                  <a:moveTo>
                    <a:pt x="64" y="0"/>
                  </a:moveTo>
                  <a:lnTo>
                    <a:pt x="59" y="35"/>
                  </a:lnTo>
                  <a:lnTo>
                    <a:pt x="0" y="302"/>
                  </a:lnTo>
                  <a:lnTo>
                    <a:pt x="97" y="446"/>
                  </a:lnTo>
                  <a:lnTo>
                    <a:pt x="179" y="312"/>
                  </a:lnTo>
                  <a:lnTo>
                    <a:pt x="142" y="21"/>
                  </a:lnTo>
                  <a:lnTo>
                    <a:pt x="6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14142">
                    <a:shade val="30000"/>
                    <a:satMod val="115000"/>
                  </a:srgbClr>
                </a:gs>
                <a:gs pos="50000">
                  <a:srgbClr val="414142">
                    <a:shade val="67500"/>
                    <a:satMod val="115000"/>
                  </a:srgbClr>
                </a:gs>
                <a:gs pos="100000">
                  <a:srgbClr val="414142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13" name="Freeform 20"/>
            <p:cNvSpPr>
              <a:spLocks/>
            </p:cNvSpPr>
            <p:nvPr/>
          </p:nvSpPr>
          <p:spPr bwMode="auto">
            <a:xfrm>
              <a:off x="5837756" y="4292780"/>
              <a:ext cx="278681" cy="319352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8" y="90"/>
                </a:cxn>
                <a:cxn ang="0">
                  <a:pos x="55" y="89"/>
                </a:cxn>
                <a:cxn ang="0">
                  <a:pos x="78" y="27"/>
                </a:cxn>
                <a:cxn ang="0">
                  <a:pos x="40" y="1"/>
                </a:cxn>
                <a:cxn ang="0">
                  <a:pos x="0" y="44"/>
                </a:cxn>
              </a:cxnLst>
              <a:rect l="0" t="0" r="r" b="b"/>
              <a:pathLst>
                <a:path w="78" h="90">
                  <a:moveTo>
                    <a:pt x="0" y="44"/>
                  </a:moveTo>
                  <a:cubicBezTo>
                    <a:pt x="18" y="90"/>
                    <a:pt x="18" y="90"/>
                    <a:pt x="18" y="90"/>
                  </a:cubicBezTo>
                  <a:cubicBezTo>
                    <a:pt x="18" y="90"/>
                    <a:pt x="38" y="83"/>
                    <a:pt x="55" y="89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7"/>
                    <a:pt x="43" y="2"/>
                    <a:pt x="40" y="1"/>
                  </a:cubicBezTo>
                  <a:cubicBezTo>
                    <a:pt x="37" y="0"/>
                    <a:pt x="0" y="44"/>
                    <a:pt x="0" y="44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50000"/>
                    <a:shade val="30000"/>
                    <a:satMod val="115000"/>
                  </a:sysClr>
                </a:gs>
                <a:gs pos="50000">
                  <a:sysClr val="window" lastClr="FFFFFF">
                    <a:lumMod val="50000"/>
                    <a:shade val="67500"/>
                    <a:satMod val="115000"/>
                  </a:sysClr>
                </a:gs>
                <a:gs pos="100000">
                  <a:sysClr val="window" lastClr="FFFFFF">
                    <a:lumMod val="50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14" name="Freeform 21"/>
            <p:cNvSpPr>
              <a:spLocks/>
            </p:cNvSpPr>
            <p:nvPr/>
          </p:nvSpPr>
          <p:spPr bwMode="auto">
            <a:xfrm>
              <a:off x="5693143" y="4086407"/>
              <a:ext cx="557361" cy="504637"/>
            </a:xfrm>
            <a:custGeom>
              <a:avLst/>
              <a:gdLst/>
              <a:ahLst/>
              <a:cxnLst>
                <a:cxn ang="0">
                  <a:pos x="38" y="20"/>
                </a:cxn>
                <a:cxn ang="0">
                  <a:pos x="0" y="60"/>
                </a:cxn>
                <a:cxn ang="0">
                  <a:pos x="38" y="138"/>
                </a:cxn>
                <a:cxn ang="0">
                  <a:pos x="71" y="89"/>
                </a:cxn>
                <a:cxn ang="0">
                  <a:pos x="119" y="142"/>
                </a:cxn>
                <a:cxn ang="0">
                  <a:pos x="149" y="45"/>
                </a:cxn>
                <a:cxn ang="0">
                  <a:pos x="38" y="20"/>
                </a:cxn>
              </a:cxnLst>
              <a:rect l="0" t="0" r="r" b="b"/>
              <a:pathLst>
                <a:path w="157" h="142">
                  <a:moveTo>
                    <a:pt x="38" y="2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5" y="109"/>
                    <a:pt x="38" y="138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119" y="142"/>
                    <a:pt x="119" y="142"/>
                    <a:pt x="119" y="142"/>
                  </a:cubicBezTo>
                  <a:cubicBezTo>
                    <a:pt x="119" y="142"/>
                    <a:pt x="157" y="89"/>
                    <a:pt x="149" y="45"/>
                  </a:cubicBezTo>
                  <a:cubicBezTo>
                    <a:pt x="140" y="0"/>
                    <a:pt x="38" y="20"/>
                    <a:pt x="38" y="2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15" name="Freeform 22"/>
            <p:cNvSpPr>
              <a:spLocks/>
            </p:cNvSpPr>
            <p:nvPr/>
          </p:nvSpPr>
          <p:spPr bwMode="auto">
            <a:xfrm>
              <a:off x="5425008" y="3898109"/>
              <a:ext cx="200349" cy="198842"/>
            </a:xfrm>
            <a:custGeom>
              <a:avLst/>
              <a:gdLst/>
              <a:ahLst/>
              <a:cxnLst>
                <a:cxn ang="0">
                  <a:pos x="56" y="28"/>
                </a:cxn>
                <a:cxn ang="0">
                  <a:pos x="28" y="56"/>
                </a:cxn>
                <a:cxn ang="0">
                  <a:pos x="0" y="28"/>
                </a:cxn>
                <a:cxn ang="0">
                  <a:pos x="28" y="0"/>
                </a:cxn>
                <a:cxn ang="0">
                  <a:pos x="56" y="28"/>
                </a:cxn>
              </a:cxnLst>
              <a:rect l="0" t="0" r="r" b="b"/>
              <a:pathLst>
                <a:path w="56" h="56">
                  <a:moveTo>
                    <a:pt x="56" y="28"/>
                  </a:moveTo>
                  <a:cubicBezTo>
                    <a:pt x="56" y="44"/>
                    <a:pt x="43" y="56"/>
                    <a:pt x="28" y="56"/>
                  </a:cubicBezTo>
                  <a:cubicBezTo>
                    <a:pt x="12" y="56"/>
                    <a:pt x="0" y="44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44" y="0"/>
                    <a:pt x="56" y="13"/>
                    <a:pt x="56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16" name="Freeform 23"/>
            <p:cNvSpPr>
              <a:spLocks/>
            </p:cNvSpPr>
            <p:nvPr/>
          </p:nvSpPr>
          <p:spPr bwMode="auto">
            <a:xfrm>
              <a:off x="6322810" y="3901122"/>
              <a:ext cx="198842" cy="198842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28" y="56"/>
                </a:cxn>
                <a:cxn ang="0">
                  <a:pos x="56" y="28"/>
                </a:cxn>
                <a:cxn ang="0">
                  <a:pos x="28" y="0"/>
                </a:cxn>
                <a:cxn ang="0">
                  <a:pos x="0" y="28"/>
                </a:cxn>
              </a:cxnLst>
              <a:rect l="0" t="0" r="r" b="b"/>
              <a:pathLst>
                <a:path w="56" h="56">
                  <a:moveTo>
                    <a:pt x="0" y="28"/>
                  </a:move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4"/>
                    <a:pt x="56" y="28"/>
                  </a:cubicBezTo>
                  <a:cubicBezTo>
                    <a:pt x="56" y="12"/>
                    <a:pt x="44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17" name="Freeform 24"/>
            <p:cNvSpPr>
              <a:spLocks/>
            </p:cNvSpPr>
            <p:nvPr/>
          </p:nvSpPr>
          <p:spPr bwMode="auto">
            <a:xfrm>
              <a:off x="5521416" y="3480843"/>
              <a:ext cx="921905" cy="921904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18" name="Freeform 24"/>
            <p:cNvSpPr>
              <a:spLocks/>
            </p:cNvSpPr>
            <p:nvPr/>
          </p:nvSpPr>
          <p:spPr bwMode="auto">
            <a:xfrm>
              <a:off x="5589315" y="3581400"/>
              <a:ext cx="800600" cy="800598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gradFill flip="none" rotWithShape="1">
              <a:gsLst>
                <a:gs pos="86000">
                  <a:srgbClr val="FFC000">
                    <a:shade val="67500"/>
                    <a:satMod val="115000"/>
                    <a:alpha val="3000"/>
                  </a:srgbClr>
                </a:gs>
                <a:gs pos="0">
                  <a:sysClr val="window" lastClr="FFFFFF">
                    <a:alpha val="59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19" name="Freeform 25"/>
            <p:cNvSpPr>
              <a:spLocks/>
            </p:cNvSpPr>
            <p:nvPr/>
          </p:nvSpPr>
          <p:spPr bwMode="auto">
            <a:xfrm>
              <a:off x="5521416" y="3352800"/>
              <a:ext cx="979147" cy="611590"/>
            </a:xfrm>
            <a:custGeom>
              <a:avLst/>
              <a:gdLst/>
              <a:ahLst/>
              <a:cxnLst>
                <a:cxn ang="0">
                  <a:pos x="3" y="151"/>
                </a:cxn>
                <a:cxn ang="0">
                  <a:pos x="91" y="81"/>
                </a:cxn>
                <a:cxn ang="0">
                  <a:pos x="257" y="172"/>
                </a:cxn>
                <a:cxn ang="0">
                  <a:pos x="206" y="37"/>
                </a:cxn>
                <a:cxn ang="0">
                  <a:pos x="3" y="151"/>
                </a:cxn>
              </a:cxnLst>
              <a:rect l="0" t="0" r="r" b="b"/>
              <a:pathLst>
                <a:path w="275" h="172">
                  <a:moveTo>
                    <a:pt x="3" y="151"/>
                  </a:moveTo>
                  <a:cubicBezTo>
                    <a:pt x="3" y="151"/>
                    <a:pt x="63" y="130"/>
                    <a:pt x="91" y="81"/>
                  </a:cubicBezTo>
                  <a:cubicBezTo>
                    <a:pt x="91" y="81"/>
                    <a:pt x="204" y="166"/>
                    <a:pt x="257" y="172"/>
                  </a:cubicBezTo>
                  <a:cubicBezTo>
                    <a:pt x="257" y="172"/>
                    <a:pt x="275" y="75"/>
                    <a:pt x="206" y="37"/>
                  </a:cubicBezTo>
                  <a:cubicBezTo>
                    <a:pt x="138" y="0"/>
                    <a:pt x="0" y="17"/>
                    <a:pt x="3" y="151"/>
                  </a:cubicBezTo>
                  <a:close/>
                </a:path>
              </a:pathLst>
            </a:custGeom>
            <a:solidFill>
              <a:srgbClr val="4B32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</p:grpSp>
      <p:grpSp>
        <p:nvGrpSpPr>
          <p:cNvPr id="220" name="Group 211"/>
          <p:cNvGrpSpPr/>
          <p:nvPr/>
        </p:nvGrpSpPr>
        <p:grpSpPr>
          <a:xfrm>
            <a:off x="4477212" y="5015929"/>
            <a:ext cx="613275" cy="917532"/>
            <a:chOff x="5257800" y="3352800"/>
            <a:chExt cx="1360262" cy="2035118"/>
          </a:xfrm>
        </p:grpSpPr>
        <p:sp>
          <p:nvSpPr>
            <p:cNvPr id="221" name="Freeform 15"/>
            <p:cNvSpPr>
              <a:spLocks/>
            </p:cNvSpPr>
            <p:nvPr/>
          </p:nvSpPr>
          <p:spPr bwMode="auto">
            <a:xfrm>
              <a:off x="5257800" y="4228006"/>
              <a:ext cx="1360262" cy="1159912"/>
            </a:xfrm>
            <a:custGeom>
              <a:avLst/>
              <a:gdLst/>
              <a:ahLst/>
              <a:cxnLst>
                <a:cxn ang="0">
                  <a:pos x="0" y="326"/>
                </a:cxn>
                <a:cxn ang="0">
                  <a:pos x="149" y="29"/>
                </a:cxn>
                <a:cxn ang="0">
                  <a:pos x="382" y="325"/>
                </a:cxn>
                <a:cxn ang="0">
                  <a:pos x="0" y="326"/>
                </a:cxn>
              </a:cxnLst>
              <a:rect l="0" t="0" r="r" b="b"/>
              <a:pathLst>
                <a:path w="382" h="326">
                  <a:moveTo>
                    <a:pt x="0" y="326"/>
                  </a:moveTo>
                  <a:cubicBezTo>
                    <a:pt x="0" y="326"/>
                    <a:pt x="24" y="55"/>
                    <a:pt x="149" y="29"/>
                  </a:cubicBezTo>
                  <a:cubicBezTo>
                    <a:pt x="282" y="0"/>
                    <a:pt x="361" y="76"/>
                    <a:pt x="382" y="325"/>
                  </a:cubicBezTo>
                  <a:cubicBezTo>
                    <a:pt x="0" y="326"/>
                    <a:pt x="0" y="326"/>
                    <a:pt x="0" y="326"/>
                  </a:cubicBezTo>
                </a:path>
              </a:pathLst>
            </a:custGeom>
            <a:gradFill flip="none" rotWithShape="1">
              <a:gsLst>
                <a:gs pos="0">
                  <a:srgbClr val="383838">
                    <a:lumMod val="50000"/>
                  </a:srgbClr>
                </a:gs>
                <a:gs pos="50000">
                  <a:sysClr val="window" lastClr="FFFFFF">
                    <a:lumMod val="50000"/>
                    <a:shade val="67500"/>
                    <a:satMod val="115000"/>
                  </a:sysClr>
                </a:gs>
                <a:gs pos="100000">
                  <a:sysClr val="window" lastClr="FFFFFF">
                    <a:lumMod val="50000"/>
                    <a:shade val="100000"/>
                    <a:satMod val="115000"/>
                  </a:sys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22" name="Freeform 18"/>
            <p:cNvSpPr>
              <a:spLocks/>
            </p:cNvSpPr>
            <p:nvPr/>
          </p:nvSpPr>
          <p:spPr bwMode="auto">
            <a:xfrm>
              <a:off x="5706701" y="4131598"/>
              <a:ext cx="537778" cy="903827"/>
            </a:xfrm>
            <a:custGeom>
              <a:avLst/>
              <a:gdLst/>
              <a:ahLst/>
              <a:cxnLst>
                <a:cxn ang="0">
                  <a:pos x="44" y="59"/>
                </a:cxn>
                <a:cxn ang="0">
                  <a:pos x="0" y="63"/>
                </a:cxn>
                <a:cxn ang="0">
                  <a:pos x="32" y="249"/>
                </a:cxn>
                <a:cxn ang="0">
                  <a:pos x="105" y="254"/>
                </a:cxn>
                <a:cxn ang="0">
                  <a:pos x="143" y="66"/>
                </a:cxn>
                <a:cxn ang="0">
                  <a:pos x="44" y="59"/>
                </a:cxn>
              </a:cxnLst>
              <a:rect l="0" t="0" r="r" b="b"/>
              <a:pathLst>
                <a:path w="151" h="254">
                  <a:moveTo>
                    <a:pt x="44" y="59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4" y="198"/>
                    <a:pt x="32" y="249"/>
                  </a:cubicBezTo>
                  <a:cubicBezTo>
                    <a:pt x="105" y="254"/>
                    <a:pt x="105" y="254"/>
                    <a:pt x="105" y="254"/>
                  </a:cubicBezTo>
                  <a:cubicBezTo>
                    <a:pt x="105" y="254"/>
                    <a:pt x="151" y="132"/>
                    <a:pt x="143" y="66"/>
                  </a:cubicBezTo>
                  <a:cubicBezTo>
                    <a:pt x="136" y="0"/>
                    <a:pt x="44" y="59"/>
                    <a:pt x="44" y="59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30000"/>
                    <a:satMod val="115000"/>
                  </a:sysClr>
                </a:gs>
                <a:gs pos="5000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23" name="Freeform 19"/>
            <p:cNvSpPr>
              <a:spLocks/>
            </p:cNvSpPr>
            <p:nvPr/>
          </p:nvSpPr>
          <p:spPr bwMode="auto">
            <a:xfrm>
              <a:off x="5813654" y="4559410"/>
              <a:ext cx="269643" cy="67184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9" y="35"/>
                </a:cxn>
                <a:cxn ang="0">
                  <a:pos x="0" y="302"/>
                </a:cxn>
                <a:cxn ang="0">
                  <a:pos x="97" y="446"/>
                </a:cxn>
                <a:cxn ang="0">
                  <a:pos x="179" y="312"/>
                </a:cxn>
                <a:cxn ang="0">
                  <a:pos x="142" y="21"/>
                </a:cxn>
                <a:cxn ang="0">
                  <a:pos x="64" y="0"/>
                </a:cxn>
              </a:cxnLst>
              <a:rect l="0" t="0" r="r" b="b"/>
              <a:pathLst>
                <a:path w="179" h="446">
                  <a:moveTo>
                    <a:pt x="64" y="0"/>
                  </a:moveTo>
                  <a:lnTo>
                    <a:pt x="59" y="35"/>
                  </a:lnTo>
                  <a:lnTo>
                    <a:pt x="0" y="302"/>
                  </a:lnTo>
                  <a:lnTo>
                    <a:pt x="97" y="446"/>
                  </a:lnTo>
                  <a:lnTo>
                    <a:pt x="179" y="312"/>
                  </a:lnTo>
                  <a:lnTo>
                    <a:pt x="142" y="21"/>
                  </a:lnTo>
                  <a:lnTo>
                    <a:pt x="6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14142">
                    <a:shade val="30000"/>
                    <a:satMod val="115000"/>
                  </a:srgbClr>
                </a:gs>
                <a:gs pos="50000">
                  <a:srgbClr val="414142">
                    <a:shade val="67500"/>
                    <a:satMod val="115000"/>
                  </a:srgbClr>
                </a:gs>
                <a:gs pos="100000">
                  <a:srgbClr val="414142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24" name="Freeform 20"/>
            <p:cNvSpPr>
              <a:spLocks/>
            </p:cNvSpPr>
            <p:nvPr/>
          </p:nvSpPr>
          <p:spPr bwMode="auto">
            <a:xfrm>
              <a:off x="5837756" y="4292780"/>
              <a:ext cx="278681" cy="319352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8" y="90"/>
                </a:cxn>
                <a:cxn ang="0">
                  <a:pos x="55" y="89"/>
                </a:cxn>
                <a:cxn ang="0">
                  <a:pos x="78" y="27"/>
                </a:cxn>
                <a:cxn ang="0">
                  <a:pos x="40" y="1"/>
                </a:cxn>
                <a:cxn ang="0">
                  <a:pos x="0" y="44"/>
                </a:cxn>
              </a:cxnLst>
              <a:rect l="0" t="0" r="r" b="b"/>
              <a:pathLst>
                <a:path w="78" h="90">
                  <a:moveTo>
                    <a:pt x="0" y="44"/>
                  </a:moveTo>
                  <a:cubicBezTo>
                    <a:pt x="18" y="90"/>
                    <a:pt x="18" y="90"/>
                    <a:pt x="18" y="90"/>
                  </a:cubicBezTo>
                  <a:cubicBezTo>
                    <a:pt x="18" y="90"/>
                    <a:pt x="38" y="83"/>
                    <a:pt x="55" y="89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7"/>
                    <a:pt x="43" y="2"/>
                    <a:pt x="40" y="1"/>
                  </a:cubicBezTo>
                  <a:cubicBezTo>
                    <a:pt x="37" y="0"/>
                    <a:pt x="0" y="44"/>
                    <a:pt x="0" y="44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50000"/>
                    <a:shade val="30000"/>
                    <a:satMod val="115000"/>
                  </a:sysClr>
                </a:gs>
                <a:gs pos="50000">
                  <a:sysClr val="window" lastClr="FFFFFF">
                    <a:lumMod val="50000"/>
                    <a:shade val="67500"/>
                    <a:satMod val="115000"/>
                  </a:sysClr>
                </a:gs>
                <a:gs pos="100000">
                  <a:sysClr val="window" lastClr="FFFFFF">
                    <a:lumMod val="50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25" name="Freeform 21"/>
            <p:cNvSpPr>
              <a:spLocks/>
            </p:cNvSpPr>
            <p:nvPr/>
          </p:nvSpPr>
          <p:spPr bwMode="auto">
            <a:xfrm>
              <a:off x="5693143" y="4086407"/>
              <a:ext cx="557361" cy="504637"/>
            </a:xfrm>
            <a:custGeom>
              <a:avLst/>
              <a:gdLst/>
              <a:ahLst/>
              <a:cxnLst>
                <a:cxn ang="0">
                  <a:pos x="38" y="20"/>
                </a:cxn>
                <a:cxn ang="0">
                  <a:pos x="0" y="60"/>
                </a:cxn>
                <a:cxn ang="0">
                  <a:pos x="38" y="138"/>
                </a:cxn>
                <a:cxn ang="0">
                  <a:pos x="71" y="89"/>
                </a:cxn>
                <a:cxn ang="0">
                  <a:pos x="119" y="142"/>
                </a:cxn>
                <a:cxn ang="0">
                  <a:pos x="149" y="45"/>
                </a:cxn>
                <a:cxn ang="0">
                  <a:pos x="38" y="20"/>
                </a:cxn>
              </a:cxnLst>
              <a:rect l="0" t="0" r="r" b="b"/>
              <a:pathLst>
                <a:path w="157" h="142">
                  <a:moveTo>
                    <a:pt x="38" y="2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5" y="109"/>
                    <a:pt x="38" y="138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119" y="142"/>
                    <a:pt x="119" y="142"/>
                    <a:pt x="119" y="142"/>
                  </a:cubicBezTo>
                  <a:cubicBezTo>
                    <a:pt x="119" y="142"/>
                    <a:pt x="157" y="89"/>
                    <a:pt x="149" y="45"/>
                  </a:cubicBezTo>
                  <a:cubicBezTo>
                    <a:pt x="140" y="0"/>
                    <a:pt x="38" y="20"/>
                    <a:pt x="38" y="2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26" name="Freeform 22"/>
            <p:cNvSpPr>
              <a:spLocks/>
            </p:cNvSpPr>
            <p:nvPr/>
          </p:nvSpPr>
          <p:spPr bwMode="auto">
            <a:xfrm>
              <a:off x="5425008" y="3898109"/>
              <a:ext cx="200349" cy="198842"/>
            </a:xfrm>
            <a:custGeom>
              <a:avLst/>
              <a:gdLst/>
              <a:ahLst/>
              <a:cxnLst>
                <a:cxn ang="0">
                  <a:pos x="56" y="28"/>
                </a:cxn>
                <a:cxn ang="0">
                  <a:pos x="28" y="56"/>
                </a:cxn>
                <a:cxn ang="0">
                  <a:pos x="0" y="28"/>
                </a:cxn>
                <a:cxn ang="0">
                  <a:pos x="28" y="0"/>
                </a:cxn>
                <a:cxn ang="0">
                  <a:pos x="56" y="28"/>
                </a:cxn>
              </a:cxnLst>
              <a:rect l="0" t="0" r="r" b="b"/>
              <a:pathLst>
                <a:path w="56" h="56">
                  <a:moveTo>
                    <a:pt x="56" y="28"/>
                  </a:moveTo>
                  <a:cubicBezTo>
                    <a:pt x="56" y="44"/>
                    <a:pt x="43" y="56"/>
                    <a:pt x="28" y="56"/>
                  </a:cubicBezTo>
                  <a:cubicBezTo>
                    <a:pt x="12" y="56"/>
                    <a:pt x="0" y="44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44" y="0"/>
                    <a:pt x="56" y="13"/>
                    <a:pt x="56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27" name="Freeform 23"/>
            <p:cNvSpPr>
              <a:spLocks/>
            </p:cNvSpPr>
            <p:nvPr/>
          </p:nvSpPr>
          <p:spPr bwMode="auto">
            <a:xfrm>
              <a:off x="6322810" y="3901122"/>
              <a:ext cx="198842" cy="198842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28" y="56"/>
                </a:cxn>
                <a:cxn ang="0">
                  <a:pos x="56" y="28"/>
                </a:cxn>
                <a:cxn ang="0">
                  <a:pos x="28" y="0"/>
                </a:cxn>
                <a:cxn ang="0">
                  <a:pos x="0" y="28"/>
                </a:cxn>
              </a:cxnLst>
              <a:rect l="0" t="0" r="r" b="b"/>
              <a:pathLst>
                <a:path w="56" h="56">
                  <a:moveTo>
                    <a:pt x="0" y="28"/>
                  </a:move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4"/>
                    <a:pt x="56" y="28"/>
                  </a:cubicBezTo>
                  <a:cubicBezTo>
                    <a:pt x="56" y="12"/>
                    <a:pt x="44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28" name="Freeform 24"/>
            <p:cNvSpPr>
              <a:spLocks/>
            </p:cNvSpPr>
            <p:nvPr/>
          </p:nvSpPr>
          <p:spPr bwMode="auto">
            <a:xfrm>
              <a:off x="5521416" y="3480843"/>
              <a:ext cx="921905" cy="921904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29" name="Freeform 24"/>
            <p:cNvSpPr>
              <a:spLocks/>
            </p:cNvSpPr>
            <p:nvPr/>
          </p:nvSpPr>
          <p:spPr bwMode="auto">
            <a:xfrm>
              <a:off x="5589315" y="3581400"/>
              <a:ext cx="800600" cy="800598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gradFill flip="none" rotWithShape="1">
              <a:gsLst>
                <a:gs pos="86000">
                  <a:srgbClr val="FFC000">
                    <a:shade val="67500"/>
                    <a:satMod val="115000"/>
                    <a:alpha val="3000"/>
                  </a:srgbClr>
                </a:gs>
                <a:gs pos="0">
                  <a:sysClr val="window" lastClr="FFFFFF">
                    <a:alpha val="59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30" name="Freeform 25"/>
            <p:cNvSpPr>
              <a:spLocks/>
            </p:cNvSpPr>
            <p:nvPr/>
          </p:nvSpPr>
          <p:spPr bwMode="auto">
            <a:xfrm>
              <a:off x="5521416" y="3352800"/>
              <a:ext cx="979147" cy="611590"/>
            </a:xfrm>
            <a:custGeom>
              <a:avLst/>
              <a:gdLst/>
              <a:ahLst/>
              <a:cxnLst>
                <a:cxn ang="0">
                  <a:pos x="3" y="151"/>
                </a:cxn>
                <a:cxn ang="0">
                  <a:pos x="91" y="81"/>
                </a:cxn>
                <a:cxn ang="0">
                  <a:pos x="257" y="172"/>
                </a:cxn>
                <a:cxn ang="0">
                  <a:pos x="206" y="37"/>
                </a:cxn>
                <a:cxn ang="0">
                  <a:pos x="3" y="151"/>
                </a:cxn>
              </a:cxnLst>
              <a:rect l="0" t="0" r="r" b="b"/>
              <a:pathLst>
                <a:path w="275" h="172">
                  <a:moveTo>
                    <a:pt x="3" y="151"/>
                  </a:moveTo>
                  <a:cubicBezTo>
                    <a:pt x="3" y="151"/>
                    <a:pt x="63" y="130"/>
                    <a:pt x="91" y="81"/>
                  </a:cubicBezTo>
                  <a:cubicBezTo>
                    <a:pt x="91" y="81"/>
                    <a:pt x="204" y="166"/>
                    <a:pt x="257" y="172"/>
                  </a:cubicBezTo>
                  <a:cubicBezTo>
                    <a:pt x="257" y="172"/>
                    <a:pt x="275" y="75"/>
                    <a:pt x="206" y="37"/>
                  </a:cubicBezTo>
                  <a:cubicBezTo>
                    <a:pt x="138" y="0"/>
                    <a:pt x="0" y="17"/>
                    <a:pt x="3" y="151"/>
                  </a:cubicBezTo>
                  <a:close/>
                </a:path>
              </a:pathLst>
            </a:custGeom>
            <a:solidFill>
              <a:srgbClr val="4B32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</p:grpSp>
      <p:grpSp>
        <p:nvGrpSpPr>
          <p:cNvPr id="231" name="Group 209"/>
          <p:cNvGrpSpPr/>
          <p:nvPr/>
        </p:nvGrpSpPr>
        <p:grpSpPr>
          <a:xfrm>
            <a:off x="6238165" y="4781177"/>
            <a:ext cx="588049" cy="871642"/>
            <a:chOff x="4989585" y="740029"/>
            <a:chExt cx="1358756" cy="2014030"/>
          </a:xfrm>
        </p:grpSpPr>
        <p:sp>
          <p:nvSpPr>
            <p:cNvPr id="232" name="Oval 26"/>
            <p:cNvSpPr>
              <a:spLocks noChangeArrowheads="1"/>
            </p:cNvSpPr>
            <p:nvPr/>
          </p:nvSpPr>
          <p:spPr bwMode="auto">
            <a:xfrm>
              <a:off x="5113108" y="779195"/>
              <a:ext cx="1174977" cy="1295486"/>
            </a:xfrm>
            <a:prstGeom prst="ellipse">
              <a:avLst/>
            </a:prstGeom>
            <a:solidFill>
              <a:srgbClr val="4B32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33" name="Freeform 27"/>
            <p:cNvSpPr>
              <a:spLocks/>
            </p:cNvSpPr>
            <p:nvPr/>
          </p:nvSpPr>
          <p:spPr bwMode="auto">
            <a:xfrm>
              <a:off x="4989585" y="1594147"/>
              <a:ext cx="1358756" cy="1159912"/>
            </a:xfrm>
            <a:custGeom>
              <a:avLst/>
              <a:gdLst/>
              <a:ahLst/>
              <a:cxnLst>
                <a:cxn ang="0">
                  <a:pos x="0" y="326"/>
                </a:cxn>
                <a:cxn ang="0">
                  <a:pos x="149" y="28"/>
                </a:cxn>
                <a:cxn ang="0">
                  <a:pos x="382" y="325"/>
                </a:cxn>
                <a:cxn ang="0">
                  <a:pos x="0" y="326"/>
                </a:cxn>
              </a:cxnLst>
              <a:rect l="0" t="0" r="r" b="b"/>
              <a:pathLst>
                <a:path w="382" h="326">
                  <a:moveTo>
                    <a:pt x="0" y="326"/>
                  </a:moveTo>
                  <a:cubicBezTo>
                    <a:pt x="0" y="326"/>
                    <a:pt x="24" y="55"/>
                    <a:pt x="149" y="28"/>
                  </a:cubicBezTo>
                  <a:cubicBezTo>
                    <a:pt x="282" y="0"/>
                    <a:pt x="361" y="75"/>
                    <a:pt x="382" y="325"/>
                  </a:cubicBezTo>
                  <a:cubicBezTo>
                    <a:pt x="0" y="326"/>
                    <a:pt x="0" y="326"/>
                    <a:pt x="0" y="326"/>
                  </a:cubicBezTo>
                </a:path>
              </a:pathLst>
            </a:custGeom>
            <a:gradFill>
              <a:gsLst>
                <a:gs pos="0">
                  <a:srgbClr val="383838">
                    <a:lumMod val="50000"/>
                  </a:srgbClr>
                </a:gs>
                <a:gs pos="50000">
                  <a:sysClr val="window" lastClr="FFFFFF">
                    <a:lumMod val="50000"/>
                    <a:shade val="67500"/>
                    <a:satMod val="115000"/>
                  </a:sysClr>
                </a:gs>
                <a:gs pos="100000">
                  <a:sysClr val="window" lastClr="FFFFFF">
                    <a:lumMod val="50000"/>
                    <a:shade val="100000"/>
                    <a:satMod val="115000"/>
                  </a:sys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34" name="Freeform 30"/>
            <p:cNvSpPr>
              <a:spLocks/>
            </p:cNvSpPr>
            <p:nvPr/>
          </p:nvSpPr>
          <p:spPr bwMode="auto">
            <a:xfrm>
              <a:off x="5436980" y="1502257"/>
              <a:ext cx="566399" cy="896296"/>
            </a:xfrm>
            <a:custGeom>
              <a:avLst/>
              <a:gdLst/>
              <a:ahLst/>
              <a:cxnLst>
                <a:cxn ang="0">
                  <a:pos x="44" y="58"/>
                </a:cxn>
                <a:cxn ang="0">
                  <a:pos x="0" y="62"/>
                </a:cxn>
                <a:cxn ang="0">
                  <a:pos x="56" y="252"/>
                </a:cxn>
                <a:cxn ang="0">
                  <a:pos x="88" y="252"/>
                </a:cxn>
                <a:cxn ang="0">
                  <a:pos x="143" y="65"/>
                </a:cxn>
                <a:cxn ang="0">
                  <a:pos x="44" y="58"/>
                </a:cxn>
              </a:cxnLst>
              <a:rect l="0" t="0" r="r" b="b"/>
              <a:pathLst>
                <a:path w="159" h="252">
                  <a:moveTo>
                    <a:pt x="44" y="58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62"/>
                    <a:pt x="28" y="201"/>
                    <a:pt x="56" y="252"/>
                  </a:cubicBezTo>
                  <a:cubicBezTo>
                    <a:pt x="88" y="252"/>
                    <a:pt x="88" y="252"/>
                    <a:pt x="88" y="252"/>
                  </a:cubicBezTo>
                  <a:cubicBezTo>
                    <a:pt x="88" y="252"/>
                    <a:pt x="109" y="210"/>
                    <a:pt x="143" y="65"/>
                  </a:cubicBezTo>
                  <a:cubicBezTo>
                    <a:pt x="159" y="0"/>
                    <a:pt x="44" y="58"/>
                    <a:pt x="44" y="58"/>
                  </a:cubicBezTo>
                  <a:close/>
                </a:path>
              </a:pathLst>
            </a:custGeom>
            <a:gradFill>
              <a:gsLst>
                <a:gs pos="0">
                  <a:srgbClr val="383838">
                    <a:lumMod val="75000"/>
                  </a:srgbClr>
                </a:gs>
                <a:gs pos="5000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35" name="Freeform 31"/>
            <p:cNvSpPr>
              <a:spLocks/>
            </p:cNvSpPr>
            <p:nvPr/>
          </p:nvSpPr>
          <p:spPr bwMode="auto">
            <a:xfrm>
              <a:off x="5423423" y="1452547"/>
              <a:ext cx="558868" cy="501625"/>
            </a:xfrm>
            <a:custGeom>
              <a:avLst/>
              <a:gdLst/>
              <a:ahLst/>
              <a:cxnLst>
                <a:cxn ang="0">
                  <a:pos x="38" y="20"/>
                </a:cxn>
                <a:cxn ang="0">
                  <a:pos x="0" y="59"/>
                </a:cxn>
                <a:cxn ang="0">
                  <a:pos x="38" y="138"/>
                </a:cxn>
                <a:cxn ang="0">
                  <a:pos x="71" y="88"/>
                </a:cxn>
                <a:cxn ang="0">
                  <a:pos x="119" y="141"/>
                </a:cxn>
                <a:cxn ang="0">
                  <a:pos x="148" y="44"/>
                </a:cxn>
                <a:cxn ang="0">
                  <a:pos x="38" y="20"/>
                </a:cxn>
              </a:cxnLst>
              <a:rect l="0" t="0" r="r" b="b"/>
              <a:pathLst>
                <a:path w="157" h="141">
                  <a:moveTo>
                    <a:pt x="38" y="20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5" y="109"/>
                    <a:pt x="38" y="138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119" y="141"/>
                    <a:pt x="119" y="141"/>
                    <a:pt x="119" y="141"/>
                  </a:cubicBezTo>
                  <a:cubicBezTo>
                    <a:pt x="119" y="141"/>
                    <a:pt x="157" y="88"/>
                    <a:pt x="148" y="44"/>
                  </a:cubicBezTo>
                  <a:cubicBezTo>
                    <a:pt x="140" y="0"/>
                    <a:pt x="38" y="20"/>
                    <a:pt x="38" y="2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36" name="Freeform 32"/>
            <p:cNvSpPr>
              <a:spLocks/>
            </p:cNvSpPr>
            <p:nvPr/>
          </p:nvSpPr>
          <p:spPr bwMode="auto">
            <a:xfrm>
              <a:off x="5282595" y="866565"/>
              <a:ext cx="860105" cy="921904"/>
            </a:xfrm>
            <a:custGeom>
              <a:avLst/>
              <a:gdLst/>
              <a:ahLst/>
              <a:cxnLst>
                <a:cxn ang="0">
                  <a:pos x="259" y="129"/>
                </a:cxn>
                <a:cxn ang="0">
                  <a:pos x="129" y="258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29"/>
                </a:cxn>
              </a:cxnLst>
              <a:rect l="0" t="0" r="r" b="b"/>
              <a:pathLst>
                <a:path w="259" h="259">
                  <a:moveTo>
                    <a:pt x="259" y="129"/>
                  </a:moveTo>
                  <a:cubicBezTo>
                    <a:pt x="258" y="201"/>
                    <a:pt x="200" y="259"/>
                    <a:pt x="129" y="258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7"/>
                    <a:pt x="58" y="0"/>
                    <a:pt x="130" y="0"/>
                  </a:cubicBezTo>
                  <a:cubicBezTo>
                    <a:pt x="201" y="0"/>
                    <a:pt x="259" y="58"/>
                    <a:pt x="259" y="129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37" name="Freeform 24"/>
            <p:cNvSpPr>
              <a:spLocks/>
            </p:cNvSpPr>
            <p:nvPr/>
          </p:nvSpPr>
          <p:spPr bwMode="auto">
            <a:xfrm>
              <a:off x="5322882" y="958850"/>
              <a:ext cx="779468" cy="800598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FC000">
                    <a:shade val="67500"/>
                    <a:satMod val="115000"/>
                    <a:alpha val="3000"/>
                  </a:srgbClr>
                </a:gs>
                <a:gs pos="0">
                  <a:sysClr val="window" lastClr="FFFFFF">
                    <a:alpha val="59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38" name="Freeform 33"/>
            <p:cNvSpPr>
              <a:spLocks/>
            </p:cNvSpPr>
            <p:nvPr/>
          </p:nvSpPr>
          <p:spPr bwMode="auto">
            <a:xfrm>
              <a:off x="5224580" y="740029"/>
              <a:ext cx="992706" cy="634186"/>
            </a:xfrm>
            <a:custGeom>
              <a:avLst/>
              <a:gdLst/>
              <a:ahLst/>
              <a:cxnLst>
                <a:cxn ang="0">
                  <a:pos x="3" y="159"/>
                </a:cxn>
                <a:cxn ang="0">
                  <a:pos x="97" y="77"/>
                </a:cxn>
                <a:cxn ang="0">
                  <a:pos x="268" y="178"/>
                </a:cxn>
                <a:cxn ang="0">
                  <a:pos x="208" y="38"/>
                </a:cxn>
                <a:cxn ang="0">
                  <a:pos x="3" y="159"/>
                </a:cxn>
              </a:cxnLst>
              <a:rect l="0" t="0" r="r" b="b"/>
              <a:pathLst>
                <a:path w="279" h="178">
                  <a:moveTo>
                    <a:pt x="3" y="159"/>
                  </a:moveTo>
                  <a:cubicBezTo>
                    <a:pt x="3" y="159"/>
                    <a:pt x="68" y="126"/>
                    <a:pt x="97" y="77"/>
                  </a:cubicBezTo>
                  <a:cubicBezTo>
                    <a:pt x="97" y="77"/>
                    <a:pt x="213" y="173"/>
                    <a:pt x="268" y="178"/>
                  </a:cubicBezTo>
                  <a:cubicBezTo>
                    <a:pt x="268" y="178"/>
                    <a:pt x="279" y="75"/>
                    <a:pt x="208" y="38"/>
                  </a:cubicBezTo>
                  <a:cubicBezTo>
                    <a:pt x="137" y="0"/>
                    <a:pt x="0" y="25"/>
                    <a:pt x="3" y="159"/>
                  </a:cubicBezTo>
                  <a:close/>
                </a:path>
              </a:pathLst>
            </a:custGeom>
            <a:solidFill>
              <a:srgbClr val="4B32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 dirty="0">
                <a:solidFill>
                  <a:srgbClr val="383838"/>
                </a:solidFill>
                <a:latin typeface="Calibri"/>
              </a:endParaRPr>
            </a:p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 dirty="0">
                <a:solidFill>
                  <a:srgbClr val="383838"/>
                </a:solidFill>
                <a:latin typeface="Calibri"/>
              </a:endParaRPr>
            </a:p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 dirty="0">
                <a:solidFill>
                  <a:srgbClr val="383838"/>
                </a:solidFill>
                <a:latin typeface="Calibri"/>
              </a:endParaRPr>
            </a:p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 dirty="0">
                <a:solidFill>
                  <a:srgbClr val="383838"/>
                </a:solidFill>
                <a:latin typeface="Calibri"/>
              </a:endParaRPr>
            </a:p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 dirty="0">
                <a:solidFill>
                  <a:srgbClr val="383838"/>
                </a:solidFill>
                <a:latin typeface="Calibri"/>
              </a:endParaRPr>
            </a:p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383838"/>
                </a:solidFill>
                <a:latin typeface="Calibri"/>
              </a:endParaRPr>
            </a:p>
          </p:txBody>
        </p:sp>
      </p:grpSp>
      <p:grpSp>
        <p:nvGrpSpPr>
          <p:cNvPr id="239" name="Group 211"/>
          <p:cNvGrpSpPr/>
          <p:nvPr/>
        </p:nvGrpSpPr>
        <p:grpSpPr>
          <a:xfrm>
            <a:off x="7155130" y="4737704"/>
            <a:ext cx="613275" cy="917532"/>
            <a:chOff x="5257800" y="3352800"/>
            <a:chExt cx="1360262" cy="2035118"/>
          </a:xfrm>
        </p:grpSpPr>
        <p:sp>
          <p:nvSpPr>
            <p:cNvPr id="240" name="Freeform 15"/>
            <p:cNvSpPr>
              <a:spLocks/>
            </p:cNvSpPr>
            <p:nvPr/>
          </p:nvSpPr>
          <p:spPr bwMode="auto">
            <a:xfrm>
              <a:off x="5257800" y="4228006"/>
              <a:ext cx="1360262" cy="1159912"/>
            </a:xfrm>
            <a:custGeom>
              <a:avLst/>
              <a:gdLst/>
              <a:ahLst/>
              <a:cxnLst>
                <a:cxn ang="0">
                  <a:pos x="0" y="326"/>
                </a:cxn>
                <a:cxn ang="0">
                  <a:pos x="149" y="29"/>
                </a:cxn>
                <a:cxn ang="0">
                  <a:pos x="382" y="325"/>
                </a:cxn>
                <a:cxn ang="0">
                  <a:pos x="0" y="326"/>
                </a:cxn>
              </a:cxnLst>
              <a:rect l="0" t="0" r="r" b="b"/>
              <a:pathLst>
                <a:path w="382" h="326">
                  <a:moveTo>
                    <a:pt x="0" y="326"/>
                  </a:moveTo>
                  <a:cubicBezTo>
                    <a:pt x="0" y="326"/>
                    <a:pt x="24" y="55"/>
                    <a:pt x="149" y="29"/>
                  </a:cubicBezTo>
                  <a:cubicBezTo>
                    <a:pt x="282" y="0"/>
                    <a:pt x="361" y="76"/>
                    <a:pt x="382" y="325"/>
                  </a:cubicBezTo>
                  <a:cubicBezTo>
                    <a:pt x="0" y="326"/>
                    <a:pt x="0" y="326"/>
                    <a:pt x="0" y="326"/>
                  </a:cubicBezTo>
                </a:path>
              </a:pathLst>
            </a:custGeom>
            <a:gradFill flip="none" rotWithShape="1">
              <a:gsLst>
                <a:gs pos="0">
                  <a:srgbClr val="383838">
                    <a:lumMod val="50000"/>
                  </a:srgbClr>
                </a:gs>
                <a:gs pos="50000">
                  <a:sysClr val="window" lastClr="FFFFFF">
                    <a:lumMod val="50000"/>
                    <a:shade val="67500"/>
                    <a:satMod val="115000"/>
                  </a:sysClr>
                </a:gs>
                <a:gs pos="100000">
                  <a:sysClr val="window" lastClr="FFFFFF">
                    <a:lumMod val="50000"/>
                    <a:shade val="100000"/>
                    <a:satMod val="115000"/>
                  </a:sys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41" name="Freeform 18"/>
            <p:cNvSpPr>
              <a:spLocks/>
            </p:cNvSpPr>
            <p:nvPr/>
          </p:nvSpPr>
          <p:spPr bwMode="auto">
            <a:xfrm>
              <a:off x="5706701" y="4131598"/>
              <a:ext cx="537778" cy="903827"/>
            </a:xfrm>
            <a:custGeom>
              <a:avLst/>
              <a:gdLst/>
              <a:ahLst/>
              <a:cxnLst>
                <a:cxn ang="0">
                  <a:pos x="44" y="59"/>
                </a:cxn>
                <a:cxn ang="0">
                  <a:pos x="0" y="63"/>
                </a:cxn>
                <a:cxn ang="0">
                  <a:pos x="32" y="249"/>
                </a:cxn>
                <a:cxn ang="0">
                  <a:pos x="105" y="254"/>
                </a:cxn>
                <a:cxn ang="0">
                  <a:pos x="143" y="66"/>
                </a:cxn>
                <a:cxn ang="0">
                  <a:pos x="44" y="59"/>
                </a:cxn>
              </a:cxnLst>
              <a:rect l="0" t="0" r="r" b="b"/>
              <a:pathLst>
                <a:path w="151" h="254">
                  <a:moveTo>
                    <a:pt x="44" y="59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4" y="198"/>
                    <a:pt x="32" y="249"/>
                  </a:cubicBezTo>
                  <a:cubicBezTo>
                    <a:pt x="105" y="254"/>
                    <a:pt x="105" y="254"/>
                    <a:pt x="105" y="254"/>
                  </a:cubicBezTo>
                  <a:cubicBezTo>
                    <a:pt x="105" y="254"/>
                    <a:pt x="151" y="132"/>
                    <a:pt x="143" y="66"/>
                  </a:cubicBezTo>
                  <a:cubicBezTo>
                    <a:pt x="136" y="0"/>
                    <a:pt x="44" y="59"/>
                    <a:pt x="44" y="59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30000"/>
                    <a:satMod val="115000"/>
                  </a:sysClr>
                </a:gs>
                <a:gs pos="5000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42" name="Freeform 19"/>
            <p:cNvSpPr>
              <a:spLocks/>
            </p:cNvSpPr>
            <p:nvPr/>
          </p:nvSpPr>
          <p:spPr bwMode="auto">
            <a:xfrm>
              <a:off x="5813654" y="4559410"/>
              <a:ext cx="269643" cy="67184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9" y="35"/>
                </a:cxn>
                <a:cxn ang="0">
                  <a:pos x="0" y="302"/>
                </a:cxn>
                <a:cxn ang="0">
                  <a:pos x="97" y="446"/>
                </a:cxn>
                <a:cxn ang="0">
                  <a:pos x="179" y="312"/>
                </a:cxn>
                <a:cxn ang="0">
                  <a:pos x="142" y="21"/>
                </a:cxn>
                <a:cxn ang="0">
                  <a:pos x="64" y="0"/>
                </a:cxn>
              </a:cxnLst>
              <a:rect l="0" t="0" r="r" b="b"/>
              <a:pathLst>
                <a:path w="179" h="446">
                  <a:moveTo>
                    <a:pt x="64" y="0"/>
                  </a:moveTo>
                  <a:lnTo>
                    <a:pt x="59" y="35"/>
                  </a:lnTo>
                  <a:lnTo>
                    <a:pt x="0" y="302"/>
                  </a:lnTo>
                  <a:lnTo>
                    <a:pt x="97" y="446"/>
                  </a:lnTo>
                  <a:lnTo>
                    <a:pt x="179" y="312"/>
                  </a:lnTo>
                  <a:lnTo>
                    <a:pt x="142" y="21"/>
                  </a:lnTo>
                  <a:lnTo>
                    <a:pt x="6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14142">
                    <a:shade val="30000"/>
                    <a:satMod val="115000"/>
                  </a:srgbClr>
                </a:gs>
                <a:gs pos="50000">
                  <a:srgbClr val="414142">
                    <a:shade val="67500"/>
                    <a:satMod val="115000"/>
                  </a:srgbClr>
                </a:gs>
                <a:gs pos="100000">
                  <a:srgbClr val="414142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43" name="Freeform 20"/>
            <p:cNvSpPr>
              <a:spLocks/>
            </p:cNvSpPr>
            <p:nvPr/>
          </p:nvSpPr>
          <p:spPr bwMode="auto">
            <a:xfrm>
              <a:off x="5837756" y="4292780"/>
              <a:ext cx="278681" cy="319352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8" y="90"/>
                </a:cxn>
                <a:cxn ang="0">
                  <a:pos x="55" y="89"/>
                </a:cxn>
                <a:cxn ang="0">
                  <a:pos x="78" y="27"/>
                </a:cxn>
                <a:cxn ang="0">
                  <a:pos x="40" y="1"/>
                </a:cxn>
                <a:cxn ang="0">
                  <a:pos x="0" y="44"/>
                </a:cxn>
              </a:cxnLst>
              <a:rect l="0" t="0" r="r" b="b"/>
              <a:pathLst>
                <a:path w="78" h="90">
                  <a:moveTo>
                    <a:pt x="0" y="44"/>
                  </a:moveTo>
                  <a:cubicBezTo>
                    <a:pt x="18" y="90"/>
                    <a:pt x="18" y="90"/>
                    <a:pt x="18" y="90"/>
                  </a:cubicBezTo>
                  <a:cubicBezTo>
                    <a:pt x="18" y="90"/>
                    <a:pt x="38" y="83"/>
                    <a:pt x="55" y="89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7"/>
                    <a:pt x="43" y="2"/>
                    <a:pt x="40" y="1"/>
                  </a:cubicBezTo>
                  <a:cubicBezTo>
                    <a:pt x="37" y="0"/>
                    <a:pt x="0" y="44"/>
                    <a:pt x="0" y="44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50000"/>
                    <a:shade val="30000"/>
                    <a:satMod val="115000"/>
                  </a:sysClr>
                </a:gs>
                <a:gs pos="50000">
                  <a:sysClr val="window" lastClr="FFFFFF">
                    <a:lumMod val="50000"/>
                    <a:shade val="67500"/>
                    <a:satMod val="115000"/>
                  </a:sysClr>
                </a:gs>
                <a:gs pos="100000">
                  <a:sysClr val="window" lastClr="FFFFFF">
                    <a:lumMod val="50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44" name="Freeform 21"/>
            <p:cNvSpPr>
              <a:spLocks/>
            </p:cNvSpPr>
            <p:nvPr/>
          </p:nvSpPr>
          <p:spPr bwMode="auto">
            <a:xfrm>
              <a:off x="5693143" y="4086407"/>
              <a:ext cx="557361" cy="504637"/>
            </a:xfrm>
            <a:custGeom>
              <a:avLst/>
              <a:gdLst/>
              <a:ahLst/>
              <a:cxnLst>
                <a:cxn ang="0">
                  <a:pos x="38" y="20"/>
                </a:cxn>
                <a:cxn ang="0">
                  <a:pos x="0" y="60"/>
                </a:cxn>
                <a:cxn ang="0">
                  <a:pos x="38" y="138"/>
                </a:cxn>
                <a:cxn ang="0">
                  <a:pos x="71" y="89"/>
                </a:cxn>
                <a:cxn ang="0">
                  <a:pos x="119" y="142"/>
                </a:cxn>
                <a:cxn ang="0">
                  <a:pos x="149" y="45"/>
                </a:cxn>
                <a:cxn ang="0">
                  <a:pos x="38" y="20"/>
                </a:cxn>
              </a:cxnLst>
              <a:rect l="0" t="0" r="r" b="b"/>
              <a:pathLst>
                <a:path w="157" h="142">
                  <a:moveTo>
                    <a:pt x="38" y="2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5" y="109"/>
                    <a:pt x="38" y="138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119" y="142"/>
                    <a:pt x="119" y="142"/>
                    <a:pt x="119" y="142"/>
                  </a:cubicBezTo>
                  <a:cubicBezTo>
                    <a:pt x="119" y="142"/>
                    <a:pt x="157" y="89"/>
                    <a:pt x="149" y="45"/>
                  </a:cubicBezTo>
                  <a:cubicBezTo>
                    <a:pt x="140" y="0"/>
                    <a:pt x="38" y="20"/>
                    <a:pt x="38" y="2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45" name="Freeform 22"/>
            <p:cNvSpPr>
              <a:spLocks/>
            </p:cNvSpPr>
            <p:nvPr/>
          </p:nvSpPr>
          <p:spPr bwMode="auto">
            <a:xfrm>
              <a:off x="5425008" y="3898109"/>
              <a:ext cx="200349" cy="198842"/>
            </a:xfrm>
            <a:custGeom>
              <a:avLst/>
              <a:gdLst/>
              <a:ahLst/>
              <a:cxnLst>
                <a:cxn ang="0">
                  <a:pos x="56" y="28"/>
                </a:cxn>
                <a:cxn ang="0">
                  <a:pos x="28" y="56"/>
                </a:cxn>
                <a:cxn ang="0">
                  <a:pos x="0" y="28"/>
                </a:cxn>
                <a:cxn ang="0">
                  <a:pos x="28" y="0"/>
                </a:cxn>
                <a:cxn ang="0">
                  <a:pos x="56" y="28"/>
                </a:cxn>
              </a:cxnLst>
              <a:rect l="0" t="0" r="r" b="b"/>
              <a:pathLst>
                <a:path w="56" h="56">
                  <a:moveTo>
                    <a:pt x="56" y="28"/>
                  </a:moveTo>
                  <a:cubicBezTo>
                    <a:pt x="56" y="44"/>
                    <a:pt x="43" y="56"/>
                    <a:pt x="28" y="56"/>
                  </a:cubicBezTo>
                  <a:cubicBezTo>
                    <a:pt x="12" y="56"/>
                    <a:pt x="0" y="44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44" y="0"/>
                    <a:pt x="56" y="13"/>
                    <a:pt x="56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46" name="Freeform 23"/>
            <p:cNvSpPr>
              <a:spLocks/>
            </p:cNvSpPr>
            <p:nvPr/>
          </p:nvSpPr>
          <p:spPr bwMode="auto">
            <a:xfrm>
              <a:off x="6322810" y="3901122"/>
              <a:ext cx="198842" cy="198842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28" y="56"/>
                </a:cxn>
                <a:cxn ang="0">
                  <a:pos x="56" y="28"/>
                </a:cxn>
                <a:cxn ang="0">
                  <a:pos x="28" y="0"/>
                </a:cxn>
                <a:cxn ang="0">
                  <a:pos x="0" y="28"/>
                </a:cxn>
              </a:cxnLst>
              <a:rect l="0" t="0" r="r" b="b"/>
              <a:pathLst>
                <a:path w="56" h="56">
                  <a:moveTo>
                    <a:pt x="0" y="28"/>
                  </a:move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4"/>
                    <a:pt x="56" y="28"/>
                  </a:cubicBezTo>
                  <a:cubicBezTo>
                    <a:pt x="56" y="12"/>
                    <a:pt x="44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47" name="Freeform 24"/>
            <p:cNvSpPr>
              <a:spLocks/>
            </p:cNvSpPr>
            <p:nvPr/>
          </p:nvSpPr>
          <p:spPr bwMode="auto">
            <a:xfrm>
              <a:off x="5521416" y="3480843"/>
              <a:ext cx="921905" cy="921904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48" name="Freeform 24"/>
            <p:cNvSpPr>
              <a:spLocks/>
            </p:cNvSpPr>
            <p:nvPr/>
          </p:nvSpPr>
          <p:spPr bwMode="auto">
            <a:xfrm>
              <a:off x="5589315" y="3581400"/>
              <a:ext cx="800600" cy="800598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gradFill flip="none" rotWithShape="1">
              <a:gsLst>
                <a:gs pos="86000">
                  <a:srgbClr val="FFC000">
                    <a:shade val="67500"/>
                    <a:satMod val="115000"/>
                    <a:alpha val="3000"/>
                  </a:srgbClr>
                </a:gs>
                <a:gs pos="0">
                  <a:sysClr val="window" lastClr="FFFFFF">
                    <a:alpha val="59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249" name="Freeform 25"/>
            <p:cNvSpPr>
              <a:spLocks/>
            </p:cNvSpPr>
            <p:nvPr/>
          </p:nvSpPr>
          <p:spPr bwMode="auto">
            <a:xfrm>
              <a:off x="5521416" y="3352800"/>
              <a:ext cx="979147" cy="611590"/>
            </a:xfrm>
            <a:custGeom>
              <a:avLst/>
              <a:gdLst/>
              <a:ahLst/>
              <a:cxnLst>
                <a:cxn ang="0">
                  <a:pos x="3" y="151"/>
                </a:cxn>
                <a:cxn ang="0">
                  <a:pos x="91" y="81"/>
                </a:cxn>
                <a:cxn ang="0">
                  <a:pos x="257" y="172"/>
                </a:cxn>
                <a:cxn ang="0">
                  <a:pos x="206" y="37"/>
                </a:cxn>
                <a:cxn ang="0">
                  <a:pos x="3" y="151"/>
                </a:cxn>
              </a:cxnLst>
              <a:rect l="0" t="0" r="r" b="b"/>
              <a:pathLst>
                <a:path w="275" h="172">
                  <a:moveTo>
                    <a:pt x="3" y="151"/>
                  </a:moveTo>
                  <a:cubicBezTo>
                    <a:pt x="3" y="151"/>
                    <a:pt x="63" y="130"/>
                    <a:pt x="91" y="81"/>
                  </a:cubicBezTo>
                  <a:cubicBezTo>
                    <a:pt x="91" y="81"/>
                    <a:pt x="204" y="166"/>
                    <a:pt x="257" y="172"/>
                  </a:cubicBezTo>
                  <a:cubicBezTo>
                    <a:pt x="257" y="172"/>
                    <a:pt x="275" y="75"/>
                    <a:pt x="206" y="37"/>
                  </a:cubicBezTo>
                  <a:cubicBezTo>
                    <a:pt x="138" y="0"/>
                    <a:pt x="0" y="17"/>
                    <a:pt x="3" y="151"/>
                  </a:cubicBezTo>
                  <a:close/>
                </a:path>
              </a:pathLst>
            </a:custGeom>
            <a:solidFill>
              <a:srgbClr val="4B32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383838"/>
                </a:solidFill>
                <a:latin typeface="Calibri"/>
              </a:endParaRPr>
            </a:p>
          </p:txBody>
        </p:sp>
      </p:grpSp>
      <p:sp>
        <p:nvSpPr>
          <p:cNvPr id="250" name="Rectangle 117"/>
          <p:cNvSpPr/>
          <p:nvPr/>
        </p:nvSpPr>
        <p:spPr>
          <a:xfrm flipH="1">
            <a:off x="1995229" y="3372358"/>
            <a:ext cx="1043345" cy="26160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28" tIns="45714" rIns="91428" bIns="45714">
            <a:spAutoFit/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r>
              <a:rPr lang="en-US" sz="1100" b="1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Example Text </a:t>
            </a:r>
            <a:endParaRPr lang="en-US" sz="1100" b="1" dirty="0">
              <a:solidFill>
                <a:srgbClr val="383838"/>
              </a:solidFill>
              <a:latin typeface="Calibri"/>
            </a:endParaRPr>
          </a:p>
        </p:txBody>
      </p:sp>
      <p:sp>
        <p:nvSpPr>
          <p:cNvPr id="251" name="Rectangle 118"/>
          <p:cNvSpPr/>
          <p:nvPr/>
        </p:nvSpPr>
        <p:spPr>
          <a:xfrm flipH="1">
            <a:off x="4255810" y="4359791"/>
            <a:ext cx="1043345" cy="26160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28" tIns="45714" rIns="91428" bIns="45714">
            <a:spAutoFit/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r>
              <a:rPr lang="en-US" sz="1100" b="1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Example Text </a:t>
            </a:r>
            <a:endParaRPr lang="en-US" sz="1100" b="1" dirty="0">
              <a:solidFill>
                <a:srgbClr val="383838"/>
              </a:solidFill>
              <a:latin typeface="Calibri"/>
            </a:endParaRPr>
          </a:p>
        </p:txBody>
      </p:sp>
      <p:sp>
        <p:nvSpPr>
          <p:cNvPr id="252" name="Rectangle 119"/>
          <p:cNvSpPr/>
          <p:nvPr/>
        </p:nvSpPr>
        <p:spPr>
          <a:xfrm flipH="1">
            <a:off x="6499002" y="3372358"/>
            <a:ext cx="1043345" cy="26160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28" tIns="45714" rIns="91428" bIns="45714">
            <a:spAutoFit/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r>
              <a:rPr lang="en-US" sz="1100" b="1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Example Text </a:t>
            </a:r>
            <a:endParaRPr lang="en-US" sz="1100" b="1" dirty="0">
              <a:solidFill>
                <a:srgbClr val="383838"/>
              </a:solidFill>
              <a:latin typeface="Calibri"/>
            </a:endParaRPr>
          </a:p>
        </p:txBody>
      </p:sp>
      <p:sp>
        <p:nvSpPr>
          <p:cNvPr id="253" name="Rectangle 120"/>
          <p:cNvSpPr/>
          <p:nvPr/>
        </p:nvSpPr>
        <p:spPr>
          <a:xfrm flipH="1">
            <a:off x="743215" y="5655236"/>
            <a:ext cx="1043345" cy="26160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28" tIns="45714" rIns="91428" bIns="45714">
            <a:spAutoFit/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r>
              <a:rPr lang="en-US" sz="11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Example Text </a:t>
            </a:r>
            <a:endParaRPr lang="en-US" sz="1100" dirty="0">
              <a:solidFill>
                <a:srgbClr val="383838"/>
              </a:solidFill>
              <a:latin typeface="Calibri"/>
            </a:endParaRPr>
          </a:p>
        </p:txBody>
      </p:sp>
      <p:sp>
        <p:nvSpPr>
          <p:cNvPr id="254" name="Rectangle 121"/>
          <p:cNvSpPr/>
          <p:nvPr/>
        </p:nvSpPr>
        <p:spPr>
          <a:xfrm flipH="1">
            <a:off x="1786561" y="5655236"/>
            <a:ext cx="1043345" cy="26160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28" tIns="45714" rIns="91428" bIns="45714">
            <a:spAutoFit/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r>
              <a:rPr lang="en-US" sz="11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Example Text </a:t>
            </a:r>
            <a:endParaRPr lang="en-US" sz="1100" dirty="0">
              <a:solidFill>
                <a:srgbClr val="383838"/>
              </a:solidFill>
              <a:latin typeface="Calibri"/>
            </a:endParaRPr>
          </a:p>
        </p:txBody>
      </p:sp>
      <p:sp>
        <p:nvSpPr>
          <p:cNvPr id="255" name="Rectangle 122"/>
          <p:cNvSpPr/>
          <p:nvPr/>
        </p:nvSpPr>
        <p:spPr>
          <a:xfrm flipH="1">
            <a:off x="2829906" y="5655236"/>
            <a:ext cx="1043345" cy="26160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28" tIns="45714" rIns="91428" bIns="45714">
            <a:spAutoFit/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r>
              <a:rPr lang="en-US" sz="11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Example Text </a:t>
            </a:r>
            <a:endParaRPr lang="en-US" sz="1100" dirty="0">
              <a:solidFill>
                <a:srgbClr val="383838"/>
              </a:solidFill>
              <a:latin typeface="Calibri"/>
            </a:endParaRPr>
          </a:p>
        </p:txBody>
      </p:sp>
      <p:sp>
        <p:nvSpPr>
          <p:cNvPr id="256" name="Rectangle 123"/>
          <p:cNvSpPr/>
          <p:nvPr/>
        </p:nvSpPr>
        <p:spPr>
          <a:xfrm flipH="1">
            <a:off x="6020802" y="5655236"/>
            <a:ext cx="1043345" cy="26160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28" tIns="45714" rIns="91428" bIns="45714">
            <a:spAutoFit/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r>
              <a:rPr lang="en-US" sz="11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Example Text </a:t>
            </a:r>
            <a:endParaRPr lang="en-US" sz="1100" dirty="0">
              <a:solidFill>
                <a:srgbClr val="383838"/>
              </a:solidFill>
              <a:latin typeface="Calibri"/>
            </a:endParaRPr>
          </a:p>
        </p:txBody>
      </p:sp>
      <p:sp>
        <p:nvSpPr>
          <p:cNvPr id="257" name="Rectangle 124"/>
          <p:cNvSpPr/>
          <p:nvPr/>
        </p:nvSpPr>
        <p:spPr>
          <a:xfrm flipH="1">
            <a:off x="6985896" y="5655236"/>
            <a:ext cx="1043345" cy="26160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28" tIns="45714" rIns="91428" bIns="45714">
            <a:spAutoFit/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r>
              <a:rPr lang="en-US" sz="11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Example Text </a:t>
            </a:r>
            <a:endParaRPr lang="en-US" sz="1100" dirty="0">
              <a:solidFill>
                <a:srgbClr val="383838"/>
              </a:solidFill>
              <a:latin typeface="Calibri"/>
            </a:endParaRPr>
          </a:p>
        </p:txBody>
      </p:sp>
      <p:sp>
        <p:nvSpPr>
          <p:cNvPr id="258" name="Rectangle 125"/>
          <p:cNvSpPr/>
          <p:nvPr/>
        </p:nvSpPr>
        <p:spPr>
          <a:xfrm flipH="1">
            <a:off x="4290589" y="5933462"/>
            <a:ext cx="1043345" cy="26160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28" tIns="45714" rIns="91428" bIns="45714">
            <a:spAutoFit/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r>
              <a:rPr lang="en-US" sz="11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Example Text </a:t>
            </a:r>
            <a:endParaRPr lang="en-US" sz="1100" dirty="0">
              <a:solidFill>
                <a:srgbClr val="383838"/>
              </a:solidFill>
              <a:latin typeface="Calibri"/>
            </a:endParaRPr>
          </a:p>
        </p:txBody>
      </p:sp>
      <p:cxnSp>
        <p:nvCxnSpPr>
          <p:cNvPr id="259" name="Straight Arrow Connector 126"/>
          <p:cNvCxnSpPr/>
          <p:nvPr/>
        </p:nvCxnSpPr>
        <p:spPr>
          <a:xfrm rot="10800000" flipV="1">
            <a:off x="2969018" y="2511903"/>
            <a:ext cx="1112901" cy="626007"/>
          </a:xfrm>
          <a:prstGeom prst="straightConnector1">
            <a:avLst/>
          </a:prstGeom>
          <a:noFill/>
          <a:ln w="25400" cap="flat" cmpd="sng" algn="ctr">
            <a:solidFill>
              <a:srgbClr val="383838">
                <a:lumMod val="60000"/>
                <a:lumOff val="40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260" name="Straight Arrow Connector 127"/>
          <p:cNvCxnSpPr/>
          <p:nvPr/>
        </p:nvCxnSpPr>
        <p:spPr>
          <a:xfrm rot="10800000" flipH="1" flipV="1">
            <a:off x="5473047" y="2511903"/>
            <a:ext cx="1112901" cy="626007"/>
          </a:xfrm>
          <a:prstGeom prst="straightConnector1">
            <a:avLst/>
          </a:prstGeom>
          <a:noFill/>
          <a:ln w="25400" cap="flat" cmpd="sng" algn="ctr">
            <a:solidFill>
              <a:srgbClr val="383838">
                <a:lumMod val="60000"/>
                <a:lumOff val="40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261" name="Straight Arrow Connector 128"/>
          <p:cNvCxnSpPr/>
          <p:nvPr/>
        </p:nvCxnSpPr>
        <p:spPr>
          <a:xfrm rot="5400000">
            <a:off x="4673148" y="3032851"/>
            <a:ext cx="208669" cy="1450"/>
          </a:xfrm>
          <a:prstGeom prst="straightConnector1">
            <a:avLst/>
          </a:prstGeom>
          <a:noFill/>
          <a:ln w="25400" cap="flat" cmpd="sng" algn="ctr">
            <a:solidFill>
              <a:srgbClr val="383838">
                <a:lumMod val="60000"/>
                <a:lumOff val="40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262" name="Straight Arrow Connector 129"/>
          <p:cNvCxnSpPr>
            <a:stCxn id="251" idx="2"/>
          </p:cNvCxnSpPr>
          <p:nvPr/>
        </p:nvCxnSpPr>
        <p:spPr>
          <a:xfrm flipH="1">
            <a:off x="4776759" y="4621394"/>
            <a:ext cx="722" cy="394535"/>
          </a:xfrm>
          <a:prstGeom prst="straightConnector1">
            <a:avLst/>
          </a:prstGeom>
          <a:noFill/>
          <a:ln w="25400" cap="flat" cmpd="sng" algn="ctr">
            <a:solidFill>
              <a:srgbClr val="383838">
                <a:lumMod val="60000"/>
                <a:lumOff val="40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263" name="Straight Arrow Connector 130"/>
          <p:cNvCxnSpPr/>
          <p:nvPr/>
        </p:nvCxnSpPr>
        <p:spPr>
          <a:xfrm rot="5400000">
            <a:off x="1264887" y="3729138"/>
            <a:ext cx="973789" cy="765120"/>
          </a:xfrm>
          <a:prstGeom prst="straightConnector1">
            <a:avLst/>
          </a:prstGeom>
          <a:noFill/>
          <a:ln w="25400" cap="flat" cmpd="sng" algn="ctr">
            <a:solidFill>
              <a:srgbClr val="383838">
                <a:lumMod val="60000"/>
                <a:lumOff val="40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264" name="Straight Arrow Connector 131"/>
          <p:cNvCxnSpPr/>
          <p:nvPr/>
        </p:nvCxnSpPr>
        <p:spPr>
          <a:xfrm rot="5400000">
            <a:off x="1821336" y="4146476"/>
            <a:ext cx="1043345" cy="1450"/>
          </a:xfrm>
          <a:prstGeom prst="straightConnector1">
            <a:avLst/>
          </a:prstGeom>
          <a:noFill/>
          <a:ln w="25400" cap="flat" cmpd="sng" algn="ctr">
            <a:solidFill>
              <a:srgbClr val="383838">
                <a:lumMod val="60000"/>
                <a:lumOff val="40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265" name="Straight Arrow Connector 132"/>
          <p:cNvCxnSpPr/>
          <p:nvPr/>
        </p:nvCxnSpPr>
        <p:spPr>
          <a:xfrm rot="5400000">
            <a:off x="6238164" y="3972586"/>
            <a:ext cx="1043345" cy="347782"/>
          </a:xfrm>
          <a:prstGeom prst="straightConnector1">
            <a:avLst/>
          </a:prstGeom>
          <a:noFill/>
          <a:ln w="25400" cap="flat" cmpd="sng" algn="ctr">
            <a:solidFill>
              <a:srgbClr val="383838">
                <a:lumMod val="60000"/>
                <a:lumOff val="40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266" name="Straight Arrow Connector 133"/>
          <p:cNvCxnSpPr/>
          <p:nvPr/>
        </p:nvCxnSpPr>
        <p:spPr>
          <a:xfrm rot="16200000" flipH="1">
            <a:off x="2447345" y="3729138"/>
            <a:ext cx="973789" cy="765120"/>
          </a:xfrm>
          <a:prstGeom prst="straightConnector1">
            <a:avLst/>
          </a:prstGeom>
          <a:noFill/>
          <a:ln w="25400" cap="flat" cmpd="sng" algn="ctr">
            <a:solidFill>
              <a:srgbClr val="383838">
                <a:lumMod val="60000"/>
                <a:lumOff val="40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267" name="Straight Arrow Connector 134"/>
          <p:cNvCxnSpPr/>
          <p:nvPr/>
        </p:nvCxnSpPr>
        <p:spPr>
          <a:xfrm rot="16200000" flipH="1">
            <a:off x="6785921" y="3972586"/>
            <a:ext cx="1043345" cy="347782"/>
          </a:xfrm>
          <a:prstGeom prst="straightConnector1">
            <a:avLst/>
          </a:prstGeom>
          <a:noFill/>
          <a:ln w="25400" cap="flat" cmpd="sng" algn="ctr">
            <a:solidFill>
              <a:srgbClr val="383838">
                <a:lumMod val="60000"/>
                <a:lumOff val="40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1101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22" tIns="45711" rIns="91422" bIns="4571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86387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7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3" y="171166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308</Words>
  <Application>Microsoft Office PowerPoint</Application>
  <PresentationFormat>全屏显示(4:3)</PresentationFormat>
  <Paragraphs>48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第一PPT：www.1ppt.com</vt:lpstr>
      <vt:lpstr>1_第一PPT模板网：www.1ppt.com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2019-08-27T07:11:02Z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