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</p:sldMasterIdLst>
  <p:notesMasterIdLst>
    <p:notesMasterId r:id="rId8"/>
  </p:notesMasterIdLst>
  <p:handoutMasterIdLst>
    <p:handoutMasterId r:id="rId9"/>
  </p:handoutMasterIdLst>
  <p:sldIdLst>
    <p:sldId id="461" r:id="rId3"/>
    <p:sldId id="462" r:id="rId4"/>
    <p:sldId id="463" r:id="rId5"/>
    <p:sldId id="464" r:id="rId6"/>
    <p:sldId id="359" r:id="rId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2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3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44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56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267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199785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6898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42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2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36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49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6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7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8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98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1973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7917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514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2" indent="0">
              <a:buNone/>
              <a:defRPr sz="2800"/>
            </a:lvl2pPr>
            <a:lvl3pPr marL="914225" indent="0">
              <a:buNone/>
              <a:defRPr sz="2400"/>
            </a:lvl3pPr>
            <a:lvl4pPr marL="1371336" indent="0">
              <a:buNone/>
              <a:defRPr sz="2000"/>
            </a:lvl4pPr>
            <a:lvl5pPr marL="1828449" indent="0">
              <a:buNone/>
              <a:defRPr sz="2000"/>
            </a:lvl5pPr>
            <a:lvl6pPr marL="2285562" indent="0">
              <a:buNone/>
              <a:defRPr sz="2000"/>
            </a:lvl6pPr>
            <a:lvl7pPr marL="2742672" indent="0">
              <a:buNone/>
              <a:defRPr sz="2000"/>
            </a:lvl7pPr>
            <a:lvl8pPr marL="3199785" indent="0">
              <a:buNone/>
              <a:defRPr sz="2000"/>
            </a:lvl8pPr>
            <a:lvl9pPr marL="365689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2" tIns="45711" rIns="91422" bIns="4571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22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4" indent="-342834" algn="l" defTabSz="91422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7" indent="-285694" algn="l" defTabSz="91422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81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93" indent="-228555" algn="l" defTabSz="91422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06" indent="-228555" algn="l" defTabSz="91422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17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2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4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6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9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8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396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4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11" Type="http://schemas.openxmlformats.org/officeDocument/2006/relationships/image" Target="../media/image13.png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线连接符 56"/>
          <p:cNvCxnSpPr/>
          <p:nvPr/>
        </p:nvCxnSpPr>
        <p:spPr>
          <a:xfrm>
            <a:off x="1655556" y="3695580"/>
            <a:ext cx="0" cy="261304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直线连接符 57"/>
          <p:cNvCxnSpPr/>
          <p:nvPr/>
        </p:nvCxnSpPr>
        <p:spPr>
          <a:xfrm>
            <a:off x="7675667" y="3695580"/>
            <a:ext cx="0" cy="261304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直线连接符 58"/>
          <p:cNvCxnSpPr/>
          <p:nvPr/>
        </p:nvCxnSpPr>
        <p:spPr>
          <a:xfrm>
            <a:off x="3662260" y="3695580"/>
            <a:ext cx="0" cy="261304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直线连接符 59"/>
          <p:cNvCxnSpPr/>
          <p:nvPr/>
        </p:nvCxnSpPr>
        <p:spPr>
          <a:xfrm>
            <a:off x="5668965" y="3695580"/>
            <a:ext cx="0" cy="261304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直线连接符 37"/>
          <p:cNvCxnSpPr/>
          <p:nvPr/>
        </p:nvCxnSpPr>
        <p:spPr>
          <a:xfrm>
            <a:off x="1655556" y="2577717"/>
            <a:ext cx="0" cy="261304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线连接符 38"/>
          <p:cNvCxnSpPr/>
          <p:nvPr/>
        </p:nvCxnSpPr>
        <p:spPr>
          <a:xfrm flipH="1">
            <a:off x="1641984" y="2580343"/>
            <a:ext cx="6047577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线连接符 41"/>
          <p:cNvCxnSpPr/>
          <p:nvPr/>
        </p:nvCxnSpPr>
        <p:spPr>
          <a:xfrm>
            <a:off x="7675667" y="2577717"/>
            <a:ext cx="0" cy="261304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42"/>
          <p:cNvCxnSpPr/>
          <p:nvPr/>
        </p:nvCxnSpPr>
        <p:spPr>
          <a:xfrm>
            <a:off x="3662260" y="2577717"/>
            <a:ext cx="0" cy="261304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43"/>
          <p:cNvCxnSpPr/>
          <p:nvPr/>
        </p:nvCxnSpPr>
        <p:spPr>
          <a:xfrm>
            <a:off x="5668965" y="2577717"/>
            <a:ext cx="0" cy="261304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4043561" y="1360694"/>
            <a:ext cx="1196673" cy="1196783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 w="76200" cmpd="sng">
            <a:solidFill>
              <a:schemeClr val="tx2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562" tIns="36281" rIns="72562" bIns="36281" rtlCol="0" anchor="ctr"/>
          <a:lstStyle/>
          <a:p>
            <a:pPr algn="ctr"/>
            <a:endParaRPr kumimoji="1" lang="zh-CN" altLang="en-US" sz="1300" b="1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977726" y="2412238"/>
            <a:ext cx="1328342" cy="285506"/>
          </a:xfrm>
          <a:prstGeom prst="rect">
            <a:avLst/>
          </a:prstGeom>
          <a:solidFill>
            <a:srgbClr val="00BFC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562" tIns="36281" rIns="72562" bIns="36281" rtlCol="0" anchor="ctr"/>
          <a:lstStyle/>
          <a:p>
            <a:pPr algn="ctr"/>
            <a:r>
              <a:rPr kumimoji="1" lang="en-US" altLang="zh-CN" sz="1300" b="1" dirty="0">
                <a:solidFill>
                  <a:prstClr val="white"/>
                </a:solidFill>
              </a:rPr>
              <a:t>JOHN</a:t>
            </a:r>
            <a:r>
              <a:rPr kumimoji="1" lang="zh-CN" altLang="en-US" sz="1300" b="1" dirty="0">
                <a:solidFill>
                  <a:prstClr val="white"/>
                </a:solidFill>
              </a:rPr>
              <a:t> </a:t>
            </a:r>
            <a:r>
              <a:rPr kumimoji="1" lang="en-US" altLang="zh-CN" sz="1300" b="1" dirty="0">
                <a:solidFill>
                  <a:prstClr val="white"/>
                </a:solidFill>
              </a:rPr>
              <a:t>DOE</a:t>
            </a:r>
            <a:endParaRPr kumimoji="1" lang="zh-CN" altLang="en-US" sz="1300" b="1" dirty="0">
              <a:solidFill>
                <a:prstClr val="white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194020" y="2742748"/>
            <a:ext cx="923075" cy="923162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  <a:ln w="76200" cmpd="sng">
            <a:solidFill>
              <a:schemeClr val="tx2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562" tIns="36281" rIns="72562" bIns="36281" rtlCol="0" anchor="ctr"/>
          <a:lstStyle/>
          <a:p>
            <a:pPr algn="ctr"/>
            <a:endParaRPr kumimoji="1" lang="zh-CN" altLang="en-US" sz="1100" b="1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43236" y="3553878"/>
            <a:ext cx="1024640" cy="220230"/>
          </a:xfrm>
          <a:prstGeom prst="rect">
            <a:avLst/>
          </a:prstGeom>
          <a:solidFill>
            <a:srgbClr val="00BFC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562" tIns="36281" rIns="72562" bIns="36281" rtlCol="0" anchor="ctr"/>
          <a:lstStyle/>
          <a:p>
            <a:pPr algn="ctr"/>
            <a:r>
              <a:rPr kumimoji="1" lang="en-US" altLang="zh-CN" sz="1100" b="1" dirty="0">
                <a:solidFill>
                  <a:prstClr val="white"/>
                </a:solidFill>
              </a:rPr>
              <a:t>JANE</a:t>
            </a:r>
            <a:r>
              <a:rPr kumimoji="1" lang="zh-CN" altLang="en-US" sz="1100" b="1" dirty="0">
                <a:solidFill>
                  <a:prstClr val="white"/>
                </a:solidFill>
              </a:rPr>
              <a:t> </a:t>
            </a:r>
            <a:r>
              <a:rPr kumimoji="1" lang="en-US" altLang="zh-CN" sz="1100" b="1" dirty="0">
                <a:solidFill>
                  <a:prstClr val="white"/>
                </a:solidFill>
              </a:rPr>
              <a:t>DOE</a:t>
            </a:r>
            <a:endParaRPr kumimoji="1" lang="zh-CN" altLang="en-US" sz="1100" b="1" dirty="0">
              <a:solidFill>
                <a:prstClr val="white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200724" y="2749477"/>
            <a:ext cx="923075" cy="923162"/>
          </a:xfrm>
          <a:prstGeom prst="ellipse">
            <a:avLst/>
          </a:prstGeom>
          <a:blipFill rotWithShape="1">
            <a:blip r:embed="rId4"/>
            <a:stretch>
              <a:fillRect/>
            </a:stretch>
          </a:blipFill>
          <a:ln w="76200" cmpd="sng">
            <a:solidFill>
              <a:schemeClr val="tx2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562" tIns="36281" rIns="72562" bIns="36281" rtlCol="0" anchor="ctr"/>
          <a:lstStyle/>
          <a:p>
            <a:pPr algn="ctr"/>
            <a:endParaRPr kumimoji="1" lang="zh-CN" altLang="en-US" sz="1100" b="1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149941" y="3560608"/>
            <a:ext cx="1024640" cy="220230"/>
          </a:xfrm>
          <a:prstGeom prst="rect">
            <a:avLst/>
          </a:prstGeom>
          <a:solidFill>
            <a:srgbClr val="00BFC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562" tIns="36281" rIns="72562" bIns="36281" rtlCol="0" anchor="ctr"/>
          <a:lstStyle/>
          <a:p>
            <a:pPr algn="ctr"/>
            <a:r>
              <a:rPr kumimoji="1" lang="en-US" altLang="zh-CN" sz="1100" b="1" dirty="0">
                <a:solidFill>
                  <a:prstClr val="white"/>
                </a:solidFill>
              </a:rPr>
              <a:t>JANE</a:t>
            </a:r>
            <a:r>
              <a:rPr kumimoji="1" lang="zh-CN" altLang="en-US" sz="1100" b="1" dirty="0">
                <a:solidFill>
                  <a:prstClr val="white"/>
                </a:solidFill>
              </a:rPr>
              <a:t> </a:t>
            </a:r>
            <a:r>
              <a:rPr kumimoji="1" lang="en-US" altLang="zh-CN" sz="1100" b="1" dirty="0">
                <a:solidFill>
                  <a:prstClr val="white"/>
                </a:solidFill>
              </a:rPr>
              <a:t>DOE</a:t>
            </a:r>
            <a:endParaRPr kumimoji="1" lang="zh-CN" altLang="en-US" sz="1100" b="1" dirty="0">
              <a:solidFill>
                <a:prstClr val="white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214132" y="2749477"/>
            <a:ext cx="923075" cy="923162"/>
          </a:xfrm>
          <a:prstGeom prst="ellipse">
            <a:avLst/>
          </a:prstGeom>
          <a:blipFill rotWithShape="1">
            <a:blip r:embed="rId5"/>
            <a:stretch>
              <a:fillRect/>
            </a:stretch>
          </a:blipFill>
          <a:ln w="76200" cmpd="sng">
            <a:solidFill>
              <a:schemeClr val="tx2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562" tIns="36281" rIns="72562" bIns="36281" rtlCol="0" anchor="ctr"/>
          <a:lstStyle/>
          <a:p>
            <a:pPr algn="ctr"/>
            <a:endParaRPr kumimoji="1" lang="zh-CN" altLang="en-US" sz="1100" b="1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163348" y="3560608"/>
            <a:ext cx="1024640" cy="220230"/>
          </a:xfrm>
          <a:prstGeom prst="rect">
            <a:avLst/>
          </a:prstGeom>
          <a:solidFill>
            <a:srgbClr val="00BFC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562" tIns="36281" rIns="72562" bIns="36281" rtlCol="0" anchor="ctr"/>
          <a:lstStyle/>
          <a:p>
            <a:pPr algn="ctr"/>
            <a:r>
              <a:rPr kumimoji="1" lang="en-US" altLang="zh-CN" sz="1100" b="1" dirty="0">
                <a:solidFill>
                  <a:prstClr val="white"/>
                </a:solidFill>
              </a:rPr>
              <a:t>JOHN</a:t>
            </a:r>
            <a:r>
              <a:rPr kumimoji="1" lang="zh-CN" altLang="en-US" sz="1100" b="1" dirty="0">
                <a:solidFill>
                  <a:prstClr val="white"/>
                </a:solidFill>
              </a:rPr>
              <a:t> </a:t>
            </a:r>
            <a:r>
              <a:rPr kumimoji="1" lang="en-US" altLang="zh-CN" sz="1100" b="1" dirty="0">
                <a:solidFill>
                  <a:prstClr val="white"/>
                </a:solidFill>
              </a:rPr>
              <a:t>DOE</a:t>
            </a:r>
            <a:endParaRPr kumimoji="1" lang="zh-CN" altLang="en-US" sz="1100" b="1" dirty="0">
              <a:solidFill>
                <a:prstClr val="white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207428" y="2749477"/>
            <a:ext cx="923075" cy="923162"/>
          </a:xfrm>
          <a:prstGeom prst="ellipse">
            <a:avLst/>
          </a:prstGeom>
          <a:blipFill rotWithShape="1">
            <a:blip r:embed="rId6"/>
            <a:stretch>
              <a:fillRect/>
            </a:stretch>
          </a:blipFill>
          <a:ln w="76200" cmpd="sng">
            <a:solidFill>
              <a:schemeClr val="tx2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562" tIns="36281" rIns="72562" bIns="36281" rtlCol="0" anchor="ctr"/>
          <a:lstStyle/>
          <a:p>
            <a:pPr algn="ctr"/>
            <a:endParaRPr kumimoji="1" lang="zh-CN" altLang="en-US" sz="1100" b="1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156645" y="3560608"/>
            <a:ext cx="1024640" cy="220230"/>
          </a:xfrm>
          <a:prstGeom prst="rect">
            <a:avLst/>
          </a:prstGeom>
          <a:solidFill>
            <a:srgbClr val="00BFC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562" tIns="36281" rIns="72562" bIns="36281" rtlCol="0" anchor="ctr"/>
          <a:lstStyle/>
          <a:p>
            <a:pPr algn="ctr"/>
            <a:r>
              <a:rPr kumimoji="1" lang="en-US" altLang="zh-CN" sz="1100" b="1" dirty="0">
                <a:solidFill>
                  <a:prstClr val="white"/>
                </a:solidFill>
              </a:rPr>
              <a:t>JOHN</a:t>
            </a:r>
            <a:r>
              <a:rPr kumimoji="1" lang="zh-CN" altLang="en-US" sz="1100" b="1" dirty="0">
                <a:solidFill>
                  <a:prstClr val="white"/>
                </a:solidFill>
              </a:rPr>
              <a:t> </a:t>
            </a:r>
            <a:r>
              <a:rPr kumimoji="1" lang="en-US" altLang="zh-CN" sz="1100" b="1" dirty="0">
                <a:solidFill>
                  <a:prstClr val="white"/>
                </a:solidFill>
              </a:rPr>
              <a:t>DOE</a:t>
            </a:r>
            <a:endParaRPr kumimoji="1" lang="zh-CN" altLang="en-US" sz="1100" b="1" dirty="0">
              <a:solidFill>
                <a:prstClr val="white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1226824" y="3956884"/>
            <a:ext cx="857464" cy="857543"/>
          </a:xfrm>
          <a:prstGeom prst="ellipse">
            <a:avLst/>
          </a:prstGeom>
          <a:blipFill rotWithShape="1">
            <a:blip r:embed="rId7"/>
            <a:stretch>
              <a:fillRect/>
            </a:stretch>
          </a:blipFill>
          <a:ln w="76200" cmpd="sng">
            <a:solidFill>
              <a:schemeClr val="tx2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562" tIns="36281" rIns="72562" bIns="36281" rtlCol="0" anchor="ctr"/>
          <a:lstStyle/>
          <a:p>
            <a:pPr algn="ctr"/>
            <a:endParaRPr kumimoji="1" lang="zh-CN" altLang="en-US" sz="800" b="1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179651" y="4710358"/>
            <a:ext cx="951810" cy="204576"/>
          </a:xfrm>
          <a:prstGeom prst="rect">
            <a:avLst/>
          </a:prstGeom>
          <a:solidFill>
            <a:srgbClr val="00BFC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562" tIns="36281" rIns="72562" bIns="36281" rtlCol="0" anchor="ctr"/>
          <a:lstStyle/>
          <a:p>
            <a:pPr algn="ctr"/>
            <a:r>
              <a:rPr kumimoji="1" lang="en-US" altLang="zh-CN" sz="800" b="1" dirty="0">
                <a:solidFill>
                  <a:prstClr val="white"/>
                </a:solidFill>
              </a:rPr>
              <a:t>JANE</a:t>
            </a:r>
            <a:r>
              <a:rPr kumimoji="1" lang="zh-CN" altLang="en-US" sz="800" b="1" dirty="0">
                <a:solidFill>
                  <a:prstClr val="white"/>
                </a:solidFill>
              </a:rPr>
              <a:t> </a:t>
            </a:r>
            <a:r>
              <a:rPr kumimoji="1" lang="en-US" altLang="zh-CN" sz="800" b="1" dirty="0">
                <a:solidFill>
                  <a:prstClr val="white"/>
                </a:solidFill>
              </a:rPr>
              <a:t>DOE</a:t>
            </a:r>
            <a:endParaRPr kumimoji="1" lang="zh-CN" altLang="en-US" sz="800" b="1" dirty="0">
              <a:solidFill>
                <a:prstClr val="white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233528" y="3956884"/>
            <a:ext cx="857464" cy="857543"/>
          </a:xfrm>
          <a:prstGeom prst="ellipse">
            <a:avLst/>
          </a:prstGeom>
          <a:blipFill rotWithShape="1">
            <a:blip r:embed="rId8"/>
            <a:stretch>
              <a:fillRect/>
            </a:stretch>
          </a:blipFill>
          <a:ln w="76200" cmpd="sng">
            <a:solidFill>
              <a:schemeClr val="tx2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562" tIns="36281" rIns="72562" bIns="36281" rtlCol="0" anchor="ctr"/>
          <a:lstStyle/>
          <a:p>
            <a:pPr algn="ctr"/>
            <a:endParaRPr kumimoji="1" lang="zh-CN" altLang="en-US" sz="800" b="1">
              <a:solidFill>
                <a:prstClr val="white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186357" y="4710358"/>
            <a:ext cx="951810" cy="204576"/>
          </a:xfrm>
          <a:prstGeom prst="rect">
            <a:avLst/>
          </a:prstGeom>
          <a:solidFill>
            <a:srgbClr val="00BFC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562" tIns="36281" rIns="72562" bIns="36281" rtlCol="0" anchor="ctr"/>
          <a:lstStyle/>
          <a:p>
            <a:pPr algn="ctr"/>
            <a:r>
              <a:rPr kumimoji="1" lang="en-US" altLang="zh-CN" sz="800" b="1" dirty="0">
                <a:solidFill>
                  <a:prstClr val="white"/>
                </a:solidFill>
              </a:rPr>
              <a:t>JOHN</a:t>
            </a:r>
            <a:r>
              <a:rPr kumimoji="1" lang="zh-CN" altLang="en-US" sz="800" b="1" dirty="0">
                <a:solidFill>
                  <a:prstClr val="white"/>
                </a:solidFill>
              </a:rPr>
              <a:t> </a:t>
            </a:r>
            <a:r>
              <a:rPr kumimoji="1" lang="en-US" altLang="zh-CN" sz="800" b="1" dirty="0">
                <a:solidFill>
                  <a:prstClr val="white"/>
                </a:solidFill>
              </a:rPr>
              <a:t>DOE</a:t>
            </a:r>
            <a:endParaRPr kumimoji="1" lang="zh-CN" altLang="en-US" sz="800" b="1" dirty="0">
              <a:solidFill>
                <a:prstClr val="white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240233" y="3956884"/>
            <a:ext cx="857464" cy="857543"/>
          </a:xfrm>
          <a:prstGeom prst="ellipse">
            <a:avLst/>
          </a:prstGeom>
          <a:blipFill rotWithShape="1">
            <a:blip r:embed="rId9"/>
            <a:stretch>
              <a:fillRect/>
            </a:stretch>
          </a:blipFill>
          <a:ln w="76200" cmpd="sng">
            <a:solidFill>
              <a:schemeClr val="tx2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562" tIns="36281" rIns="72562" bIns="36281" rtlCol="0" anchor="ctr"/>
          <a:lstStyle/>
          <a:p>
            <a:pPr algn="ctr"/>
            <a:endParaRPr kumimoji="1" lang="zh-CN" altLang="en-US" sz="800" b="1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193060" y="4710358"/>
            <a:ext cx="951810" cy="204576"/>
          </a:xfrm>
          <a:prstGeom prst="rect">
            <a:avLst/>
          </a:prstGeom>
          <a:solidFill>
            <a:srgbClr val="00BFC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562" tIns="36281" rIns="72562" bIns="36281" rtlCol="0" anchor="ctr"/>
          <a:lstStyle/>
          <a:p>
            <a:pPr algn="ctr"/>
            <a:r>
              <a:rPr kumimoji="1" lang="en-US" altLang="zh-CN" sz="800" b="1" dirty="0">
                <a:solidFill>
                  <a:prstClr val="white"/>
                </a:solidFill>
              </a:rPr>
              <a:t>JANE</a:t>
            </a:r>
            <a:r>
              <a:rPr kumimoji="1" lang="zh-CN" altLang="en-US" sz="800" b="1" dirty="0">
                <a:solidFill>
                  <a:prstClr val="white"/>
                </a:solidFill>
              </a:rPr>
              <a:t> </a:t>
            </a:r>
            <a:r>
              <a:rPr kumimoji="1" lang="en-US" altLang="zh-CN" sz="800" b="1" dirty="0">
                <a:solidFill>
                  <a:prstClr val="white"/>
                </a:solidFill>
              </a:rPr>
              <a:t>DOE</a:t>
            </a:r>
            <a:endParaRPr kumimoji="1" lang="zh-CN" altLang="en-US" sz="800" b="1" dirty="0">
              <a:solidFill>
                <a:prstClr val="white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7246935" y="3955105"/>
            <a:ext cx="857464" cy="857543"/>
          </a:xfrm>
          <a:prstGeom prst="ellipse">
            <a:avLst/>
          </a:prstGeom>
          <a:blipFill rotWithShape="1">
            <a:blip r:embed="rId10"/>
            <a:stretch>
              <a:fillRect/>
            </a:stretch>
          </a:blipFill>
          <a:ln w="76200" cmpd="sng">
            <a:solidFill>
              <a:schemeClr val="tx2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562" tIns="36281" rIns="72562" bIns="36281" rtlCol="0" anchor="ctr"/>
          <a:lstStyle/>
          <a:p>
            <a:pPr algn="ctr"/>
            <a:endParaRPr kumimoji="1" lang="zh-CN" altLang="en-US" sz="800" b="1">
              <a:solidFill>
                <a:prstClr val="whit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199763" y="4710358"/>
            <a:ext cx="951810" cy="204577"/>
          </a:xfrm>
          <a:prstGeom prst="rect">
            <a:avLst/>
          </a:prstGeom>
          <a:solidFill>
            <a:srgbClr val="00BFC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562" tIns="36281" rIns="72562" bIns="36281" rtlCol="0" anchor="ctr"/>
          <a:lstStyle/>
          <a:p>
            <a:pPr algn="ctr"/>
            <a:r>
              <a:rPr kumimoji="1" lang="en-US" altLang="zh-CN" sz="800" b="1" dirty="0">
                <a:solidFill>
                  <a:prstClr val="white"/>
                </a:solidFill>
              </a:rPr>
              <a:t>JANE</a:t>
            </a:r>
            <a:r>
              <a:rPr kumimoji="1" lang="zh-CN" altLang="en-US" sz="800" b="1" dirty="0">
                <a:solidFill>
                  <a:prstClr val="white"/>
                </a:solidFill>
              </a:rPr>
              <a:t> </a:t>
            </a:r>
            <a:r>
              <a:rPr kumimoji="1" lang="en-US" altLang="zh-CN" sz="800" b="1" dirty="0">
                <a:solidFill>
                  <a:prstClr val="white"/>
                </a:solidFill>
              </a:rPr>
              <a:t>DOE</a:t>
            </a:r>
            <a:endParaRPr kumimoji="1" lang="zh-CN" altLang="en-US" sz="8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420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 30"/>
          <p:cNvGrpSpPr/>
          <p:nvPr/>
        </p:nvGrpSpPr>
        <p:grpSpPr>
          <a:xfrm>
            <a:off x="400338" y="1982268"/>
            <a:ext cx="1242525" cy="1388282"/>
            <a:chOff x="563533" y="1233858"/>
            <a:chExt cx="1309120" cy="1462554"/>
          </a:xfrm>
        </p:grpSpPr>
        <p:sp>
          <p:nvSpPr>
            <p:cNvPr id="33" name="椭圆 32"/>
            <p:cNvSpPr/>
            <p:nvPr/>
          </p:nvSpPr>
          <p:spPr>
            <a:xfrm>
              <a:off x="563533" y="1233858"/>
              <a:ext cx="1309120" cy="1309120"/>
            </a:xfrm>
            <a:prstGeom prst="ellipse">
              <a:avLst/>
            </a:prstGeom>
            <a:blipFill rotWithShape="1">
              <a:blip r:embed="rId2"/>
              <a:stretch>
                <a:fillRect/>
              </a:stretch>
            </a:blipFill>
            <a:ln w="76200" cap="flat" cmpd="sng" algn="ctr">
              <a:solidFill>
                <a:srgbClr val="00BFC3"/>
              </a:solidFill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b="1" ker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563533" y="2384107"/>
              <a:ext cx="1309120" cy="312305"/>
            </a:xfrm>
            <a:prstGeom prst="rect">
              <a:avLst/>
            </a:prstGeom>
            <a:solidFill>
              <a:srgbClr val="00BFC3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JANE</a:t>
              </a:r>
              <a:r>
                <a:rPr kumimoji="1" lang="zh-CN" altLang="en-US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DOE</a:t>
              </a:r>
              <a:endParaRPr kumimoji="1" lang="zh-CN" altLang="en-US" sz="1300" b="1" kern="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35" name="组 33"/>
          <p:cNvGrpSpPr/>
          <p:nvPr/>
        </p:nvGrpSpPr>
        <p:grpSpPr>
          <a:xfrm>
            <a:off x="2079033" y="1982268"/>
            <a:ext cx="1242525" cy="1388282"/>
            <a:chOff x="2130448" y="1233858"/>
            <a:chExt cx="1309120" cy="1462554"/>
          </a:xfrm>
        </p:grpSpPr>
        <p:sp>
          <p:nvSpPr>
            <p:cNvPr id="36" name="椭圆 35"/>
            <p:cNvSpPr/>
            <p:nvPr/>
          </p:nvSpPr>
          <p:spPr>
            <a:xfrm>
              <a:off x="2130448" y="1233858"/>
              <a:ext cx="1309120" cy="1309120"/>
            </a:xfrm>
            <a:prstGeom prst="ellipse">
              <a:avLst/>
            </a:prstGeom>
            <a:blipFill rotWithShape="1">
              <a:blip r:embed="rId3"/>
              <a:stretch>
                <a:fillRect/>
              </a:stretch>
            </a:blipFill>
            <a:ln w="76200" cap="flat" cmpd="sng" algn="ctr">
              <a:solidFill>
                <a:srgbClr val="00BFC3"/>
              </a:solidFill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b="1" ker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2130448" y="2384107"/>
              <a:ext cx="1309120" cy="312305"/>
            </a:xfrm>
            <a:prstGeom prst="rect">
              <a:avLst/>
            </a:prstGeom>
            <a:solidFill>
              <a:srgbClr val="00BFC3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JOHN</a:t>
              </a:r>
              <a:r>
                <a:rPr kumimoji="1" lang="zh-CN" altLang="en-US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DOE</a:t>
              </a:r>
              <a:endParaRPr kumimoji="1" lang="zh-CN" altLang="en-US" sz="1300" b="1" kern="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38" name="组 40"/>
          <p:cNvGrpSpPr/>
          <p:nvPr/>
        </p:nvGrpSpPr>
        <p:grpSpPr>
          <a:xfrm>
            <a:off x="3757729" y="1982268"/>
            <a:ext cx="1242525" cy="1388282"/>
            <a:chOff x="3612625" y="1233858"/>
            <a:chExt cx="1309120" cy="1462554"/>
          </a:xfrm>
        </p:grpSpPr>
        <p:sp>
          <p:nvSpPr>
            <p:cNvPr id="39" name="椭圆 38"/>
            <p:cNvSpPr/>
            <p:nvPr/>
          </p:nvSpPr>
          <p:spPr>
            <a:xfrm>
              <a:off x="3612625" y="1233858"/>
              <a:ext cx="1309120" cy="1309120"/>
            </a:xfrm>
            <a:prstGeom prst="ellipse">
              <a:avLst/>
            </a:prstGeom>
            <a:blipFill rotWithShape="1">
              <a:blip r:embed="rId4"/>
              <a:stretch>
                <a:fillRect/>
              </a:stretch>
            </a:blipFill>
            <a:ln w="76200" cap="flat" cmpd="sng" algn="ctr">
              <a:solidFill>
                <a:srgbClr val="00BFC3"/>
              </a:solidFill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b="1" ker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3612625" y="2384107"/>
              <a:ext cx="1309120" cy="312305"/>
            </a:xfrm>
            <a:prstGeom prst="rect">
              <a:avLst/>
            </a:prstGeom>
            <a:solidFill>
              <a:srgbClr val="00BFC3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JANE</a:t>
              </a:r>
              <a:r>
                <a:rPr kumimoji="1" lang="zh-CN" altLang="en-US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DOE</a:t>
              </a:r>
              <a:endParaRPr kumimoji="1" lang="zh-CN" altLang="en-US" sz="1300" b="1" kern="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41" name="组 50"/>
          <p:cNvGrpSpPr/>
          <p:nvPr/>
        </p:nvGrpSpPr>
        <p:grpSpPr>
          <a:xfrm>
            <a:off x="5436426" y="1982268"/>
            <a:ext cx="1242525" cy="1388282"/>
            <a:chOff x="5174701" y="1233858"/>
            <a:chExt cx="1309120" cy="1462554"/>
          </a:xfrm>
        </p:grpSpPr>
        <p:sp>
          <p:nvSpPr>
            <p:cNvPr id="42" name="椭圆 41"/>
            <p:cNvSpPr/>
            <p:nvPr/>
          </p:nvSpPr>
          <p:spPr>
            <a:xfrm>
              <a:off x="5174701" y="1233858"/>
              <a:ext cx="1309120" cy="1309120"/>
            </a:xfrm>
            <a:prstGeom prst="ellipse">
              <a:avLst/>
            </a:prstGeom>
            <a:blipFill rotWithShape="1">
              <a:blip r:embed="rId5"/>
              <a:stretch>
                <a:fillRect/>
              </a:stretch>
            </a:blipFill>
            <a:ln w="76200" cap="flat" cmpd="sng" algn="ctr">
              <a:solidFill>
                <a:srgbClr val="00BFC3"/>
              </a:solidFill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b="1" ker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5174701" y="2384107"/>
              <a:ext cx="1309120" cy="312305"/>
            </a:xfrm>
            <a:prstGeom prst="rect">
              <a:avLst/>
            </a:prstGeom>
            <a:solidFill>
              <a:srgbClr val="00BFC3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JOHN</a:t>
              </a:r>
              <a:r>
                <a:rPr kumimoji="1" lang="zh-CN" altLang="en-US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DOE</a:t>
              </a:r>
              <a:endParaRPr kumimoji="1" lang="zh-CN" altLang="en-US" sz="1300" b="1" kern="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44" name="组 63"/>
          <p:cNvGrpSpPr/>
          <p:nvPr/>
        </p:nvGrpSpPr>
        <p:grpSpPr>
          <a:xfrm>
            <a:off x="7115121" y="1982268"/>
            <a:ext cx="1242525" cy="1388282"/>
            <a:chOff x="6909353" y="1233858"/>
            <a:chExt cx="1309120" cy="1462554"/>
          </a:xfrm>
        </p:grpSpPr>
        <p:sp>
          <p:nvSpPr>
            <p:cNvPr id="45" name="椭圆 44"/>
            <p:cNvSpPr/>
            <p:nvPr/>
          </p:nvSpPr>
          <p:spPr>
            <a:xfrm>
              <a:off x="6909353" y="1233858"/>
              <a:ext cx="1309120" cy="1309120"/>
            </a:xfrm>
            <a:prstGeom prst="ellipse">
              <a:avLst/>
            </a:prstGeom>
            <a:blipFill rotWithShape="1">
              <a:blip r:embed="rId6"/>
              <a:stretch>
                <a:fillRect/>
              </a:stretch>
            </a:blipFill>
            <a:ln w="76200" cap="flat" cmpd="sng" algn="ctr">
              <a:solidFill>
                <a:srgbClr val="00BFC3"/>
              </a:solidFill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b="1" ker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6909353" y="2384107"/>
              <a:ext cx="1309120" cy="312305"/>
            </a:xfrm>
            <a:prstGeom prst="rect">
              <a:avLst/>
            </a:prstGeom>
            <a:solidFill>
              <a:srgbClr val="00BFC3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JOHN</a:t>
              </a:r>
              <a:r>
                <a:rPr kumimoji="1" lang="zh-CN" altLang="en-US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DOE</a:t>
              </a:r>
              <a:endParaRPr kumimoji="1" lang="zh-CN" altLang="en-US" sz="1300" b="1" kern="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47" name="组 72"/>
          <p:cNvGrpSpPr/>
          <p:nvPr/>
        </p:nvGrpSpPr>
        <p:grpSpPr>
          <a:xfrm>
            <a:off x="1021599" y="3638375"/>
            <a:ext cx="1242525" cy="1388282"/>
            <a:chOff x="8673109" y="1233858"/>
            <a:chExt cx="1309120" cy="1462554"/>
          </a:xfrm>
        </p:grpSpPr>
        <p:sp>
          <p:nvSpPr>
            <p:cNvPr id="48" name="椭圆 47"/>
            <p:cNvSpPr/>
            <p:nvPr/>
          </p:nvSpPr>
          <p:spPr>
            <a:xfrm>
              <a:off x="8673109" y="1233858"/>
              <a:ext cx="1309120" cy="1309120"/>
            </a:xfrm>
            <a:prstGeom prst="ellipse">
              <a:avLst/>
            </a:prstGeom>
            <a:blipFill rotWithShape="1">
              <a:blip r:embed="rId7"/>
              <a:stretch>
                <a:fillRect/>
              </a:stretch>
            </a:blipFill>
            <a:ln w="76200" cap="flat" cmpd="sng" algn="ctr">
              <a:solidFill>
                <a:srgbClr val="00BFC3"/>
              </a:solidFill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b="1" ker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673109" y="2384107"/>
              <a:ext cx="1309120" cy="312305"/>
            </a:xfrm>
            <a:prstGeom prst="rect">
              <a:avLst/>
            </a:prstGeom>
            <a:solidFill>
              <a:srgbClr val="00BFC3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JANE</a:t>
              </a:r>
              <a:r>
                <a:rPr kumimoji="1" lang="zh-CN" altLang="en-US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DOE</a:t>
              </a:r>
              <a:endParaRPr kumimoji="1" lang="zh-CN" altLang="en-US" sz="1300" b="1" kern="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50" name="组 75"/>
          <p:cNvGrpSpPr/>
          <p:nvPr/>
        </p:nvGrpSpPr>
        <p:grpSpPr>
          <a:xfrm>
            <a:off x="2652909" y="3638375"/>
            <a:ext cx="1242525" cy="1388282"/>
            <a:chOff x="10216953" y="1233858"/>
            <a:chExt cx="1309120" cy="1462554"/>
          </a:xfrm>
        </p:grpSpPr>
        <p:sp>
          <p:nvSpPr>
            <p:cNvPr id="51" name="椭圆 50"/>
            <p:cNvSpPr/>
            <p:nvPr/>
          </p:nvSpPr>
          <p:spPr>
            <a:xfrm>
              <a:off x="10216953" y="1233858"/>
              <a:ext cx="1309120" cy="1309120"/>
            </a:xfrm>
            <a:prstGeom prst="ellipse">
              <a:avLst/>
            </a:prstGeom>
            <a:blipFill rotWithShape="1">
              <a:blip r:embed="rId8"/>
              <a:stretch>
                <a:fillRect/>
              </a:stretch>
            </a:blipFill>
            <a:ln w="76200" cap="flat" cmpd="sng" algn="ctr">
              <a:solidFill>
                <a:srgbClr val="00BFC3"/>
              </a:solidFill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b="1" ker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0216953" y="2384107"/>
              <a:ext cx="1309120" cy="312305"/>
            </a:xfrm>
            <a:prstGeom prst="rect">
              <a:avLst/>
            </a:prstGeom>
            <a:solidFill>
              <a:srgbClr val="00BFC3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JOHN</a:t>
              </a:r>
              <a:r>
                <a:rPr kumimoji="1" lang="zh-CN" altLang="en-US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DOE</a:t>
              </a:r>
              <a:endParaRPr kumimoji="1" lang="zh-CN" altLang="en-US" sz="1300" b="1" kern="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53" name="组 78"/>
          <p:cNvGrpSpPr/>
          <p:nvPr/>
        </p:nvGrpSpPr>
        <p:grpSpPr>
          <a:xfrm>
            <a:off x="4284220" y="3638375"/>
            <a:ext cx="1242525" cy="1388282"/>
            <a:chOff x="11718429" y="1233858"/>
            <a:chExt cx="1309120" cy="1462554"/>
          </a:xfrm>
        </p:grpSpPr>
        <p:sp>
          <p:nvSpPr>
            <p:cNvPr id="54" name="椭圆 53"/>
            <p:cNvSpPr/>
            <p:nvPr/>
          </p:nvSpPr>
          <p:spPr>
            <a:xfrm>
              <a:off x="11718429" y="1233858"/>
              <a:ext cx="1309120" cy="1309120"/>
            </a:xfrm>
            <a:prstGeom prst="ellipse">
              <a:avLst/>
            </a:prstGeom>
            <a:blipFill rotWithShape="1">
              <a:blip r:embed="rId9"/>
              <a:stretch>
                <a:fillRect/>
              </a:stretch>
            </a:blipFill>
            <a:ln w="76200" cap="flat" cmpd="sng" algn="ctr">
              <a:solidFill>
                <a:srgbClr val="00BFC3"/>
              </a:solidFill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b="1" ker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11718429" y="2384107"/>
              <a:ext cx="1309120" cy="312305"/>
            </a:xfrm>
            <a:prstGeom prst="rect">
              <a:avLst/>
            </a:prstGeom>
            <a:solidFill>
              <a:srgbClr val="00BFC3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JOHN</a:t>
              </a:r>
              <a:r>
                <a:rPr kumimoji="1" lang="zh-CN" altLang="en-US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DOE</a:t>
              </a:r>
              <a:endParaRPr kumimoji="1" lang="zh-CN" altLang="en-US" sz="1300" b="1" kern="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56" name="组 81"/>
          <p:cNvGrpSpPr/>
          <p:nvPr/>
        </p:nvGrpSpPr>
        <p:grpSpPr>
          <a:xfrm>
            <a:off x="5915530" y="3638375"/>
            <a:ext cx="1242525" cy="1388282"/>
            <a:chOff x="13259854" y="1233858"/>
            <a:chExt cx="1309120" cy="1462554"/>
          </a:xfrm>
        </p:grpSpPr>
        <p:sp>
          <p:nvSpPr>
            <p:cNvPr id="57" name="椭圆 56"/>
            <p:cNvSpPr/>
            <p:nvPr/>
          </p:nvSpPr>
          <p:spPr>
            <a:xfrm>
              <a:off x="13259854" y="1233858"/>
              <a:ext cx="1309120" cy="1309120"/>
            </a:xfrm>
            <a:prstGeom prst="ellipse">
              <a:avLst/>
            </a:prstGeom>
            <a:blipFill rotWithShape="1">
              <a:blip r:embed="rId10"/>
              <a:stretch>
                <a:fillRect/>
              </a:stretch>
            </a:blipFill>
            <a:ln w="76200" cap="flat" cmpd="sng" algn="ctr">
              <a:solidFill>
                <a:srgbClr val="00BFC3"/>
              </a:solidFill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b="1" ker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13259854" y="2384107"/>
              <a:ext cx="1309120" cy="312305"/>
            </a:xfrm>
            <a:prstGeom prst="rect">
              <a:avLst/>
            </a:prstGeom>
            <a:solidFill>
              <a:srgbClr val="00BFC3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JANE</a:t>
              </a:r>
              <a:r>
                <a:rPr kumimoji="1" lang="zh-CN" altLang="en-US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DOE</a:t>
              </a:r>
              <a:endParaRPr kumimoji="1" lang="zh-CN" altLang="en-US" sz="1300" b="1" kern="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59" name="组 84"/>
          <p:cNvGrpSpPr/>
          <p:nvPr/>
        </p:nvGrpSpPr>
        <p:grpSpPr>
          <a:xfrm>
            <a:off x="7546841" y="3638376"/>
            <a:ext cx="1242525" cy="1390861"/>
            <a:chOff x="14839802" y="1233858"/>
            <a:chExt cx="1309120" cy="1465272"/>
          </a:xfrm>
        </p:grpSpPr>
        <p:sp>
          <p:nvSpPr>
            <p:cNvPr id="60" name="椭圆 59"/>
            <p:cNvSpPr/>
            <p:nvPr/>
          </p:nvSpPr>
          <p:spPr>
            <a:xfrm>
              <a:off x="14839802" y="1233858"/>
              <a:ext cx="1309120" cy="1309120"/>
            </a:xfrm>
            <a:prstGeom prst="ellipse">
              <a:avLst/>
            </a:prstGeom>
            <a:blipFill rotWithShape="1">
              <a:blip r:embed="rId11"/>
              <a:stretch>
                <a:fillRect/>
              </a:stretch>
            </a:blipFill>
            <a:ln w="76200" cap="flat" cmpd="sng" algn="ctr">
              <a:solidFill>
                <a:srgbClr val="00BFC3"/>
              </a:solidFill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b="1" ker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14839802" y="2386825"/>
              <a:ext cx="1309120" cy="312305"/>
            </a:xfrm>
            <a:prstGeom prst="rect">
              <a:avLst/>
            </a:prstGeom>
            <a:solidFill>
              <a:srgbClr val="00BFC3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JANE</a:t>
              </a:r>
              <a:r>
                <a:rPr kumimoji="1" lang="zh-CN" altLang="en-US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DOE</a:t>
              </a:r>
              <a:endParaRPr kumimoji="1" lang="zh-CN" altLang="en-US" sz="1300" b="1" kern="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577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8"/>
          <p:cNvGrpSpPr/>
          <p:nvPr/>
        </p:nvGrpSpPr>
        <p:grpSpPr>
          <a:xfrm>
            <a:off x="3960488" y="2771932"/>
            <a:ext cx="1242525" cy="1388282"/>
            <a:chOff x="6909353" y="1233858"/>
            <a:chExt cx="1309120" cy="1462554"/>
          </a:xfrm>
        </p:grpSpPr>
        <p:sp>
          <p:nvSpPr>
            <p:cNvPr id="3" name="椭圆 2"/>
            <p:cNvSpPr/>
            <p:nvPr/>
          </p:nvSpPr>
          <p:spPr>
            <a:xfrm>
              <a:off x="6909353" y="1233858"/>
              <a:ext cx="1309120" cy="1309120"/>
            </a:xfrm>
            <a:prstGeom prst="ellipse">
              <a:avLst/>
            </a:prstGeom>
            <a:blipFill rotWithShape="1">
              <a:blip r:embed="rId2"/>
              <a:stretch>
                <a:fillRect/>
              </a:stretch>
            </a:blipFill>
            <a:ln w="76200" cmpd="sng">
              <a:solidFill>
                <a:schemeClr val="tx2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00" b="1">
                <a:solidFill>
                  <a:prstClr val="white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909353" y="2384107"/>
              <a:ext cx="1309120" cy="312305"/>
            </a:xfrm>
            <a:prstGeom prst="rect">
              <a:avLst/>
            </a:prstGeom>
            <a:solidFill>
              <a:srgbClr val="00BFC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00" b="1" dirty="0">
                  <a:solidFill>
                    <a:prstClr val="white"/>
                  </a:solidFill>
                </a:rPr>
                <a:t>JOHN</a:t>
              </a:r>
              <a:r>
                <a:rPr kumimoji="1" lang="zh-CN" altLang="en-US" sz="1300" b="1" dirty="0">
                  <a:solidFill>
                    <a:prstClr val="white"/>
                  </a:solidFill>
                </a:rPr>
                <a:t> </a:t>
              </a:r>
              <a:r>
                <a:rPr kumimoji="1" lang="en-US" altLang="zh-CN" sz="1300" b="1" dirty="0">
                  <a:solidFill>
                    <a:prstClr val="white"/>
                  </a:solidFill>
                </a:rPr>
                <a:t>DOE</a:t>
              </a:r>
              <a:endParaRPr kumimoji="1" lang="zh-CN" altLang="en-US" sz="13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 5"/>
          <p:cNvGrpSpPr/>
          <p:nvPr/>
        </p:nvGrpSpPr>
        <p:grpSpPr>
          <a:xfrm>
            <a:off x="2401340" y="4112179"/>
            <a:ext cx="1024640" cy="1031361"/>
            <a:chOff x="1243172" y="2151754"/>
            <a:chExt cx="968338" cy="974600"/>
          </a:xfrm>
        </p:grpSpPr>
        <p:sp>
          <p:nvSpPr>
            <p:cNvPr id="6" name="椭圆 5"/>
            <p:cNvSpPr/>
            <p:nvPr/>
          </p:nvSpPr>
          <p:spPr>
            <a:xfrm>
              <a:off x="1291164" y="2151754"/>
              <a:ext cx="872354" cy="872356"/>
            </a:xfrm>
            <a:prstGeom prst="ellipse">
              <a:avLst/>
            </a:prstGeom>
            <a:blipFill rotWithShape="1">
              <a:blip r:embed="rId3"/>
              <a:stretch>
                <a:fillRect/>
              </a:stretch>
            </a:blipFill>
            <a:ln w="76200" cmpd="sng">
              <a:solidFill>
                <a:schemeClr val="tx2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 b="1">
                <a:solidFill>
                  <a:prstClr val="white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243172" y="2918244"/>
              <a:ext cx="968338" cy="208110"/>
            </a:xfrm>
            <a:prstGeom prst="rect">
              <a:avLst/>
            </a:prstGeom>
            <a:solidFill>
              <a:srgbClr val="00BFC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100" b="1" dirty="0">
                  <a:solidFill>
                    <a:prstClr val="white"/>
                  </a:solidFill>
                </a:rPr>
                <a:t>JANE</a:t>
              </a:r>
              <a:r>
                <a:rPr kumimoji="1" lang="zh-CN" altLang="en-US" sz="1100" b="1" dirty="0">
                  <a:solidFill>
                    <a:prstClr val="white"/>
                  </a:solidFill>
                </a:rPr>
                <a:t> </a:t>
              </a:r>
              <a:r>
                <a:rPr kumimoji="1" lang="en-US" altLang="zh-CN" sz="1100" b="1" dirty="0">
                  <a:solidFill>
                    <a:prstClr val="white"/>
                  </a:solidFill>
                </a:rPr>
                <a:t>DOE</a:t>
              </a:r>
              <a:endParaRPr kumimoji="1" lang="zh-CN" altLang="en-US" sz="11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 8"/>
          <p:cNvGrpSpPr/>
          <p:nvPr/>
        </p:nvGrpSpPr>
        <p:grpSpPr>
          <a:xfrm>
            <a:off x="2401340" y="2047876"/>
            <a:ext cx="1024640" cy="1031361"/>
            <a:chOff x="3139612" y="2158113"/>
            <a:chExt cx="968338" cy="974600"/>
          </a:xfrm>
        </p:grpSpPr>
        <p:sp>
          <p:nvSpPr>
            <p:cNvPr id="9" name="椭圆 8"/>
            <p:cNvSpPr/>
            <p:nvPr/>
          </p:nvSpPr>
          <p:spPr>
            <a:xfrm>
              <a:off x="3187604" y="2158113"/>
              <a:ext cx="872354" cy="872356"/>
            </a:xfrm>
            <a:prstGeom prst="ellipse">
              <a:avLst/>
            </a:prstGeom>
            <a:blipFill rotWithShape="1">
              <a:blip r:embed="rId4"/>
              <a:stretch>
                <a:fillRect/>
              </a:stretch>
            </a:blipFill>
            <a:ln w="76200" cmpd="sng">
              <a:solidFill>
                <a:schemeClr val="tx2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 b="1">
                <a:solidFill>
                  <a:prstClr val="white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139612" y="2924603"/>
              <a:ext cx="968338" cy="208110"/>
            </a:xfrm>
            <a:prstGeom prst="rect">
              <a:avLst/>
            </a:prstGeom>
            <a:solidFill>
              <a:srgbClr val="00BFC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100" b="1" dirty="0">
                  <a:solidFill>
                    <a:prstClr val="white"/>
                  </a:solidFill>
                </a:rPr>
                <a:t>JANE</a:t>
              </a:r>
              <a:r>
                <a:rPr kumimoji="1" lang="zh-CN" altLang="en-US" sz="1100" b="1" dirty="0">
                  <a:solidFill>
                    <a:prstClr val="white"/>
                  </a:solidFill>
                </a:rPr>
                <a:t> </a:t>
              </a:r>
              <a:r>
                <a:rPr kumimoji="1" lang="en-US" altLang="zh-CN" sz="1100" b="1" dirty="0">
                  <a:solidFill>
                    <a:prstClr val="white"/>
                  </a:solidFill>
                </a:rPr>
                <a:t>DOE</a:t>
              </a:r>
              <a:endParaRPr kumimoji="1" lang="zh-CN" altLang="en-US" sz="11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组 10"/>
          <p:cNvGrpSpPr/>
          <p:nvPr/>
        </p:nvGrpSpPr>
        <p:grpSpPr>
          <a:xfrm>
            <a:off x="5737520" y="4112179"/>
            <a:ext cx="1024640" cy="1031361"/>
            <a:chOff x="6932491" y="2158113"/>
            <a:chExt cx="968338" cy="974600"/>
          </a:xfrm>
        </p:grpSpPr>
        <p:sp>
          <p:nvSpPr>
            <p:cNvPr id="12" name="椭圆 11"/>
            <p:cNvSpPr/>
            <p:nvPr/>
          </p:nvSpPr>
          <p:spPr>
            <a:xfrm>
              <a:off x="6980483" y="2158113"/>
              <a:ext cx="872354" cy="872356"/>
            </a:xfrm>
            <a:prstGeom prst="ellipse">
              <a:avLst/>
            </a:prstGeom>
            <a:blipFill rotWithShape="1">
              <a:blip r:embed="rId5"/>
              <a:stretch>
                <a:fillRect/>
              </a:stretch>
            </a:blipFill>
            <a:ln w="76200" cmpd="sng">
              <a:solidFill>
                <a:schemeClr val="tx2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 b="1">
                <a:solidFill>
                  <a:prstClr val="white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932491" y="2924603"/>
              <a:ext cx="968338" cy="208110"/>
            </a:xfrm>
            <a:prstGeom prst="rect">
              <a:avLst/>
            </a:prstGeom>
            <a:solidFill>
              <a:srgbClr val="00BFC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100" b="1" dirty="0">
                  <a:solidFill>
                    <a:prstClr val="white"/>
                  </a:solidFill>
                </a:rPr>
                <a:t>JOHN</a:t>
              </a:r>
              <a:r>
                <a:rPr kumimoji="1" lang="zh-CN" altLang="en-US" sz="1100" b="1" dirty="0">
                  <a:solidFill>
                    <a:prstClr val="white"/>
                  </a:solidFill>
                </a:rPr>
                <a:t> </a:t>
              </a:r>
              <a:r>
                <a:rPr kumimoji="1" lang="en-US" altLang="zh-CN" sz="1100" b="1" dirty="0">
                  <a:solidFill>
                    <a:prstClr val="white"/>
                  </a:solidFill>
                </a:rPr>
                <a:t>DOE</a:t>
              </a:r>
              <a:endParaRPr kumimoji="1" lang="zh-CN" altLang="en-US" sz="11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组 9"/>
          <p:cNvGrpSpPr/>
          <p:nvPr/>
        </p:nvGrpSpPr>
        <p:grpSpPr>
          <a:xfrm>
            <a:off x="5737520" y="2047876"/>
            <a:ext cx="1024640" cy="1031361"/>
            <a:chOff x="5036052" y="2158113"/>
            <a:chExt cx="968338" cy="974600"/>
          </a:xfrm>
        </p:grpSpPr>
        <p:sp>
          <p:nvSpPr>
            <p:cNvPr id="15" name="椭圆 14"/>
            <p:cNvSpPr/>
            <p:nvPr/>
          </p:nvSpPr>
          <p:spPr>
            <a:xfrm>
              <a:off x="5084044" y="2158113"/>
              <a:ext cx="872354" cy="872356"/>
            </a:xfrm>
            <a:prstGeom prst="ellipse">
              <a:avLst/>
            </a:prstGeom>
            <a:blipFill rotWithShape="1">
              <a:blip r:embed="rId6"/>
              <a:stretch>
                <a:fillRect/>
              </a:stretch>
            </a:blipFill>
            <a:ln w="76200" cmpd="sng">
              <a:solidFill>
                <a:schemeClr val="tx2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100" b="1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036052" y="2924603"/>
              <a:ext cx="968338" cy="208110"/>
            </a:xfrm>
            <a:prstGeom prst="rect">
              <a:avLst/>
            </a:prstGeom>
            <a:solidFill>
              <a:srgbClr val="00BFC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100" b="1" dirty="0">
                  <a:solidFill>
                    <a:prstClr val="white"/>
                  </a:solidFill>
                </a:rPr>
                <a:t>JOHN</a:t>
              </a:r>
              <a:r>
                <a:rPr kumimoji="1" lang="zh-CN" altLang="en-US" sz="1100" b="1" dirty="0">
                  <a:solidFill>
                    <a:prstClr val="white"/>
                  </a:solidFill>
                </a:rPr>
                <a:t> </a:t>
              </a:r>
              <a:r>
                <a:rPr kumimoji="1" lang="en-US" altLang="zh-CN" sz="1100" b="1" dirty="0">
                  <a:solidFill>
                    <a:prstClr val="white"/>
                  </a:solidFill>
                </a:rPr>
                <a:t>DOE</a:t>
              </a:r>
              <a:endParaRPr kumimoji="1" lang="zh-CN" altLang="en-US" sz="11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7" name="组 13"/>
          <p:cNvGrpSpPr/>
          <p:nvPr/>
        </p:nvGrpSpPr>
        <p:grpSpPr>
          <a:xfrm>
            <a:off x="762716" y="1813882"/>
            <a:ext cx="951810" cy="958050"/>
            <a:chOff x="1321665" y="2213762"/>
            <a:chExt cx="899510" cy="905324"/>
          </a:xfrm>
        </p:grpSpPr>
        <p:sp>
          <p:nvSpPr>
            <p:cNvPr id="18" name="椭圆 17"/>
            <p:cNvSpPr/>
            <p:nvPr/>
          </p:nvSpPr>
          <p:spPr>
            <a:xfrm>
              <a:off x="1366246" y="2213762"/>
              <a:ext cx="810348" cy="810348"/>
            </a:xfrm>
            <a:prstGeom prst="ellipse">
              <a:avLst/>
            </a:prstGeom>
            <a:blipFill rotWithShape="1">
              <a:blip r:embed="rId7"/>
              <a:stretch>
                <a:fillRect/>
              </a:stretch>
            </a:blipFill>
            <a:ln w="76200" cmpd="sng">
              <a:solidFill>
                <a:schemeClr val="tx2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800" b="1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321665" y="2925769"/>
              <a:ext cx="899510" cy="193317"/>
            </a:xfrm>
            <a:prstGeom prst="rect">
              <a:avLst/>
            </a:prstGeom>
            <a:solidFill>
              <a:srgbClr val="00BFC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800" b="1" dirty="0">
                  <a:solidFill>
                    <a:prstClr val="white"/>
                  </a:solidFill>
                </a:rPr>
                <a:t>JANE</a:t>
              </a:r>
              <a:r>
                <a:rPr kumimoji="1" lang="zh-CN" altLang="en-US" sz="800" b="1" dirty="0">
                  <a:solidFill>
                    <a:prstClr val="white"/>
                  </a:solidFill>
                </a:rPr>
                <a:t> </a:t>
              </a:r>
              <a:r>
                <a:rPr kumimoji="1" lang="en-US" altLang="zh-CN" sz="800" b="1" dirty="0">
                  <a:solidFill>
                    <a:prstClr val="white"/>
                  </a:solidFill>
                </a:rPr>
                <a:t>DOE</a:t>
              </a:r>
              <a:endParaRPr kumimoji="1" lang="zh-CN" altLang="en-US" sz="8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0" name="组 14"/>
          <p:cNvGrpSpPr/>
          <p:nvPr/>
        </p:nvGrpSpPr>
        <p:grpSpPr>
          <a:xfrm>
            <a:off x="762716" y="4185490"/>
            <a:ext cx="951810" cy="958050"/>
            <a:chOff x="3218105" y="2213762"/>
            <a:chExt cx="899510" cy="905324"/>
          </a:xfrm>
        </p:grpSpPr>
        <p:sp>
          <p:nvSpPr>
            <p:cNvPr id="21" name="椭圆 20"/>
            <p:cNvSpPr/>
            <p:nvPr/>
          </p:nvSpPr>
          <p:spPr>
            <a:xfrm>
              <a:off x="3262686" y="2213762"/>
              <a:ext cx="810348" cy="810348"/>
            </a:xfrm>
            <a:prstGeom prst="ellipse">
              <a:avLst/>
            </a:prstGeom>
            <a:blipFill rotWithShape="1">
              <a:blip r:embed="rId8"/>
              <a:stretch>
                <a:fillRect/>
              </a:stretch>
            </a:blipFill>
            <a:ln w="76200" cmpd="sng">
              <a:solidFill>
                <a:schemeClr val="tx2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800" b="1">
                <a:solidFill>
                  <a:prstClr val="white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218105" y="2925769"/>
              <a:ext cx="899510" cy="193317"/>
            </a:xfrm>
            <a:prstGeom prst="rect">
              <a:avLst/>
            </a:prstGeom>
            <a:solidFill>
              <a:srgbClr val="00BFC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800" b="1" dirty="0">
                  <a:solidFill>
                    <a:prstClr val="white"/>
                  </a:solidFill>
                </a:rPr>
                <a:t>JOHN</a:t>
              </a:r>
              <a:r>
                <a:rPr kumimoji="1" lang="zh-CN" altLang="en-US" sz="800" b="1" dirty="0">
                  <a:solidFill>
                    <a:prstClr val="white"/>
                  </a:solidFill>
                </a:rPr>
                <a:t> </a:t>
              </a:r>
              <a:r>
                <a:rPr kumimoji="1" lang="en-US" altLang="zh-CN" sz="800" b="1" dirty="0">
                  <a:solidFill>
                    <a:prstClr val="white"/>
                  </a:solidFill>
                </a:rPr>
                <a:t>DOE</a:t>
              </a:r>
              <a:endParaRPr kumimoji="1" lang="zh-CN" altLang="en-US" sz="8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3" name="组 16"/>
          <p:cNvGrpSpPr/>
          <p:nvPr/>
        </p:nvGrpSpPr>
        <p:grpSpPr>
          <a:xfrm>
            <a:off x="7448976" y="1813882"/>
            <a:ext cx="951810" cy="958050"/>
            <a:chOff x="5114545" y="2213762"/>
            <a:chExt cx="899510" cy="905324"/>
          </a:xfrm>
        </p:grpSpPr>
        <p:sp>
          <p:nvSpPr>
            <p:cNvPr id="24" name="椭圆 23"/>
            <p:cNvSpPr/>
            <p:nvPr/>
          </p:nvSpPr>
          <p:spPr>
            <a:xfrm>
              <a:off x="5159126" y="2213762"/>
              <a:ext cx="810348" cy="810348"/>
            </a:xfrm>
            <a:prstGeom prst="ellipse">
              <a:avLst/>
            </a:prstGeom>
            <a:blipFill rotWithShape="1">
              <a:blip r:embed="rId9"/>
              <a:stretch>
                <a:fillRect/>
              </a:stretch>
            </a:blipFill>
            <a:ln w="76200" cmpd="sng">
              <a:solidFill>
                <a:schemeClr val="tx2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800" b="1">
                <a:solidFill>
                  <a:prstClr val="white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114545" y="2925769"/>
              <a:ext cx="899510" cy="193317"/>
            </a:xfrm>
            <a:prstGeom prst="rect">
              <a:avLst/>
            </a:prstGeom>
            <a:solidFill>
              <a:srgbClr val="00BFC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800" b="1" dirty="0">
                  <a:solidFill>
                    <a:prstClr val="white"/>
                  </a:solidFill>
                </a:rPr>
                <a:t>JANE</a:t>
              </a:r>
              <a:r>
                <a:rPr kumimoji="1" lang="zh-CN" altLang="en-US" sz="800" b="1" dirty="0">
                  <a:solidFill>
                    <a:prstClr val="white"/>
                  </a:solidFill>
                </a:rPr>
                <a:t> </a:t>
              </a:r>
              <a:r>
                <a:rPr kumimoji="1" lang="en-US" altLang="zh-CN" sz="800" b="1" dirty="0">
                  <a:solidFill>
                    <a:prstClr val="white"/>
                  </a:solidFill>
                </a:rPr>
                <a:t>DOE</a:t>
              </a:r>
              <a:endParaRPr kumimoji="1" lang="zh-CN" altLang="en-US" sz="8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6" name="组 17"/>
          <p:cNvGrpSpPr/>
          <p:nvPr/>
        </p:nvGrpSpPr>
        <p:grpSpPr>
          <a:xfrm>
            <a:off x="7448976" y="4183709"/>
            <a:ext cx="951810" cy="959831"/>
            <a:chOff x="7010984" y="2212079"/>
            <a:chExt cx="899510" cy="907007"/>
          </a:xfrm>
        </p:grpSpPr>
        <p:sp>
          <p:nvSpPr>
            <p:cNvPr id="27" name="椭圆 26"/>
            <p:cNvSpPr/>
            <p:nvPr/>
          </p:nvSpPr>
          <p:spPr>
            <a:xfrm>
              <a:off x="7055565" y="2212079"/>
              <a:ext cx="810348" cy="810349"/>
            </a:xfrm>
            <a:prstGeom prst="ellipse">
              <a:avLst/>
            </a:prstGeom>
            <a:blipFill rotWithShape="1">
              <a:blip r:embed="rId10"/>
              <a:stretch>
                <a:fillRect/>
              </a:stretch>
            </a:blipFill>
            <a:ln w="76200" cmpd="sng">
              <a:solidFill>
                <a:schemeClr val="tx2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800" b="1">
                <a:solidFill>
                  <a:prstClr val="white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7010984" y="2925768"/>
              <a:ext cx="899510" cy="193318"/>
            </a:xfrm>
            <a:prstGeom prst="rect">
              <a:avLst/>
            </a:prstGeom>
            <a:solidFill>
              <a:srgbClr val="00BFC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800" b="1" dirty="0">
                  <a:solidFill>
                    <a:prstClr val="white"/>
                  </a:solidFill>
                </a:rPr>
                <a:t>JANE</a:t>
              </a:r>
              <a:r>
                <a:rPr kumimoji="1" lang="zh-CN" altLang="en-US" sz="800" b="1" dirty="0">
                  <a:solidFill>
                    <a:prstClr val="white"/>
                  </a:solidFill>
                </a:rPr>
                <a:t> </a:t>
              </a:r>
              <a:r>
                <a:rPr kumimoji="1" lang="en-US" altLang="zh-CN" sz="800" b="1" dirty="0">
                  <a:solidFill>
                    <a:prstClr val="white"/>
                  </a:solidFill>
                </a:rPr>
                <a:t>DOE</a:t>
              </a:r>
              <a:endParaRPr kumimoji="1" lang="zh-CN" altLang="en-US" sz="8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9" name="组 46"/>
          <p:cNvGrpSpPr/>
          <p:nvPr/>
        </p:nvGrpSpPr>
        <p:grpSpPr>
          <a:xfrm>
            <a:off x="762716" y="3013890"/>
            <a:ext cx="944757" cy="929643"/>
            <a:chOff x="2064993" y="1233858"/>
            <a:chExt cx="1501545" cy="1477386"/>
          </a:xfrm>
        </p:grpSpPr>
        <p:sp>
          <p:nvSpPr>
            <p:cNvPr id="30" name="椭圆 29"/>
            <p:cNvSpPr/>
            <p:nvPr/>
          </p:nvSpPr>
          <p:spPr>
            <a:xfrm>
              <a:off x="2161204" y="1233858"/>
              <a:ext cx="1309120" cy="1309120"/>
            </a:xfrm>
            <a:prstGeom prst="ellipse">
              <a:avLst/>
            </a:prstGeom>
            <a:blipFill rotWithShape="1">
              <a:blip r:embed="rId11"/>
              <a:stretch>
                <a:fillRect/>
              </a:stretch>
            </a:blipFill>
            <a:ln w="76200" cmpd="sng">
              <a:solidFill>
                <a:schemeClr val="tx2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800" b="1">
                <a:solidFill>
                  <a:prstClr val="white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064993" y="2398939"/>
              <a:ext cx="1501545" cy="312305"/>
            </a:xfrm>
            <a:prstGeom prst="rect">
              <a:avLst/>
            </a:prstGeom>
            <a:solidFill>
              <a:srgbClr val="00BFC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800" b="1" dirty="0">
                  <a:solidFill>
                    <a:prstClr val="white"/>
                  </a:solidFill>
                </a:rPr>
                <a:t>JOHN</a:t>
              </a:r>
              <a:r>
                <a:rPr kumimoji="1" lang="zh-CN" altLang="en-US" sz="800" b="1" dirty="0">
                  <a:solidFill>
                    <a:prstClr val="white"/>
                  </a:solidFill>
                </a:rPr>
                <a:t> </a:t>
              </a:r>
              <a:r>
                <a:rPr kumimoji="1" lang="en-US" altLang="zh-CN" sz="800" b="1" dirty="0">
                  <a:solidFill>
                    <a:prstClr val="white"/>
                  </a:solidFill>
                </a:rPr>
                <a:t>DOE</a:t>
              </a:r>
              <a:endParaRPr kumimoji="1" lang="zh-CN" altLang="en-US" sz="8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2" name="组 49"/>
          <p:cNvGrpSpPr/>
          <p:nvPr/>
        </p:nvGrpSpPr>
        <p:grpSpPr>
          <a:xfrm>
            <a:off x="7448976" y="3012999"/>
            <a:ext cx="944757" cy="929643"/>
            <a:chOff x="2064993" y="1233858"/>
            <a:chExt cx="1501545" cy="1477386"/>
          </a:xfrm>
        </p:grpSpPr>
        <p:sp>
          <p:nvSpPr>
            <p:cNvPr id="33" name="椭圆 32"/>
            <p:cNvSpPr/>
            <p:nvPr/>
          </p:nvSpPr>
          <p:spPr>
            <a:xfrm>
              <a:off x="2161204" y="1233858"/>
              <a:ext cx="1309120" cy="1309120"/>
            </a:xfrm>
            <a:prstGeom prst="ellipse">
              <a:avLst/>
            </a:prstGeom>
            <a:blipFill rotWithShape="1">
              <a:blip r:embed="rId11"/>
              <a:stretch>
                <a:fillRect/>
              </a:stretch>
            </a:blipFill>
            <a:ln w="76200" cmpd="sng">
              <a:solidFill>
                <a:schemeClr val="tx2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800" b="1">
                <a:solidFill>
                  <a:prstClr val="white"/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2064993" y="2398939"/>
              <a:ext cx="1501545" cy="312305"/>
            </a:xfrm>
            <a:prstGeom prst="rect">
              <a:avLst/>
            </a:prstGeom>
            <a:solidFill>
              <a:srgbClr val="00BFC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800" b="1" dirty="0">
                  <a:solidFill>
                    <a:prstClr val="white"/>
                  </a:solidFill>
                </a:rPr>
                <a:t>JOHN</a:t>
              </a:r>
              <a:r>
                <a:rPr kumimoji="1" lang="zh-CN" altLang="en-US" sz="800" b="1" dirty="0">
                  <a:solidFill>
                    <a:prstClr val="white"/>
                  </a:solidFill>
                </a:rPr>
                <a:t> </a:t>
              </a:r>
              <a:r>
                <a:rPr kumimoji="1" lang="en-US" altLang="zh-CN" sz="800" b="1" dirty="0">
                  <a:solidFill>
                    <a:prstClr val="white"/>
                  </a:solidFill>
                </a:rPr>
                <a:t>DOE</a:t>
              </a:r>
              <a:endParaRPr kumimoji="1" lang="zh-CN" altLang="en-US" sz="800" b="1" dirty="0">
                <a:solidFill>
                  <a:prstClr val="white"/>
                </a:solidFill>
              </a:endParaRPr>
            </a:p>
          </p:txBody>
        </p:sp>
      </p:grpSp>
      <p:cxnSp>
        <p:nvCxnSpPr>
          <p:cNvPr id="35" name="直线连接符 53"/>
          <p:cNvCxnSpPr>
            <a:endCxn id="10" idx="3"/>
          </p:cNvCxnSpPr>
          <p:nvPr/>
        </p:nvCxnSpPr>
        <p:spPr>
          <a:xfrm flipH="1">
            <a:off x="3425980" y="2967584"/>
            <a:ext cx="191005" cy="153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线连接符 56"/>
          <p:cNvCxnSpPr/>
          <p:nvPr/>
        </p:nvCxnSpPr>
        <p:spPr>
          <a:xfrm flipV="1">
            <a:off x="3609483" y="2957523"/>
            <a:ext cx="0" cy="2085509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线连接符 60"/>
          <p:cNvCxnSpPr>
            <a:endCxn id="7" idx="3"/>
          </p:cNvCxnSpPr>
          <p:nvPr/>
        </p:nvCxnSpPr>
        <p:spPr>
          <a:xfrm flipH="1">
            <a:off x="3425982" y="5026007"/>
            <a:ext cx="183505" cy="7416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线连接符 61"/>
          <p:cNvCxnSpPr>
            <a:stCxn id="4" idx="1"/>
          </p:cNvCxnSpPr>
          <p:nvPr/>
        </p:nvCxnSpPr>
        <p:spPr>
          <a:xfrm flipH="1">
            <a:off x="3605909" y="4011991"/>
            <a:ext cx="354580" cy="258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线连接符 63"/>
          <p:cNvCxnSpPr>
            <a:endCxn id="16" idx="1"/>
          </p:cNvCxnSpPr>
          <p:nvPr/>
        </p:nvCxnSpPr>
        <p:spPr>
          <a:xfrm>
            <a:off x="5546519" y="2967584"/>
            <a:ext cx="191003" cy="153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线连接符 64"/>
          <p:cNvCxnSpPr/>
          <p:nvPr/>
        </p:nvCxnSpPr>
        <p:spPr>
          <a:xfrm flipH="1" flipV="1">
            <a:off x="5554018" y="2957523"/>
            <a:ext cx="0" cy="2085509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线连接符 65"/>
          <p:cNvCxnSpPr>
            <a:endCxn id="13" idx="1"/>
          </p:cNvCxnSpPr>
          <p:nvPr/>
        </p:nvCxnSpPr>
        <p:spPr>
          <a:xfrm>
            <a:off x="5554020" y="5026007"/>
            <a:ext cx="183502" cy="7416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直线连接符 66"/>
          <p:cNvCxnSpPr>
            <a:stCxn id="4" idx="3"/>
          </p:cNvCxnSpPr>
          <p:nvPr/>
        </p:nvCxnSpPr>
        <p:spPr>
          <a:xfrm>
            <a:off x="5203013" y="4011991"/>
            <a:ext cx="354580" cy="258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线连接符 80"/>
          <p:cNvCxnSpPr>
            <a:endCxn id="19" idx="3"/>
          </p:cNvCxnSpPr>
          <p:nvPr/>
        </p:nvCxnSpPr>
        <p:spPr>
          <a:xfrm flipH="1">
            <a:off x="1714526" y="2662822"/>
            <a:ext cx="293091" cy="6823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线连接符 81"/>
          <p:cNvCxnSpPr/>
          <p:nvPr/>
        </p:nvCxnSpPr>
        <p:spPr>
          <a:xfrm flipV="1">
            <a:off x="2000114" y="2652761"/>
            <a:ext cx="0" cy="1183999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线连接符 82"/>
          <p:cNvCxnSpPr>
            <a:endCxn id="31" idx="3"/>
          </p:cNvCxnSpPr>
          <p:nvPr/>
        </p:nvCxnSpPr>
        <p:spPr>
          <a:xfrm flipH="1">
            <a:off x="1707471" y="3845273"/>
            <a:ext cx="301656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线连接符 83"/>
          <p:cNvCxnSpPr>
            <a:stCxn id="10" idx="1"/>
          </p:cNvCxnSpPr>
          <p:nvPr/>
        </p:nvCxnSpPr>
        <p:spPr>
          <a:xfrm flipH="1">
            <a:off x="1996541" y="2969121"/>
            <a:ext cx="404800" cy="4496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线连接符 92"/>
          <p:cNvCxnSpPr>
            <a:stCxn id="7" idx="1"/>
            <a:endCxn id="22" idx="3"/>
          </p:cNvCxnSpPr>
          <p:nvPr/>
        </p:nvCxnSpPr>
        <p:spPr>
          <a:xfrm flipH="1">
            <a:off x="1714526" y="5033425"/>
            <a:ext cx="686815" cy="782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线连接符 101"/>
          <p:cNvCxnSpPr>
            <a:stCxn id="28" idx="1"/>
            <a:endCxn id="13" idx="3"/>
          </p:cNvCxnSpPr>
          <p:nvPr/>
        </p:nvCxnSpPr>
        <p:spPr>
          <a:xfrm flipH="1" flipV="1">
            <a:off x="6762161" y="5033424"/>
            <a:ext cx="686815" cy="7826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线连接符 104"/>
          <p:cNvCxnSpPr>
            <a:endCxn id="25" idx="1"/>
          </p:cNvCxnSpPr>
          <p:nvPr/>
        </p:nvCxnSpPr>
        <p:spPr>
          <a:xfrm>
            <a:off x="7158299" y="2662822"/>
            <a:ext cx="290676" cy="6823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线连接符 105"/>
          <p:cNvCxnSpPr/>
          <p:nvPr/>
        </p:nvCxnSpPr>
        <p:spPr>
          <a:xfrm flipH="1" flipV="1">
            <a:off x="7165800" y="2652761"/>
            <a:ext cx="0" cy="1183999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线连接符 106"/>
          <p:cNvCxnSpPr>
            <a:endCxn id="34" idx="1"/>
          </p:cNvCxnSpPr>
          <p:nvPr/>
        </p:nvCxnSpPr>
        <p:spPr>
          <a:xfrm flipV="1">
            <a:off x="7156788" y="3844383"/>
            <a:ext cx="292187" cy="891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线连接符 107"/>
          <p:cNvCxnSpPr/>
          <p:nvPr/>
        </p:nvCxnSpPr>
        <p:spPr>
          <a:xfrm>
            <a:off x="6762162" y="2967586"/>
            <a:ext cx="407215" cy="6033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4961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直线连接符 121"/>
          <p:cNvCxnSpPr/>
          <p:nvPr/>
        </p:nvCxnSpPr>
        <p:spPr>
          <a:xfrm>
            <a:off x="3188112" y="2902492"/>
            <a:ext cx="2657" cy="612384"/>
          </a:xfrm>
          <a:prstGeom prst="line">
            <a:avLst/>
          </a:prstGeom>
          <a:noFill/>
          <a:ln w="25400" cap="flat" cmpd="sng" algn="ctr">
            <a:solidFill>
              <a:srgbClr val="00BFC3"/>
            </a:solidFill>
            <a:prstDash val="solid"/>
          </a:ln>
          <a:effectLst/>
        </p:spPr>
      </p:cxnSp>
      <p:cxnSp>
        <p:nvCxnSpPr>
          <p:cNvPr id="41" name="直线连接符 123"/>
          <p:cNvCxnSpPr/>
          <p:nvPr/>
        </p:nvCxnSpPr>
        <p:spPr>
          <a:xfrm>
            <a:off x="1181406" y="4133925"/>
            <a:ext cx="0" cy="261304"/>
          </a:xfrm>
          <a:prstGeom prst="line">
            <a:avLst/>
          </a:prstGeom>
          <a:noFill/>
          <a:ln w="25400" cap="flat" cmpd="sng" algn="ctr">
            <a:solidFill>
              <a:srgbClr val="00BFC3"/>
            </a:solidFill>
            <a:prstDash val="solid"/>
          </a:ln>
          <a:effectLst/>
        </p:spPr>
      </p:cxnSp>
      <p:cxnSp>
        <p:nvCxnSpPr>
          <p:cNvPr id="42" name="直线连接符 124"/>
          <p:cNvCxnSpPr/>
          <p:nvPr/>
        </p:nvCxnSpPr>
        <p:spPr>
          <a:xfrm>
            <a:off x="3188111" y="4133925"/>
            <a:ext cx="0" cy="261304"/>
          </a:xfrm>
          <a:prstGeom prst="line">
            <a:avLst/>
          </a:prstGeom>
          <a:noFill/>
          <a:ln w="25400" cap="flat" cmpd="sng" algn="ctr">
            <a:solidFill>
              <a:srgbClr val="00BFC3"/>
            </a:solidFill>
            <a:prstDash val="solid"/>
          </a:ln>
          <a:effectLst/>
        </p:spPr>
      </p:cxnSp>
      <p:cxnSp>
        <p:nvCxnSpPr>
          <p:cNvPr id="43" name="直线连接符 125"/>
          <p:cNvCxnSpPr/>
          <p:nvPr/>
        </p:nvCxnSpPr>
        <p:spPr>
          <a:xfrm>
            <a:off x="5194815" y="4133925"/>
            <a:ext cx="0" cy="261304"/>
          </a:xfrm>
          <a:prstGeom prst="line">
            <a:avLst/>
          </a:prstGeom>
          <a:noFill/>
          <a:ln w="25400" cap="flat" cmpd="sng" algn="ctr">
            <a:solidFill>
              <a:srgbClr val="00BFC3"/>
            </a:solidFill>
            <a:prstDash val="solid"/>
          </a:ln>
          <a:effectLst/>
        </p:spPr>
      </p:cxnSp>
      <p:grpSp>
        <p:nvGrpSpPr>
          <p:cNvPr id="44" name="组 7"/>
          <p:cNvGrpSpPr/>
          <p:nvPr/>
        </p:nvGrpSpPr>
        <p:grpSpPr>
          <a:xfrm>
            <a:off x="1911499" y="2078723"/>
            <a:ext cx="2085793" cy="905231"/>
            <a:chOff x="1433287" y="1031787"/>
            <a:chExt cx="1971183" cy="855412"/>
          </a:xfrm>
        </p:grpSpPr>
        <p:sp>
          <p:nvSpPr>
            <p:cNvPr id="45" name="矩形 3"/>
            <p:cNvSpPr/>
            <p:nvPr/>
          </p:nvSpPr>
          <p:spPr>
            <a:xfrm>
              <a:off x="1433287" y="1031787"/>
              <a:ext cx="1971183" cy="855412"/>
            </a:xfrm>
            <a:custGeom>
              <a:avLst/>
              <a:gdLst/>
              <a:ahLst/>
              <a:cxnLst/>
              <a:rect l="l" t="t" r="r" b="b"/>
              <a:pathLst>
                <a:path w="1971183" h="855412">
                  <a:moveTo>
                    <a:pt x="427706" y="0"/>
                  </a:moveTo>
                  <a:lnTo>
                    <a:pt x="1971183" y="0"/>
                  </a:lnTo>
                  <a:lnTo>
                    <a:pt x="1971183" y="855412"/>
                  </a:lnTo>
                  <a:lnTo>
                    <a:pt x="427706" y="855412"/>
                  </a:lnTo>
                  <a:cubicBezTo>
                    <a:pt x="191490" y="855412"/>
                    <a:pt x="0" y="663922"/>
                    <a:pt x="0" y="427706"/>
                  </a:cubicBezTo>
                  <a:cubicBezTo>
                    <a:pt x="0" y="191490"/>
                    <a:pt x="191490" y="0"/>
                    <a:pt x="427706" y="0"/>
                  </a:cubicBezTo>
                  <a:close/>
                </a:path>
              </a:pathLst>
            </a:custGeom>
            <a:solidFill>
              <a:srgbClr val="00BFC3"/>
            </a:solidFill>
            <a:ln w="9525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2500" ker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1515312" y="1093520"/>
              <a:ext cx="716701" cy="716701"/>
            </a:xfrm>
            <a:prstGeom prst="ellipse">
              <a:avLst/>
            </a:prstGeom>
            <a:blipFill rotWithShape="1">
              <a:blip r:embed="rId2"/>
              <a:stretch>
                <a:fillRect/>
              </a:stretch>
            </a:blipFill>
            <a:ln w="762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b="1" ker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7" name="文本框 6"/>
            <p:cNvSpPr txBox="1"/>
            <p:nvPr/>
          </p:nvSpPr>
          <p:spPr>
            <a:xfrm>
              <a:off x="2232013" y="1093523"/>
              <a:ext cx="1076024" cy="276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NAME</a:t>
              </a:r>
              <a:r>
                <a:rPr kumimoji="1" lang="zh-CN" altLang="en-US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HERE</a:t>
              </a:r>
            </a:p>
          </p:txBody>
        </p:sp>
        <p:sp>
          <p:nvSpPr>
            <p:cNvPr id="48" name="文本框 58"/>
            <p:cNvSpPr txBox="1"/>
            <p:nvPr/>
          </p:nvSpPr>
          <p:spPr>
            <a:xfrm>
              <a:off x="2232013" y="1370522"/>
              <a:ext cx="1076024" cy="203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837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800" kern="0" dirty="0">
                  <a:solidFill>
                    <a:srgbClr val="FFFFFF"/>
                  </a:solidFill>
                  <a:latin typeface="Century Gothic"/>
                  <a:ea typeface="微软雅黑"/>
                </a:rPr>
                <a:t>Position</a:t>
              </a:r>
            </a:p>
          </p:txBody>
        </p:sp>
      </p:grpSp>
      <p:sp>
        <p:nvSpPr>
          <p:cNvPr id="49" name="矩形 3"/>
          <p:cNvSpPr/>
          <p:nvPr/>
        </p:nvSpPr>
        <p:spPr>
          <a:xfrm>
            <a:off x="2191219" y="3491132"/>
            <a:ext cx="1497890" cy="650082"/>
          </a:xfrm>
          <a:custGeom>
            <a:avLst/>
            <a:gdLst/>
            <a:ahLst/>
            <a:cxnLst/>
            <a:rect l="l" t="t" r="r" b="b"/>
            <a:pathLst>
              <a:path w="1971183" h="855412">
                <a:moveTo>
                  <a:pt x="427706" y="0"/>
                </a:moveTo>
                <a:lnTo>
                  <a:pt x="1971183" y="0"/>
                </a:lnTo>
                <a:lnTo>
                  <a:pt x="1971183" y="855412"/>
                </a:lnTo>
                <a:lnTo>
                  <a:pt x="427706" y="855412"/>
                </a:lnTo>
                <a:cubicBezTo>
                  <a:pt x="191490" y="855412"/>
                  <a:pt x="0" y="663922"/>
                  <a:pt x="0" y="427706"/>
                </a:cubicBezTo>
                <a:cubicBezTo>
                  <a:pt x="0" y="191490"/>
                  <a:pt x="191490" y="0"/>
                  <a:pt x="427706" y="0"/>
                </a:cubicBezTo>
                <a:close/>
              </a:path>
            </a:pathLst>
          </a:custGeom>
          <a:solidFill>
            <a:srgbClr val="00BFC3"/>
          </a:solidFill>
          <a:ln w="9525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72562" tIns="36281" rIns="72562" bIns="36281" rtlCol="0" anchor="ctr"/>
          <a:lstStyle/>
          <a:p>
            <a:pPr algn="ctr" defTabSz="483771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500" ker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0" name="文本框 78"/>
          <p:cNvSpPr txBox="1"/>
          <p:nvPr/>
        </p:nvSpPr>
        <p:spPr>
          <a:xfrm>
            <a:off x="2798167" y="3538048"/>
            <a:ext cx="817664" cy="195416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defTabSz="483771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" b="1" dirty="0">
                <a:solidFill>
                  <a:srgbClr val="FFFFFF"/>
                </a:solidFill>
                <a:latin typeface="Century Gothic"/>
                <a:ea typeface="微软雅黑"/>
              </a:rPr>
              <a:t>NAME</a:t>
            </a:r>
            <a:r>
              <a:rPr kumimoji="1" lang="zh-CN" altLang="en-US" sz="800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800" b="1" dirty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</a:p>
        </p:txBody>
      </p:sp>
      <p:sp>
        <p:nvSpPr>
          <p:cNvPr id="51" name="文本框 79"/>
          <p:cNvSpPr txBox="1"/>
          <p:nvPr/>
        </p:nvSpPr>
        <p:spPr>
          <a:xfrm>
            <a:off x="2798167" y="3748559"/>
            <a:ext cx="817664" cy="195416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defTabSz="483771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" dirty="0">
                <a:solidFill>
                  <a:srgbClr val="FFFFFF"/>
                </a:solidFill>
                <a:latin typeface="Century Gothic"/>
                <a:ea typeface="微软雅黑"/>
              </a:rPr>
              <a:t>Position</a:t>
            </a:r>
          </a:p>
        </p:txBody>
      </p:sp>
      <p:sp>
        <p:nvSpPr>
          <p:cNvPr id="52" name="椭圆 51"/>
          <p:cNvSpPr/>
          <p:nvPr/>
        </p:nvSpPr>
        <p:spPr>
          <a:xfrm>
            <a:off x="2253550" y="3538045"/>
            <a:ext cx="544617" cy="544668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  <a:ln w="76200" cap="flat" cmpd="sng" algn="ctr">
            <a:noFill/>
            <a:prstDash val="soli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lIns="72562" tIns="36281" rIns="72562" bIns="36281" rtlCol="0" anchor="ctr"/>
          <a:lstStyle/>
          <a:p>
            <a:pPr algn="ctr" defTabSz="483771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100" b="1" ker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3" name="矩形 3"/>
          <p:cNvSpPr/>
          <p:nvPr/>
        </p:nvSpPr>
        <p:spPr>
          <a:xfrm>
            <a:off x="400338" y="3491132"/>
            <a:ext cx="1497890" cy="650082"/>
          </a:xfrm>
          <a:custGeom>
            <a:avLst/>
            <a:gdLst/>
            <a:ahLst/>
            <a:cxnLst/>
            <a:rect l="l" t="t" r="r" b="b"/>
            <a:pathLst>
              <a:path w="1971183" h="855412">
                <a:moveTo>
                  <a:pt x="427706" y="0"/>
                </a:moveTo>
                <a:lnTo>
                  <a:pt x="1971183" y="0"/>
                </a:lnTo>
                <a:lnTo>
                  <a:pt x="1971183" y="855412"/>
                </a:lnTo>
                <a:lnTo>
                  <a:pt x="427706" y="855412"/>
                </a:lnTo>
                <a:cubicBezTo>
                  <a:pt x="191490" y="855412"/>
                  <a:pt x="0" y="663922"/>
                  <a:pt x="0" y="427706"/>
                </a:cubicBezTo>
                <a:cubicBezTo>
                  <a:pt x="0" y="191490"/>
                  <a:pt x="191490" y="0"/>
                  <a:pt x="427706" y="0"/>
                </a:cubicBezTo>
                <a:close/>
              </a:path>
            </a:pathLst>
          </a:custGeom>
          <a:solidFill>
            <a:srgbClr val="00BFC3"/>
          </a:solidFill>
          <a:ln w="9525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72562" tIns="36281" rIns="72562" bIns="36281" rtlCol="0" anchor="ctr"/>
          <a:lstStyle/>
          <a:p>
            <a:pPr algn="ctr" defTabSz="483771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500" ker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4" name="文本框 69"/>
          <p:cNvSpPr txBox="1"/>
          <p:nvPr/>
        </p:nvSpPr>
        <p:spPr>
          <a:xfrm>
            <a:off x="1007287" y="3538048"/>
            <a:ext cx="817664" cy="195416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defTabSz="483771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" b="1" dirty="0">
                <a:solidFill>
                  <a:srgbClr val="FFFFFF"/>
                </a:solidFill>
                <a:latin typeface="Century Gothic"/>
                <a:ea typeface="微软雅黑"/>
              </a:rPr>
              <a:t>NAME</a:t>
            </a:r>
            <a:r>
              <a:rPr kumimoji="1" lang="zh-CN" altLang="en-US" sz="800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800" b="1" dirty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</a:p>
        </p:txBody>
      </p:sp>
      <p:sp>
        <p:nvSpPr>
          <p:cNvPr id="55" name="文本框 70"/>
          <p:cNvSpPr txBox="1"/>
          <p:nvPr/>
        </p:nvSpPr>
        <p:spPr>
          <a:xfrm>
            <a:off x="1007287" y="3748559"/>
            <a:ext cx="817664" cy="195416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defTabSz="483771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" dirty="0">
                <a:solidFill>
                  <a:srgbClr val="FFFFFF"/>
                </a:solidFill>
                <a:latin typeface="Century Gothic"/>
                <a:ea typeface="微软雅黑"/>
              </a:rPr>
              <a:t>Position</a:t>
            </a:r>
          </a:p>
        </p:txBody>
      </p:sp>
      <p:sp>
        <p:nvSpPr>
          <p:cNvPr id="56" name="椭圆 55"/>
          <p:cNvSpPr/>
          <p:nvPr/>
        </p:nvSpPr>
        <p:spPr>
          <a:xfrm>
            <a:off x="462669" y="3538045"/>
            <a:ext cx="544617" cy="544668"/>
          </a:xfrm>
          <a:prstGeom prst="ellipse">
            <a:avLst/>
          </a:prstGeom>
          <a:blipFill rotWithShape="1">
            <a:blip r:embed="rId4"/>
            <a:stretch>
              <a:fillRect/>
            </a:stretch>
          </a:blipFill>
          <a:ln w="76200" cap="flat" cmpd="sng" algn="ctr">
            <a:noFill/>
            <a:prstDash val="soli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lIns="72562" tIns="36281" rIns="72562" bIns="36281" rtlCol="0" anchor="ctr"/>
          <a:lstStyle/>
          <a:p>
            <a:pPr algn="ctr" defTabSz="483771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100" b="1" ker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7" name="矩形 3"/>
          <p:cNvSpPr/>
          <p:nvPr/>
        </p:nvSpPr>
        <p:spPr>
          <a:xfrm>
            <a:off x="3997293" y="3491132"/>
            <a:ext cx="1497890" cy="650082"/>
          </a:xfrm>
          <a:custGeom>
            <a:avLst/>
            <a:gdLst/>
            <a:ahLst/>
            <a:cxnLst/>
            <a:rect l="l" t="t" r="r" b="b"/>
            <a:pathLst>
              <a:path w="1971183" h="855412">
                <a:moveTo>
                  <a:pt x="427706" y="0"/>
                </a:moveTo>
                <a:lnTo>
                  <a:pt x="1971183" y="0"/>
                </a:lnTo>
                <a:lnTo>
                  <a:pt x="1971183" y="855412"/>
                </a:lnTo>
                <a:lnTo>
                  <a:pt x="427706" y="855412"/>
                </a:lnTo>
                <a:cubicBezTo>
                  <a:pt x="191490" y="855412"/>
                  <a:pt x="0" y="663922"/>
                  <a:pt x="0" y="427706"/>
                </a:cubicBezTo>
                <a:cubicBezTo>
                  <a:pt x="0" y="191490"/>
                  <a:pt x="191490" y="0"/>
                  <a:pt x="427706" y="0"/>
                </a:cubicBezTo>
                <a:close/>
              </a:path>
            </a:pathLst>
          </a:custGeom>
          <a:solidFill>
            <a:srgbClr val="00BFC3"/>
          </a:solidFill>
          <a:ln w="9525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72562" tIns="36281" rIns="72562" bIns="36281" rtlCol="0" anchor="ctr"/>
          <a:lstStyle/>
          <a:p>
            <a:pPr algn="ctr" defTabSz="483771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500" ker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8" name="文本框 95"/>
          <p:cNvSpPr txBox="1"/>
          <p:nvPr/>
        </p:nvSpPr>
        <p:spPr>
          <a:xfrm>
            <a:off x="4604240" y="3538048"/>
            <a:ext cx="817664" cy="195416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defTabSz="483771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" b="1" dirty="0">
                <a:solidFill>
                  <a:srgbClr val="FFFFFF"/>
                </a:solidFill>
                <a:latin typeface="Century Gothic"/>
                <a:ea typeface="微软雅黑"/>
              </a:rPr>
              <a:t>NAME</a:t>
            </a:r>
            <a:r>
              <a:rPr kumimoji="1" lang="zh-CN" altLang="en-US" sz="800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800" b="1" dirty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</a:p>
        </p:txBody>
      </p:sp>
      <p:sp>
        <p:nvSpPr>
          <p:cNvPr id="59" name="文本框 96"/>
          <p:cNvSpPr txBox="1"/>
          <p:nvPr/>
        </p:nvSpPr>
        <p:spPr>
          <a:xfrm>
            <a:off x="4604240" y="3748559"/>
            <a:ext cx="817664" cy="195416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defTabSz="483771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" dirty="0">
                <a:solidFill>
                  <a:srgbClr val="FFFFFF"/>
                </a:solidFill>
                <a:latin typeface="Century Gothic"/>
                <a:ea typeface="微软雅黑"/>
              </a:rPr>
              <a:t>Position</a:t>
            </a:r>
          </a:p>
        </p:txBody>
      </p:sp>
      <p:sp>
        <p:nvSpPr>
          <p:cNvPr id="60" name="椭圆 59"/>
          <p:cNvSpPr/>
          <p:nvPr/>
        </p:nvSpPr>
        <p:spPr>
          <a:xfrm>
            <a:off x="4059624" y="3538045"/>
            <a:ext cx="544617" cy="544668"/>
          </a:xfrm>
          <a:prstGeom prst="ellipse">
            <a:avLst/>
          </a:prstGeom>
          <a:blipFill rotWithShape="1">
            <a:blip r:embed="rId5"/>
            <a:stretch>
              <a:fillRect/>
            </a:stretch>
          </a:blipFill>
          <a:ln w="76200" cap="flat" cmpd="sng" algn="ctr">
            <a:noFill/>
            <a:prstDash val="soli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lIns="72562" tIns="36281" rIns="72562" bIns="36281" rtlCol="0" anchor="ctr"/>
          <a:lstStyle/>
          <a:p>
            <a:pPr algn="ctr" defTabSz="483771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100" b="1" ker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1" name="矩形 3"/>
          <p:cNvSpPr/>
          <p:nvPr/>
        </p:nvSpPr>
        <p:spPr>
          <a:xfrm>
            <a:off x="400338" y="4379155"/>
            <a:ext cx="1497890" cy="650082"/>
          </a:xfrm>
          <a:custGeom>
            <a:avLst/>
            <a:gdLst/>
            <a:ahLst/>
            <a:cxnLst/>
            <a:rect l="l" t="t" r="r" b="b"/>
            <a:pathLst>
              <a:path w="1971183" h="855412">
                <a:moveTo>
                  <a:pt x="427706" y="0"/>
                </a:moveTo>
                <a:lnTo>
                  <a:pt x="1971183" y="0"/>
                </a:lnTo>
                <a:lnTo>
                  <a:pt x="1971183" y="855412"/>
                </a:lnTo>
                <a:lnTo>
                  <a:pt x="427706" y="855412"/>
                </a:lnTo>
                <a:cubicBezTo>
                  <a:pt x="191490" y="855412"/>
                  <a:pt x="0" y="663922"/>
                  <a:pt x="0" y="427706"/>
                </a:cubicBezTo>
                <a:cubicBezTo>
                  <a:pt x="0" y="191490"/>
                  <a:pt x="191490" y="0"/>
                  <a:pt x="427706" y="0"/>
                </a:cubicBezTo>
                <a:close/>
              </a:path>
            </a:pathLst>
          </a:custGeom>
          <a:solidFill>
            <a:srgbClr val="00BFC3"/>
          </a:solidFill>
          <a:ln w="9525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72562" tIns="36281" rIns="72562" bIns="36281" rtlCol="0" anchor="ctr"/>
          <a:lstStyle/>
          <a:p>
            <a:pPr algn="ctr" defTabSz="483771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500" ker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2" name="文本框 87"/>
          <p:cNvSpPr txBox="1"/>
          <p:nvPr/>
        </p:nvSpPr>
        <p:spPr>
          <a:xfrm>
            <a:off x="1007287" y="4426072"/>
            <a:ext cx="817664" cy="195416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defTabSz="483771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" b="1" dirty="0">
                <a:solidFill>
                  <a:srgbClr val="FFFFFF"/>
                </a:solidFill>
                <a:latin typeface="Century Gothic"/>
                <a:ea typeface="微软雅黑"/>
              </a:rPr>
              <a:t>NAME</a:t>
            </a:r>
            <a:r>
              <a:rPr kumimoji="1" lang="zh-CN" altLang="en-US" sz="800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800" b="1" dirty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</a:p>
        </p:txBody>
      </p:sp>
      <p:sp>
        <p:nvSpPr>
          <p:cNvPr id="63" name="文本框 88"/>
          <p:cNvSpPr txBox="1"/>
          <p:nvPr/>
        </p:nvSpPr>
        <p:spPr>
          <a:xfrm>
            <a:off x="1007287" y="4636582"/>
            <a:ext cx="817664" cy="195416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defTabSz="483771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" dirty="0">
                <a:solidFill>
                  <a:srgbClr val="FFFFFF"/>
                </a:solidFill>
                <a:latin typeface="Century Gothic"/>
                <a:ea typeface="微软雅黑"/>
              </a:rPr>
              <a:t>Position</a:t>
            </a:r>
          </a:p>
        </p:txBody>
      </p:sp>
      <p:sp>
        <p:nvSpPr>
          <p:cNvPr id="64" name="椭圆 63"/>
          <p:cNvSpPr/>
          <p:nvPr/>
        </p:nvSpPr>
        <p:spPr>
          <a:xfrm>
            <a:off x="462670" y="4426068"/>
            <a:ext cx="544615" cy="544665"/>
          </a:xfrm>
          <a:prstGeom prst="ellipse">
            <a:avLst/>
          </a:prstGeom>
          <a:blipFill rotWithShape="1">
            <a:blip r:embed="rId6"/>
            <a:stretch>
              <a:fillRect/>
            </a:stretch>
          </a:blipFill>
          <a:ln w="76200" cap="flat" cmpd="sng" algn="ctr">
            <a:noFill/>
            <a:prstDash val="soli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lIns="72562" tIns="36281" rIns="72562" bIns="36281" rtlCol="0" anchor="ctr"/>
          <a:lstStyle/>
          <a:p>
            <a:pPr algn="ctr" defTabSz="483771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800" b="1" ker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5" name="矩形 3"/>
          <p:cNvSpPr/>
          <p:nvPr/>
        </p:nvSpPr>
        <p:spPr>
          <a:xfrm>
            <a:off x="2191219" y="4379155"/>
            <a:ext cx="1497890" cy="650082"/>
          </a:xfrm>
          <a:custGeom>
            <a:avLst/>
            <a:gdLst/>
            <a:ahLst/>
            <a:cxnLst/>
            <a:rect l="l" t="t" r="r" b="b"/>
            <a:pathLst>
              <a:path w="1971183" h="855412">
                <a:moveTo>
                  <a:pt x="427706" y="0"/>
                </a:moveTo>
                <a:lnTo>
                  <a:pt x="1971183" y="0"/>
                </a:lnTo>
                <a:lnTo>
                  <a:pt x="1971183" y="855412"/>
                </a:lnTo>
                <a:lnTo>
                  <a:pt x="427706" y="855412"/>
                </a:lnTo>
                <a:cubicBezTo>
                  <a:pt x="191490" y="855412"/>
                  <a:pt x="0" y="663922"/>
                  <a:pt x="0" y="427706"/>
                </a:cubicBezTo>
                <a:cubicBezTo>
                  <a:pt x="0" y="191490"/>
                  <a:pt x="191490" y="0"/>
                  <a:pt x="427706" y="0"/>
                </a:cubicBezTo>
                <a:close/>
              </a:path>
            </a:pathLst>
          </a:custGeom>
          <a:solidFill>
            <a:srgbClr val="00BFC3"/>
          </a:solidFill>
          <a:ln w="9525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72562" tIns="36281" rIns="72562" bIns="36281" rtlCol="0" anchor="ctr"/>
          <a:lstStyle/>
          <a:p>
            <a:pPr algn="ctr" defTabSz="483771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500" ker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2253551" y="4426068"/>
            <a:ext cx="544615" cy="544665"/>
          </a:xfrm>
          <a:prstGeom prst="ellipse">
            <a:avLst/>
          </a:prstGeom>
          <a:blipFill rotWithShape="1">
            <a:blip r:embed="rId7"/>
            <a:stretch>
              <a:fillRect/>
            </a:stretch>
          </a:blipFill>
          <a:ln w="76200" cap="flat" cmpd="sng" algn="ctr">
            <a:noFill/>
            <a:prstDash val="soli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lIns="72562" tIns="36281" rIns="72562" bIns="36281" rtlCol="0" anchor="ctr"/>
          <a:lstStyle/>
          <a:p>
            <a:pPr algn="ctr" defTabSz="483771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800" b="1" ker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7" name="文本框 109"/>
          <p:cNvSpPr txBox="1"/>
          <p:nvPr/>
        </p:nvSpPr>
        <p:spPr>
          <a:xfrm>
            <a:off x="2798167" y="4426072"/>
            <a:ext cx="817664" cy="195416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defTabSz="483771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" b="1" dirty="0">
                <a:solidFill>
                  <a:srgbClr val="FFFFFF"/>
                </a:solidFill>
                <a:latin typeface="Century Gothic"/>
                <a:ea typeface="微软雅黑"/>
              </a:rPr>
              <a:t>NAME</a:t>
            </a:r>
            <a:r>
              <a:rPr kumimoji="1" lang="zh-CN" altLang="en-US" sz="800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800" b="1" dirty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</a:p>
        </p:txBody>
      </p:sp>
      <p:sp>
        <p:nvSpPr>
          <p:cNvPr id="68" name="文本框 110"/>
          <p:cNvSpPr txBox="1"/>
          <p:nvPr/>
        </p:nvSpPr>
        <p:spPr>
          <a:xfrm>
            <a:off x="2798167" y="4636582"/>
            <a:ext cx="817664" cy="195416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defTabSz="483771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" dirty="0">
                <a:solidFill>
                  <a:srgbClr val="FFFFFF"/>
                </a:solidFill>
                <a:latin typeface="Century Gothic"/>
                <a:ea typeface="微软雅黑"/>
              </a:rPr>
              <a:t>Position</a:t>
            </a:r>
          </a:p>
        </p:txBody>
      </p:sp>
      <p:sp>
        <p:nvSpPr>
          <p:cNvPr id="69" name="矩形 3"/>
          <p:cNvSpPr/>
          <p:nvPr/>
        </p:nvSpPr>
        <p:spPr>
          <a:xfrm>
            <a:off x="3997293" y="4379155"/>
            <a:ext cx="1497890" cy="650082"/>
          </a:xfrm>
          <a:custGeom>
            <a:avLst/>
            <a:gdLst/>
            <a:ahLst/>
            <a:cxnLst/>
            <a:rect l="l" t="t" r="r" b="b"/>
            <a:pathLst>
              <a:path w="1971183" h="855412">
                <a:moveTo>
                  <a:pt x="427706" y="0"/>
                </a:moveTo>
                <a:lnTo>
                  <a:pt x="1971183" y="0"/>
                </a:lnTo>
                <a:lnTo>
                  <a:pt x="1971183" y="855412"/>
                </a:lnTo>
                <a:lnTo>
                  <a:pt x="427706" y="855412"/>
                </a:lnTo>
                <a:cubicBezTo>
                  <a:pt x="191490" y="855412"/>
                  <a:pt x="0" y="663922"/>
                  <a:pt x="0" y="427706"/>
                </a:cubicBezTo>
                <a:cubicBezTo>
                  <a:pt x="0" y="191490"/>
                  <a:pt x="191490" y="0"/>
                  <a:pt x="427706" y="0"/>
                </a:cubicBezTo>
                <a:close/>
              </a:path>
            </a:pathLst>
          </a:custGeom>
          <a:solidFill>
            <a:srgbClr val="00BFC3"/>
          </a:solidFill>
          <a:ln w="9525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72562" tIns="36281" rIns="72562" bIns="36281" rtlCol="0" anchor="ctr"/>
          <a:lstStyle/>
          <a:p>
            <a:pPr algn="ctr" defTabSz="483771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500" ker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0" name="椭圆 69"/>
          <p:cNvSpPr>
            <a:spLocks noChangeAspect="1"/>
          </p:cNvSpPr>
          <p:nvPr/>
        </p:nvSpPr>
        <p:spPr>
          <a:xfrm>
            <a:off x="4052726" y="4419169"/>
            <a:ext cx="551512" cy="551563"/>
          </a:xfrm>
          <a:prstGeom prst="ellipse">
            <a:avLst/>
          </a:prstGeom>
          <a:blipFill rotWithShape="1">
            <a:blip r:embed="rId8"/>
            <a:stretch>
              <a:fillRect/>
            </a:stretch>
          </a:blipFill>
          <a:ln w="76200" cap="flat" cmpd="sng" algn="ctr">
            <a:noFill/>
            <a:prstDash val="soli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lIns="72562" tIns="36281" rIns="72562" bIns="36281" rtlCol="0" anchor="ctr"/>
          <a:lstStyle/>
          <a:p>
            <a:pPr algn="ctr" defTabSz="483771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800" b="1" ker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1" name="文本框 116"/>
          <p:cNvSpPr txBox="1"/>
          <p:nvPr/>
        </p:nvSpPr>
        <p:spPr>
          <a:xfrm>
            <a:off x="4604240" y="4426072"/>
            <a:ext cx="817664" cy="195416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defTabSz="483771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" b="1" dirty="0">
                <a:solidFill>
                  <a:srgbClr val="FFFFFF"/>
                </a:solidFill>
                <a:latin typeface="Century Gothic"/>
                <a:ea typeface="微软雅黑"/>
              </a:rPr>
              <a:t>NAME</a:t>
            </a:r>
            <a:r>
              <a:rPr kumimoji="1" lang="zh-CN" altLang="en-US" sz="800" b="1" dirty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800" b="1" dirty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</a:p>
        </p:txBody>
      </p:sp>
      <p:sp>
        <p:nvSpPr>
          <p:cNvPr id="72" name="文本框 117"/>
          <p:cNvSpPr txBox="1"/>
          <p:nvPr/>
        </p:nvSpPr>
        <p:spPr>
          <a:xfrm>
            <a:off x="4604240" y="4636582"/>
            <a:ext cx="817664" cy="195416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defTabSz="483771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" dirty="0">
                <a:solidFill>
                  <a:srgbClr val="FFFFFF"/>
                </a:solidFill>
                <a:latin typeface="Century Gothic"/>
                <a:ea typeface="微软雅黑"/>
              </a:rPr>
              <a:t>Position</a:t>
            </a:r>
          </a:p>
        </p:txBody>
      </p:sp>
      <p:cxnSp>
        <p:nvCxnSpPr>
          <p:cNvPr id="73" name="直线连接符 118"/>
          <p:cNvCxnSpPr/>
          <p:nvPr/>
        </p:nvCxnSpPr>
        <p:spPr>
          <a:xfrm>
            <a:off x="1184063" y="3253571"/>
            <a:ext cx="0" cy="261304"/>
          </a:xfrm>
          <a:prstGeom prst="line">
            <a:avLst/>
          </a:prstGeom>
          <a:noFill/>
          <a:ln w="25400" cap="flat" cmpd="sng" algn="ctr">
            <a:solidFill>
              <a:srgbClr val="00BFC3"/>
            </a:solidFill>
            <a:prstDash val="solid"/>
          </a:ln>
          <a:effectLst/>
        </p:spPr>
      </p:cxnSp>
      <p:cxnSp>
        <p:nvCxnSpPr>
          <p:cNvPr id="74" name="直线连接符 119"/>
          <p:cNvCxnSpPr/>
          <p:nvPr/>
        </p:nvCxnSpPr>
        <p:spPr>
          <a:xfrm flipH="1">
            <a:off x="1170491" y="3256197"/>
            <a:ext cx="4026981" cy="0"/>
          </a:xfrm>
          <a:prstGeom prst="line">
            <a:avLst/>
          </a:prstGeom>
          <a:noFill/>
          <a:ln w="25400" cap="flat" cmpd="sng" algn="ctr">
            <a:solidFill>
              <a:srgbClr val="00BFC3"/>
            </a:solidFill>
            <a:prstDash val="solid"/>
          </a:ln>
          <a:effectLst/>
        </p:spPr>
      </p:cxnSp>
      <p:cxnSp>
        <p:nvCxnSpPr>
          <p:cNvPr id="75" name="直线连接符 122"/>
          <p:cNvCxnSpPr/>
          <p:nvPr/>
        </p:nvCxnSpPr>
        <p:spPr>
          <a:xfrm>
            <a:off x="5197472" y="3253571"/>
            <a:ext cx="0" cy="261304"/>
          </a:xfrm>
          <a:prstGeom prst="line">
            <a:avLst/>
          </a:prstGeom>
          <a:noFill/>
          <a:ln w="25400" cap="flat" cmpd="sng" algn="ctr">
            <a:solidFill>
              <a:srgbClr val="00BFC3"/>
            </a:solidFill>
            <a:prstDash val="solid"/>
          </a:ln>
          <a:effectLst/>
        </p:spPr>
      </p:cxnSp>
      <p:sp>
        <p:nvSpPr>
          <p:cNvPr id="76" name="矩形 75"/>
          <p:cNvSpPr/>
          <p:nvPr/>
        </p:nvSpPr>
        <p:spPr>
          <a:xfrm>
            <a:off x="6164456" y="2642366"/>
            <a:ext cx="2841241" cy="1613696"/>
          </a:xfrm>
          <a:prstGeom prst="rect">
            <a:avLst/>
          </a:prstGeom>
        </p:spPr>
        <p:txBody>
          <a:bodyPr wrap="square" lIns="72562" tIns="36281" rIns="72562" bIns="36281">
            <a:spAutoFit/>
          </a:bodyPr>
          <a:lstStyle/>
          <a:p>
            <a:pPr defTabSz="483771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103154"/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103154"/>
                </a:solidFill>
                <a:latin typeface="微软雅黑"/>
                <a:ea typeface="微软雅黑"/>
              </a:rPr>
              <a:t>8-10</a:t>
            </a:r>
            <a:r>
              <a:rPr lang="zh-CN" altLang="en-US" sz="1100" dirty="0">
                <a:solidFill>
                  <a:srgbClr val="103154"/>
                </a:solidFill>
                <a:latin typeface="微软雅黑"/>
                <a:ea typeface="微软雅黑"/>
              </a:rPr>
              <a:t>号字，</a:t>
            </a:r>
            <a:r>
              <a:rPr lang="en-US" altLang="zh-CN" sz="1100" dirty="0">
                <a:solidFill>
                  <a:srgbClr val="103154"/>
                </a:solidFill>
                <a:latin typeface="微软雅黑"/>
                <a:ea typeface="微软雅黑"/>
              </a:rPr>
              <a:t>1.3</a:t>
            </a:r>
            <a:r>
              <a:rPr lang="zh-CN" altLang="en-US" sz="1100" dirty="0">
                <a:solidFill>
                  <a:srgbClr val="103154"/>
                </a:solidFill>
                <a:latin typeface="微软雅黑"/>
                <a:ea typeface="微软雅黑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103154"/>
                </a:solidFill>
                <a:latin typeface="微软雅黑"/>
                <a:ea typeface="微软雅黑"/>
              </a:rPr>
              <a:t>8-10</a:t>
            </a:r>
            <a:r>
              <a:rPr lang="zh-CN" altLang="en-US" sz="1100" dirty="0">
                <a:solidFill>
                  <a:srgbClr val="103154"/>
                </a:solidFill>
                <a:latin typeface="微软雅黑"/>
                <a:ea typeface="微软雅黑"/>
              </a:rPr>
              <a:t>号字，</a:t>
            </a:r>
            <a:r>
              <a:rPr lang="en-US" altLang="zh-CN" sz="1100" dirty="0">
                <a:solidFill>
                  <a:srgbClr val="103154"/>
                </a:solidFill>
                <a:latin typeface="微软雅黑"/>
                <a:ea typeface="微软雅黑"/>
              </a:rPr>
              <a:t>1.3</a:t>
            </a:r>
            <a:r>
              <a:rPr lang="zh-CN" altLang="en-US" sz="1100" dirty="0">
                <a:solidFill>
                  <a:srgbClr val="103154"/>
                </a:solidFill>
                <a:latin typeface="微软雅黑"/>
                <a:ea typeface="微软雅黑"/>
              </a:rPr>
              <a:t>倍字间距。</a:t>
            </a:r>
          </a:p>
        </p:txBody>
      </p:sp>
      <p:sp>
        <p:nvSpPr>
          <p:cNvPr id="77" name="矩形 76"/>
          <p:cNvSpPr/>
          <p:nvPr/>
        </p:nvSpPr>
        <p:spPr>
          <a:xfrm>
            <a:off x="6164454" y="2078722"/>
            <a:ext cx="1960644" cy="561936"/>
          </a:xfrm>
          <a:prstGeom prst="rect">
            <a:avLst/>
          </a:prstGeom>
        </p:spPr>
        <p:txBody>
          <a:bodyPr wrap="none" lIns="72562" tIns="36281" rIns="72562" bIns="36281">
            <a:spAutoFit/>
          </a:bodyPr>
          <a:lstStyle/>
          <a:p>
            <a:pPr defTabSz="48377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100" b="1" dirty="0">
                <a:solidFill>
                  <a:srgbClr val="103154"/>
                </a:solidFill>
                <a:latin typeface="Century Gothic"/>
                <a:ea typeface="微软雅黑"/>
              </a:rPr>
              <a:t>EXAMPLE TEXT</a:t>
            </a:r>
          </a:p>
        </p:txBody>
      </p:sp>
    </p:spTree>
    <p:extLst>
      <p:ext uri="{BB962C8B-B14F-4D97-AF65-F5344CB8AC3E}">
        <p14:creationId xmlns:p14="http://schemas.microsoft.com/office/powerpoint/2010/main" val="1561276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2" tIns="45711" rIns="91422" bIns="4571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86387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7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6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449</Words>
  <Application>Microsoft Office PowerPoint</Application>
  <PresentationFormat>全屏显示(4:3)</PresentationFormat>
  <Paragraphs>63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第一PPT：www.1ppt.com</vt:lpstr>
      <vt:lpstr>1_第一PPT模板网：www.1ppt.com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2019-08-27T05:36:31Z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