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1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798" y="-66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 5"/>
          <p:cNvSpPr>
            <a:spLocks/>
          </p:cNvSpPr>
          <p:nvPr/>
        </p:nvSpPr>
        <p:spPr bwMode="auto">
          <a:xfrm>
            <a:off x="874322" y="2489999"/>
            <a:ext cx="2786261" cy="2761219"/>
          </a:xfrm>
          <a:custGeom>
            <a:avLst/>
            <a:gdLst>
              <a:gd name="T0" fmla="*/ 190 w 197"/>
              <a:gd name="T1" fmla="*/ 97 h 195"/>
              <a:gd name="T2" fmla="*/ 197 w 197"/>
              <a:gd name="T3" fmla="*/ 86 h 195"/>
              <a:gd name="T4" fmla="*/ 193 w 197"/>
              <a:gd name="T5" fmla="*/ 76 h 195"/>
              <a:gd name="T6" fmla="*/ 188 w 197"/>
              <a:gd name="T7" fmla="*/ 59 h 195"/>
              <a:gd name="T8" fmla="*/ 183 w 197"/>
              <a:gd name="T9" fmla="*/ 48 h 195"/>
              <a:gd name="T10" fmla="*/ 167 w 197"/>
              <a:gd name="T11" fmla="*/ 38 h 195"/>
              <a:gd name="T12" fmla="*/ 166 w 197"/>
              <a:gd name="T13" fmla="*/ 25 h 195"/>
              <a:gd name="T14" fmla="*/ 158 w 197"/>
              <a:gd name="T15" fmla="*/ 29 h 195"/>
              <a:gd name="T16" fmla="*/ 147 w 197"/>
              <a:gd name="T17" fmla="*/ 12 h 195"/>
              <a:gd name="T18" fmla="*/ 137 w 197"/>
              <a:gd name="T19" fmla="*/ 9 h 195"/>
              <a:gd name="T20" fmla="*/ 120 w 197"/>
              <a:gd name="T21" fmla="*/ 3 h 195"/>
              <a:gd name="T22" fmla="*/ 110 w 197"/>
              <a:gd name="T23" fmla="*/ 0 h 195"/>
              <a:gd name="T24" fmla="*/ 99 w 197"/>
              <a:gd name="T25" fmla="*/ 7 h 195"/>
              <a:gd name="T26" fmla="*/ 88 w 197"/>
              <a:gd name="T27" fmla="*/ 0 h 195"/>
              <a:gd name="T28" fmla="*/ 77 w 197"/>
              <a:gd name="T29" fmla="*/ 3 h 195"/>
              <a:gd name="T30" fmla="*/ 61 w 197"/>
              <a:gd name="T31" fmla="*/ 9 h 195"/>
              <a:gd name="T32" fmla="*/ 50 w 197"/>
              <a:gd name="T33" fmla="*/ 12 h 195"/>
              <a:gd name="T34" fmla="*/ 40 w 197"/>
              <a:gd name="T35" fmla="*/ 29 h 195"/>
              <a:gd name="T36" fmla="*/ 32 w 197"/>
              <a:gd name="T37" fmla="*/ 25 h 195"/>
              <a:gd name="T38" fmla="*/ 30 w 197"/>
              <a:gd name="T39" fmla="*/ 38 h 195"/>
              <a:gd name="T40" fmla="*/ 15 w 197"/>
              <a:gd name="T41" fmla="*/ 48 h 195"/>
              <a:gd name="T42" fmla="*/ 10 w 197"/>
              <a:gd name="T43" fmla="*/ 59 h 195"/>
              <a:gd name="T44" fmla="*/ 4 w 197"/>
              <a:gd name="T45" fmla="*/ 76 h 195"/>
              <a:gd name="T46" fmla="*/ 0 w 197"/>
              <a:gd name="T47" fmla="*/ 86 h 195"/>
              <a:gd name="T48" fmla="*/ 8 w 197"/>
              <a:gd name="T49" fmla="*/ 97 h 195"/>
              <a:gd name="T50" fmla="*/ 0 w 197"/>
              <a:gd name="T51" fmla="*/ 109 h 195"/>
              <a:gd name="T52" fmla="*/ 4 w 197"/>
              <a:gd name="T53" fmla="*/ 119 h 195"/>
              <a:gd name="T54" fmla="*/ 10 w 197"/>
              <a:gd name="T55" fmla="*/ 136 h 195"/>
              <a:gd name="T56" fmla="*/ 15 w 197"/>
              <a:gd name="T57" fmla="*/ 147 h 195"/>
              <a:gd name="T58" fmla="*/ 30 w 197"/>
              <a:gd name="T59" fmla="*/ 157 h 195"/>
              <a:gd name="T60" fmla="*/ 32 w 197"/>
              <a:gd name="T61" fmla="*/ 170 h 195"/>
              <a:gd name="T62" fmla="*/ 40 w 197"/>
              <a:gd name="T63" fmla="*/ 166 h 195"/>
              <a:gd name="T64" fmla="*/ 50 w 197"/>
              <a:gd name="T65" fmla="*/ 183 h 195"/>
              <a:gd name="T66" fmla="*/ 61 w 197"/>
              <a:gd name="T67" fmla="*/ 186 h 195"/>
              <a:gd name="T68" fmla="*/ 77 w 197"/>
              <a:gd name="T69" fmla="*/ 191 h 195"/>
              <a:gd name="T70" fmla="*/ 88 w 197"/>
              <a:gd name="T71" fmla="*/ 195 h 195"/>
              <a:gd name="T72" fmla="*/ 99 w 197"/>
              <a:gd name="T73" fmla="*/ 188 h 195"/>
              <a:gd name="T74" fmla="*/ 110 w 197"/>
              <a:gd name="T75" fmla="*/ 195 h 195"/>
              <a:gd name="T76" fmla="*/ 120 w 197"/>
              <a:gd name="T77" fmla="*/ 191 h 195"/>
              <a:gd name="T78" fmla="*/ 137 w 197"/>
              <a:gd name="T79" fmla="*/ 186 h 195"/>
              <a:gd name="T80" fmla="*/ 147 w 197"/>
              <a:gd name="T81" fmla="*/ 183 h 195"/>
              <a:gd name="T82" fmla="*/ 158 w 197"/>
              <a:gd name="T83" fmla="*/ 166 h 195"/>
              <a:gd name="T84" fmla="*/ 166 w 197"/>
              <a:gd name="T85" fmla="*/ 170 h 195"/>
              <a:gd name="T86" fmla="*/ 167 w 197"/>
              <a:gd name="T87" fmla="*/ 157 h 195"/>
              <a:gd name="T88" fmla="*/ 183 w 197"/>
              <a:gd name="T89" fmla="*/ 147 h 195"/>
              <a:gd name="T90" fmla="*/ 188 w 197"/>
              <a:gd name="T91" fmla="*/ 136 h 195"/>
              <a:gd name="T92" fmla="*/ 193 w 197"/>
              <a:gd name="T93" fmla="*/ 119 h 195"/>
              <a:gd name="T94" fmla="*/ 197 w 197"/>
              <a:gd name="T95" fmla="*/ 109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97" h="195">
                <a:moveTo>
                  <a:pt x="195" y="106"/>
                </a:moveTo>
                <a:cubicBezTo>
                  <a:pt x="189" y="105"/>
                  <a:pt x="189" y="105"/>
                  <a:pt x="189" y="105"/>
                </a:cubicBezTo>
                <a:cubicBezTo>
                  <a:pt x="189" y="103"/>
                  <a:pt x="190" y="100"/>
                  <a:pt x="190" y="97"/>
                </a:cubicBezTo>
                <a:cubicBezTo>
                  <a:pt x="190" y="95"/>
                  <a:pt x="189" y="92"/>
                  <a:pt x="189" y="90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197" y="88"/>
                  <a:pt x="197" y="87"/>
                  <a:pt x="197" y="86"/>
                </a:cubicBezTo>
                <a:cubicBezTo>
                  <a:pt x="197" y="83"/>
                  <a:pt x="196" y="80"/>
                  <a:pt x="196" y="78"/>
                </a:cubicBezTo>
                <a:cubicBezTo>
                  <a:pt x="196" y="77"/>
                  <a:pt x="195" y="76"/>
                  <a:pt x="194" y="76"/>
                </a:cubicBezTo>
                <a:cubicBezTo>
                  <a:pt x="194" y="76"/>
                  <a:pt x="194" y="76"/>
                  <a:pt x="193" y="76"/>
                </a:cubicBezTo>
                <a:cubicBezTo>
                  <a:pt x="187" y="77"/>
                  <a:pt x="187" y="77"/>
                  <a:pt x="187" y="77"/>
                </a:cubicBezTo>
                <a:cubicBezTo>
                  <a:pt x="186" y="72"/>
                  <a:pt x="184" y="67"/>
                  <a:pt x="182" y="62"/>
                </a:cubicBezTo>
                <a:cubicBezTo>
                  <a:pt x="188" y="59"/>
                  <a:pt x="188" y="59"/>
                  <a:pt x="188" y="59"/>
                </a:cubicBezTo>
                <a:cubicBezTo>
                  <a:pt x="189" y="59"/>
                  <a:pt x="189" y="57"/>
                  <a:pt x="189" y="56"/>
                </a:cubicBezTo>
                <a:cubicBezTo>
                  <a:pt x="188" y="54"/>
                  <a:pt x="186" y="51"/>
                  <a:pt x="185" y="49"/>
                </a:cubicBezTo>
                <a:cubicBezTo>
                  <a:pt x="185" y="48"/>
                  <a:pt x="184" y="48"/>
                  <a:pt x="183" y="48"/>
                </a:cubicBezTo>
                <a:cubicBezTo>
                  <a:pt x="183" y="48"/>
                  <a:pt x="182" y="48"/>
                  <a:pt x="182" y="48"/>
                </a:cubicBezTo>
                <a:cubicBezTo>
                  <a:pt x="176" y="50"/>
                  <a:pt x="176" y="50"/>
                  <a:pt x="176" y="50"/>
                </a:cubicBezTo>
                <a:cubicBezTo>
                  <a:pt x="174" y="46"/>
                  <a:pt x="171" y="42"/>
                  <a:pt x="167" y="38"/>
                </a:cubicBezTo>
                <a:cubicBezTo>
                  <a:pt x="172" y="34"/>
                  <a:pt x="172" y="34"/>
                  <a:pt x="172" y="34"/>
                </a:cubicBezTo>
                <a:cubicBezTo>
                  <a:pt x="172" y="33"/>
                  <a:pt x="172" y="31"/>
                  <a:pt x="172" y="31"/>
                </a:cubicBezTo>
                <a:cubicBezTo>
                  <a:pt x="170" y="28"/>
                  <a:pt x="168" y="26"/>
                  <a:pt x="166" y="25"/>
                </a:cubicBezTo>
                <a:cubicBezTo>
                  <a:pt x="165" y="24"/>
                  <a:pt x="165" y="24"/>
                  <a:pt x="164" y="24"/>
                </a:cubicBezTo>
                <a:cubicBezTo>
                  <a:pt x="163" y="24"/>
                  <a:pt x="163" y="24"/>
                  <a:pt x="162" y="25"/>
                </a:cubicBezTo>
                <a:cubicBezTo>
                  <a:pt x="158" y="29"/>
                  <a:pt x="158" y="29"/>
                  <a:pt x="158" y="29"/>
                </a:cubicBezTo>
                <a:cubicBezTo>
                  <a:pt x="154" y="26"/>
                  <a:pt x="150" y="23"/>
                  <a:pt x="146" y="20"/>
                </a:cubicBezTo>
                <a:cubicBezTo>
                  <a:pt x="148" y="14"/>
                  <a:pt x="148" y="14"/>
                  <a:pt x="148" y="14"/>
                </a:cubicBezTo>
                <a:cubicBezTo>
                  <a:pt x="149" y="13"/>
                  <a:pt x="148" y="12"/>
                  <a:pt x="147" y="12"/>
                </a:cubicBezTo>
                <a:cubicBezTo>
                  <a:pt x="145" y="10"/>
                  <a:pt x="142" y="9"/>
                  <a:pt x="140" y="8"/>
                </a:cubicBezTo>
                <a:cubicBezTo>
                  <a:pt x="139" y="8"/>
                  <a:pt x="139" y="7"/>
                  <a:pt x="139" y="7"/>
                </a:cubicBezTo>
                <a:cubicBezTo>
                  <a:pt x="138" y="7"/>
                  <a:pt x="137" y="8"/>
                  <a:pt x="137" y="9"/>
                </a:cubicBezTo>
                <a:cubicBezTo>
                  <a:pt x="134" y="14"/>
                  <a:pt x="134" y="14"/>
                  <a:pt x="134" y="14"/>
                </a:cubicBezTo>
                <a:cubicBezTo>
                  <a:pt x="129" y="12"/>
                  <a:pt x="124" y="11"/>
                  <a:pt x="119" y="10"/>
                </a:cubicBezTo>
                <a:cubicBezTo>
                  <a:pt x="120" y="3"/>
                  <a:pt x="120" y="3"/>
                  <a:pt x="120" y="3"/>
                </a:cubicBezTo>
                <a:cubicBezTo>
                  <a:pt x="120" y="2"/>
                  <a:pt x="120" y="1"/>
                  <a:pt x="118" y="1"/>
                </a:cubicBezTo>
                <a:cubicBezTo>
                  <a:pt x="116" y="0"/>
                  <a:pt x="113" y="0"/>
                  <a:pt x="110" y="0"/>
                </a:cubicBezTo>
                <a:cubicBezTo>
                  <a:pt x="110" y="0"/>
                  <a:pt x="110" y="0"/>
                  <a:pt x="110" y="0"/>
                </a:cubicBezTo>
                <a:cubicBezTo>
                  <a:pt x="109" y="0"/>
                  <a:pt x="108" y="0"/>
                  <a:pt x="107" y="1"/>
                </a:cubicBezTo>
                <a:cubicBezTo>
                  <a:pt x="106" y="7"/>
                  <a:pt x="106" y="7"/>
                  <a:pt x="106" y="7"/>
                </a:cubicBezTo>
                <a:cubicBezTo>
                  <a:pt x="104" y="7"/>
                  <a:pt x="101" y="7"/>
                  <a:pt x="99" y="7"/>
                </a:cubicBezTo>
                <a:cubicBezTo>
                  <a:pt x="96" y="7"/>
                  <a:pt x="94" y="7"/>
                  <a:pt x="91" y="7"/>
                </a:cubicBezTo>
                <a:cubicBezTo>
                  <a:pt x="90" y="1"/>
                  <a:pt x="90" y="1"/>
                  <a:pt x="90" y="1"/>
                </a:cubicBezTo>
                <a:cubicBezTo>
                  <a:pt x="90" y="0"/>
                  <a:pt x="89" y="0"/>
                  <a:pt x="88" y="0"/>
                </a:cubicBezTo>
                <a:cubicBezTo>
                  <a:pt x="88" y="0"/>
                  <a:pt x="88" y="0"/>
                  <a:pt x="88" y="0"/>
                </a:cubicBezTo>
                <a:cubicBezTo>
                  <a:pt x="85" y="0"/>
                  <a:pt x="82" y="0"/>
                  <a:pt x="79" y="1"/>
                </a:cubicBezTo>
                <a:cubicBezTo>
                  <a:pt x="78" y="1"/>
                  <a:pt x="77" y="2"/>
                  <a:pt x="77" y="3"/>
                </a:cubicBezTo>
                <a:cubicBezTo>
                  <a:pt x="78" y="10"/>
                  <a:pt x="78" y="10"/>
                  <a:pt x="78" y="10"/>
                </a:cubicBezTo>
                <a:cubicBezTo>
                  <a:pt x="73" y="11"/>
                  <a:pt x="68" y="12"/>
                  <a:pt x="64" y="14"/>
                </a:cubicBezTo>
                <a:cubicBezTo>
                  <a:pt x="61" y="9"/>
                  <a:pt x="61" y="9"/>
                  <a:pt x="61" y="9"/>
                </a:cubicBezTo>
                <a:cubicBezTo>
                  <a:pt x="60" y="8"/>
                  <a:pt x="60" y="7"/>
                  <a:pt x="59" y="7"/>
                </a:cubicBezTo>
                <a:cubicBezTo>
                  <a:pt x="58" y="7"/>
                  <a:pt x="58" y="8"/>
                  <a:pt x="58" y="8"/>
                </a:cubicBezTo>
                <a:cubicBezTo>
                  <a:pt x="55" y="9"/>
                  <a:pt x="53" y="10"/>
                  <a:pt x="50" y="12"/>
                </a:cubicBezTo>
                <a:cubicBezTo>
                  <a:pt x="49" y="12"/>
                  <a:pt x="49" y="13"/>
                  <a:pt x="49" y="14"/>
                </a:cubicBezTo>
                <a:cubicBezTo>
                  <a:pt x="52" y="20"/>
                  <a:pt x="52" y="20"/>
                  <a:pt x="52" y="20"/>
                </a:cubicBezTo>
                <a:cubicBezTo>
                  <a:pt x="48" y="23"/>
                  <a:pt x="44" y="26"/>
                  <a:pt x="40" y="29"/>
                </a:cubicBezTo>
                <a:cubicBezTo>
                  <a:pt x="35" y="25"/>
                  <a:pt x="35" y="25"/>
                  <a:pt x="35" y="25"/>
                </a:cubicBezTo>
                <a:cubicBezTo>
                  <a:pt x="35" y="24"/>
                  <a:pt x="34" y="24"/>
                  <a:pt x="34" y="24"/>
                </a:cubicBezTo>
                <a:cubicBezTo>
                  <a:pt x="33" y="24"/>
                  <a:pt x="32" y="24"/>
                  <a:pt x="32" y="25"/>
                </a:cubicBezTo>
                <a:cubicBezTo>
                  <a:pt x="30" y="26"/>
                  <a:pt x="28" y="28"/>
                  <a:pt x="26" y="31"/>
                </a:cubicBezTo>
                <a:cubicBezTo>
                  <a:pt x="25" y="31"/>
                  <a:pt x="25" y="33"/>
                  <a:pt x="26" y="34"/>
                </a:cubicBezTo>
                <a:cubicBezTo>
                  <a:pt x="30" y="38"/>
                  <a:pt x="30" y="38"/>
                  <a:pt x="30" y="38"/>
                </a:cubicBezTo>
                <a:cubicBezTo>
                  <a:pt x="27" y="42"/>
                  <a:pt x="24" y="46"/>
                  <a:pt x="21" y="50"/>
                </a:cubicBezTo>
                <a:cubicBezTo>
                  <a:pt x="16" y="48"/>
                  <a:pt x="16" y="48"/>
                  <a:pt x="16" y="48"/>
                </a:cubicBezTo>
                <a:cubicBezTo>
                  <a:pt x="15" y="48"/>
                  <a:pt x="15" y="48"/>
                  <a:pt x="15" y="48"/>
                </a:cubicBezTo>
                <a:cubicBezTo>
                  <a:pt x="14" y="48"/>
                  <a:pt x="13" y="48"/>
                  <a:pt x="13" y="49"/>
                </a:cubicBezTo>
                <a:cubicBezTo>
                  <a:pt x="11" y="51"/>
                  <a:pt x="10" y="54"/>
                  <a:pt x="9" y="56"/>
                </a:cubicBezTo>
                <a:cubicBezTo>
                  <a:pt x="8" y="57"/>
                  <a:pt x="9" y="59"/>
                  <a:pt x="10" y="59"/>
                </a:cubicBezTo>
                <a:cubicBezTo>
                  <a:pt x="15" y="62"/>
                  <a:pt x="15" y="62"/>
                  <a:pt x="15" y="62"/>
                </a:cubicBezTo>
                <a:cubicBezTo>
                  <a:pt x="13" y="67"/>
                  <a:pt x="12" y="72"/>
                  <a:pt x="10" y="77"/>
                </a:cubicBezTo>
                <a:cubicBezTo>
                  <a:pt x="4" y="76"/>
                  <a:pt x="4" y="76"/>
                  <a:pt x="4" y="76"/>
                </a:cubicBezTo>
                <a:cubicBezTo>
                  <a:pt x="4" y="76"/>
                  <a:pt x="4" y="76"/>
                  <a:pt x="4" y="76"/>
                </a:cubicBezTo>
                <a:cubicBezTo>
                  <a:pt x="3" y="76"/>
                  <a:pt x="2" y="77"/>
                  <a:pt x="2" y="78"/>
                </a:cubicBezTo>
                <a:cubicBezTo>
                  <a:pt x="1" y="80"/>
                  <a:pt x="1" y="83"/>
                  <a:pt x="0" y="86"/>
                </a:cubicBezTo>
                <a:cubicBezTo>
                  <a:pt x="0" y="87"/>
                  <a:pt x="1" y="88"/>
                  <a:pt x="2" y="89"/>
                </a:cubicBezTo>
                <a:cubicBezTo>
                  <a:pt x="8" y="90"/>
                  <a:pt x="8" y="90"/>
                  <a:pt x="8" y="90"/>
                </a:cubicBezTo>
                <a:cubicBezTo>
                  <a:pt x="8" y="92"/>
                  <a:pt x="8" y="95"/>
                  <a:pt x="8" y="97"/>
                </a:cubicBezTo>
                <a:cubicBezTo>
                  <a:pt x="8" y="100"/>
                  <a:pt x="8" y="103"/>
                  <a:pt x="8" y="105"/>
                </a:cubicBezTo>
                <a:cubicBezTo>
                  <a:pt x="2" y="106"/>
                  <a:pt x="2" y="106"/>
                  <a:pt x="2" y="106"/>
                </a:cubicBezTo>
                <a:cubicBezTo>
                  <a:pt x="1" y="106"/>
                  <a:pt x="0" y="107"/>
                  <a:pt x="0" y="109"/>
                </a:cubicBezTo>
                <a:cubicBezTo>
                  <a:pt x="1" y="112"/>
                  <a:pt x="1" y="114"/>
                  <a:pt x="2" y="117"/>
                </a:cubicBezTo>
                <a:cubicBezTo>
                  <a:pt x="2" y="118"/>
                  <a:pt x="3" y="119"/>
                  <a:pt x="4" y="119"/>
                </a:cubicBezTo>
                <a:cubicBezTo>
                  <a:pt x="4" y="119"/>
                  <a:pt x="4" y="119"/>
                  <a:pt x="4" y="119"/>
                </a:cubicBezTo>
                <a:cubicBezTo>
                  <a:pt x="10" y="118"/>
                  <a:pt x="10" y="118"/>
                  <a:pt x="10" y="118"/>
                </a:cubicBezTo>
                <a:cubicBezTo>
                  <a:pt x="12" y="123"/>
                  <a:pt x="13" y="128"/>
                  <a:pt x="15" y="133"/>
                </a:cubicBezTo>
                <a:cubicBezTo>
                  <a:pt x="10" y="136"/>
                  <a:pt x="10" y="136"/>
                  <a:pt x="10" y="136"/>
                </a:cubicBezTo>
                <a:cubicBezTo>
                  <a:pt x="9" y="136"/>
                  <a:pt x="8" y="137"/>
                  <a:pt x="9" y="139"/>
                </a:cubicBezTo>
                <a:cubicBezTo>
                  <a:pt x="10" y="141"/>
                  <a:pt x="11" y="144"/>
                  <a:pt x="13" y="146"/>
                </a:cubicBezTo>
                <a:cubicBezTo>
                  <a:pt x="13" y="147"/>
                  <a:pt x="14" y="147"/>
                  <a:pt x="15" y="147"/>
                </a:cubicBezTo>
                <a:cubicBezTo>
                  <a:pt x="15" y="147"/>
                  <a:pt x="15" y="147"/>
                  <a:pt x="16" y="147"/>
                </a:cubicBezTo>
                <a:cubicBezTo>
                  <a:pt x="21" y="144"/>
                  <a:pt x="21" y="144"/>
                  <a:pt x="21" y="144"/>
                </a:cubicBezTo>
                <a:cubicBezTo>
                  <a:pt x="24" y="149"/>
                  <a:pt x="27" y="153"/>
                  <a:pt x="30" y="157"/>
                </a:cubicBezTo>
                <a:cubicBezTo>
                  <a:pt x="26" y="161"/>
                  <a:pt x="26" y="161"/>
                  <a:pt x="26" y="161"/>
                </a:cubicBezTo>
                <a:cubicBezTo>
                  <a:pt x="25" y="162"/>
                  <a:pt x="25" y="163"/>
                  <a:pt x="26" y="164"/>
                </a:cubicBezTo>
                <a:cubicBezTo>
                  <a:pt x="28" y="166"/>
                  <a:pt x="30" y="168"/>
                  <a:pt x="32" y="170"/>
                </a:cubicBezTo>
                <a:cubicBezTo>
                  <a:pt x="32" y="171"/>
                  <a:pt x="33" y="171"/>
                  <a:pt x="34" y="171"/>
                </a:cubicBezTo>
                <a:cubicBezTo>
                  <a:pt x="34" y="171"/>
                  <a:pt x="35" y="171"/>
                  <a:pt x="35" y="170"/>
                </a:cubicBezTo>
                <a:cubicBezTo>
                  <a:pt x="40" y="166"/>
                  <a:pt x="40" y="166"/>
                  <a:pt x="40" y="166"/>
                </a:cubicBezTo>
                <a:cubicBezTo>
                  <a:pt x="44" y="169"/>
                  <a:pt x="48" y="172"/>
                  <a:pt x="52" y="175"/>
                </a:cubicBezTo>
                <a:cubicBezTo>
                  <a:pt x="49" y="180"/>
                  <a:pt x="49" y="180"/>
                  <a:pt x="49" y="180"/>
                </a:cubicBezTo>
                <a:cubicBezTo>
                  <a:pt x="49" y="181"/>
                  <a:pt x="49" y="183"/>
                  <a:pt x="50" y="183"/>
                </a:cubicBezTo>
                <a:cubicBezTo>
                  <a:pt x="53" y="185"/>
                  <a:pt x="55" y="186"/>
                  <a:pt x="58" y="187"/>
                </a:cubicBezTo>
                <a:cubicBezTo>
                  <a:pt x="58" y="187"/>
                  <a:pt x="58" y="187"/>
                  <a:pt x="59" y="187"/>
                </a:cubicBezTo>
                <a:cubicBezTo>
                  <a:pt x="60" y="187"/>
                  <a:pt x="60" y="187"/>
                  <a:pt x="61" y="186"/>
                </a:cubicBezTo>
                <a:cubicBezTo>
                  <a:pt x="64" y="181"/>
                  <a:pt x="64" y="181"/>
                  <a:pt x="64" y="181"/>
                </a:cubicBezTo>
                <a:cubicBezTo>
                  <a:pt x="68" y="183"/>
                  <a:pt x="73" y="184"/>
                  <a:pt x="78" y="185"/>
                </a:cubicBezTo>
                <a:cubicBezTo>
                  <a:pt x="77" y="191"/>
                  <a:pt x="77" y="191"/>
                  <a:pt x="77" y="191"/>
                </a:cubicBezTo>
                <a:cubicBezTo>
                  <a:pt x="77" y="193"/>
                  <a:pt x="78" y="194"/>
                  <a:pt x="79" y="194"/>
                </a:cubicBezTo>
                <a:cubicBezTo>
                  <a:pt x="82" y="194"/>
                  <a:pt x="85" y="195"/>
                  <a:pt x="88" y="195"/>
                </a:cubicBezTo>
                <a:cubicBezTo>
                  <a:pt x="88" y="195"/>
                  <a:pt x="88" y="195"/>
                  <a:pt x="88" y="195"/>
                </a:cubicBezTo>
                <a:cubicBezTo>
                  <a:pt x="89" y="195"/>
                  <a:pt x="90" y="195"/>
                  <a:pt x="90" y="193"/>
                </a:cubicBezTo>
                <a:cubicBezTo>
                  <a:pt x="91" y="187"/>
                  <a:pt x="91" y="187"/>
                  <a:pt x="91" y="187"/>
                </a:cubicBezTo>
                <a:cubicBezTo>
                  <a:pt x="94" y="187"/>
                  <a:pt x="96" y="188"/>
                  <a:pt x="99" y="188"/>
                </a:cubicBezTo>
                <a:cubicBezTo>
                  <a:pt x="101" y="188"/>
                  <a:pt x="104" y="187"/>
                  <a:pt x="106" y="187"/>
                </a:cubicBezTo>
                <a:cubicBezTo>
                  <a:pt x="107" y="193"/>
                  <a:pt x="107" y="193"/>
                  <a:pt x="107" y="193"/>
                </a:cubicBezTo>
                <a:cubicBezTo>
                  <a:pt x="108" y="195"/>
                  <a:pt x="109" y="195"/>
                  <a:pt x="110" y="195"/>
                </a:cubicBezTo>
                <a:cubicBezTo>
                  <a:pt x="110" y="195"/>
                  <a:pt x="110" y="195"/>
                  <a:pt x="110" y="195"/>
                </a:cubicBezTo>
                <a:cubicBezTo>
                  <a:pt x="113" y="195"/>
                  <a:pt x="116" y="194"/>
                  <a:pt x="118" y="194"/>
                </a:cubicBezTo>
                <a:cubicBezTo>
                  <a:pt x="120" y="194"/>
                  <a:pt x="120" y="193"/>
                  <a:pt x="120" y="191"/>
                </a:cubicBezTo>
                <a:cubicBezTo>
                  <a:pt x="119" y="185"/>
                  <a:pt x="119" y="185"/>
                  <a:pt x="119" y="185"/>
                </a:cubicBezTo>
                <a:cubicBezTo>
                  <a:pt x="124" y="184"/>
                  <a:pt x="129" y="183"/>
                  <a:pt x="134" y="181"/>
                </a:cubicBezTo>
                <a:cubicBezTo>
                  <a:pt x="137" y="186"/>
                  <a:pt x="137" y="186"/>
                  <a:pt x="137" y="186"/>
                </a:cubicBezTo>
                <a:cubicBezTo>
                  <a:pt x="137" y="187"/>
                  <a:pt x="138" y="187"/>
                  <a:pt x="139" y="187"/>
                </a:cubicBezTo>
                <a:cubicBezTo>
                  <a:pt x="139" y="187"/>
                  <a:pt x="139" y="187"/>
                  <a:pt x="140" y="187"/>
                </a:cubicBezTo>
                <a:cubicBezTo>
                  <a:pt x="142" y="186"/>
                  <a:pt x="145" y="185"/>
                  <a:pt x="147" y="183"/>
                </a:cubicBezTo>
                <a:cubicBezTo>
                  <a:pt x="148" y="183"/>
                  <a:pt x="149" y="181"/>
                  <a:pt x="148" y="180"/>
                </a:cubicBezTo>
                <a:cubicBezTo>
                  <a:pt x="146" y="175"/>
                  <a:pt x="146" y="175"/>
                  <a:pt x="146" y="175"/>
                </a:cubicBezTo>
                <a:cubicBezTo>
                  <a:pt x="150" y="172"/>
                  <a:pt x="154" y="169"/>
                  <a:pt x="158" y="166"/>
                </a:cubicBezTo>
                <a:cubicBezTo>
                  <a:pt x="162" y="170"/>
                  <a:pt x="162" y="170"/>
                  <a:pt x="162" y="170"/>
                </a:cubicBezTo>
                <a:cubicBezTo>
                  <a:pt x="163" y="171"/>
                  <a:pt x="163" y="171"/>
                  <a:pt x="164" y="171"/>
                </a:cubicBezTo>
                <a:cubicBezTo>
                  <a:pt x="165" y="171"/>
                  <a:pt x="165" y="171"/>
                  <a:pt x="166" y="170"/>
                </a:cubicBezTo>
                <a:cubicBezTo>
                  <a:pt x="168" y="168"/>
                  <a:pt x="170" y="166"/>
                  <a:pt x="172" y="164"/>
                </a:cubicBezTo>
                <a:cubicBezTo>
                  <a:pt x="172" y="163"/>
                  <a:pt x="172" y="162"/>
                  <a:pt x="172" y="161"/>
                </a:cubicBezTo>
                <a:cubicBezTo>
                  <a:pt x="167" y="157"/>
                  <a:pt x="167" y="157"/>
                  <a:pt x="167" y="157"/>
                </a:cubicBezTo>
                <a:cubicBezTo>
                  <a:pt x="171" y="153"/>
                  <a:pt x="174" y="149"/>
                  <a:pt x="176" y="144"/>
                </a:cubicBezTo>
                <a:cubicBezTo>
                  <a:pt x="182" y="147"/>
                  <a:pt x="182" y="147"/>
                  <a:pt x="182" y="147"/>
                </a:cubicBezTo>
                <a:cubicBezTo>
                  <a:pt x="182" y="147"/>
                  <a:pt x="183" y="147"/>
                  <a:pt x="183" y="147"/>
                </a:cubicBezTo>
                <a:cubicBezTo>
                  <a:pt x="184" y="147"/>
                  <a:pt x="185" y="147"/>
                  <a:pt x="185" y="146"/>
                </a:cubicBezTo>
                <a:cubicBezTo>
                  <a:pt x="186" y="144"/>
                  <a:pt x="188" y="141"/>
                  <a:pt x="189" y="139"/>
                </a:cubicBezTo>
                <a:cubicBezTo>
                  <a:pt x="189" y="137"/>
                  <a:pt x="189" y="136"/>
                  <a:pt x="188" y="136"/>
                </a:cubicBezTo>
                <a:cubicBezTo>
                  <a:pt x="182" y="133"/>
                  <a:pt x="182" y="133"/>
                  <a:pt x="182" y="133"/>
                </a:cubicBezTo>
                <a:cubicBezTo>
                  <a:pt x="184" y="128"/>
                  <a:pt x="186" y="123"/>
                  <a:pt x="187" y="118"/>
                </a:cubicBezTo>
                <a:cubicBezTo>
                  <a:pt x="193" y="119"/>
                  <a:pt x="193" y="119"/>
                  <a:pt x="193" y="119"/>
                </a:cubicBezTo>
                <a:cubicBezTo>
                  <a:pt x="194" y="119"/>
                  <a:pt x="194" y="119"/>
                  <a:pt x="194" y="119"/>
                </a:cubicBezTo>
                <a:cubicBezTo>
                  <a:pt x="195" y="119"/>
                  <a:pt x="196" y="118"/>
                  <a:pt x="196" y="117"/>
                </a:cubicBezTo>
                <a:cubicBezTo>
                  <a:pt x="196" y="114"/>
                  <a:pt x="197" y="112"/>
                  <a:pt x="197" y="109"/>
                </a:cubicBezTo>
                <a:cubicBezTo>
                  <a:pt x="197" y="107"/>
                  <a:pt x="197" y="106"/>
                  <a:pt x="195" y="106"/>
                </a:cubicBezTo>
                <a:close/>
              </a:path>
            </a:pathLst>
          </a:custGeom>
          <a:solidFill>
            <a:srgbClr val="39A7B6"/>
          </a:solidFill>
          <a:ln w="19050" cap="rnd">
            <a:solidFill>
              <a:srgbClr val="39A7B6"/>
            </a:solidFill>
            <a:round/>
            <a:headEnd/>
            <a:tailEnd/>
          </a:ln>
        </p:spPr>
        <p:txBody>
          <a:bodyPr vert="horz" wrap="square" lIns="43205" tIns="21603" rIns="43205" bIns="21603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86393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 smtClean="0">
              <a:ln>
                <a:noFill/>
              </a:ln>
              <a:solidFill>
                <a:srgbClr val="73757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Freeform 6"/>
          <p:cNvSpPr>
            <a:spLocks/>
          </p:cNvSpPr>
          <p:nvPr/>
        </p:nvSpPr>
        <p:spPr bwMode="auto">
          <a:xfrm>
            <a:off x="4666480" y="3151817"/>
            <a:ext cx="2786261" cy="2775151"/>
          </a:xfrm>
          <a:custGeom>
            <a:avLst/>
            <a:gdLst>
              <a:gd name="T0" fmla="*/ 189 w 197"/>
              <a:gd name="T1" fmla="*/ 92 h 196"/>
              <a:gd name="T2" fmla="*/ 196 w 197"/>
              <a:gd name="T3" fmla="*/ 80 h 196"/>
              <a:gd name="T4" fmla="*/ 187 w 197"/>
              <a:gd name="T5" fmla="*/ 79 h 196"/>
              <a:gd name="T6" fmla="*/ 189 w 197"/>
              <a:gd name="T7" fmla="*/ 58 h 196"/>
              <a:gd name="T8" fmla="*/ 183 w 197"/>
              <a:gd name="T9" fmla="*/ 50 h 196"/>
              <a:gd name="T10" fmla="*/ 172 w 197"/>
              <a:gd name="T11" fmla="*/ 35 h 196"/>
              <a:gd name="T12" fmla="*/ 165 w 197"/>
              <a:gd name="T13" fmla="*/ 26 h 196"/>
              <a:gd name="T14" fmla="*/ 147 w 197"/>
              <a:gd name="T15" fmla="*/ 21 h 196"/>
              <a:gd name="T16" fmla="*/ 141 w 197"/>
              <a:gd name="T17" fmla="*/ 9 h 196"/>
              <a:gd name="T18" fmla="*/ 135 w 197"/>
              <a:gd name="T19" fmla="*/ 15 h 196"/>
              <a:gd name="T20" fmla="*/ 122 w 197"/>
              <a:gd name="T21" fmla="*/ 4 h 196"/>
              <a:gd name="T22" fmla="*/ 111 w 197"/>
              <a:gd name="T23" fmla="*/ 0 h 196"/>
              <a:gd name="T24" fmla="*/ 98 w 197"/>
              <a:gd name="T25" fmla="*/ 8 h 196"/>
              <a:gd name="T26" fmla="*/ 98 w 197"/>
              <a:gd name="T27" fmla="*/ 8 h 196"/>
              <a:gd name="T28" fmla="*/ 92 w 197"/>
              <a:gd name="T29" fmla="*/ 2 h 196"/>
              <a:gd name="T30" fmla="*/ 81 w 197"/>
              <a:gd name="T31" fmla="*/ 1 h 196"/>
              <a:gd name="T32" fmla="*/ 65 w 197"/>
              <a:gd name="T33" fmla="*/ 14 h 196"/>
              <a:gd name="T34" fmla="*/ 59 w 197"/>
              <a:gd name="T35" fmla="*/ 7 h 196"/>
              <a:gd name="T36" fmla="*/ 53 w 197"/>
              <a:gd name="T37" fmla="*/ 20 h 196"/>
              <a:gd name="T38" fmla="*/ 35 w 197"/>
              <a:gd name="T39" fmla="*/ 23 h 196"/>
              <a:gd name="T40" fmla="*/ 27 w 197"/>
              <a:gd name="T41" fmla="*/ 33 h 196"/>
              <a:gd name="T42" fmla="*/ 16 w 197"/>
              <a:gd name="T43" fmla="*/ 47 h 196"/>
              <a:gd name="T44" fmla="*/ 9 w 197"/>
              <a:gd name="T45" fmla="*/ 55 h 196"/>
              <a:gd name="T46" fmla="*/ 13 w 197"/>
              <a:gd name="T47" fmla="*/ 69 h 196"/>
              <a:gd name="T48" fmla="*/ 4 w 197"/>
              <a:gd name="T49" fmla="*/ 75 h 196"/>
              <a:gd name="T50" fmla="*/ 2 w 197"/>
              <a:gd name="T51" fmla="*/ 88 h 196"/>
              <a:gd name="T52" fmla="*/ 2 w 197"/>
              <a:gd name="T53" fmla="*/ 105 h 196"/>
              <a:gd name="T54" fmla="*/ 4 w 197"/>
              <a:gd name="T55" fmla="*/ 118 h 196"/>
              <a:gd name="T56" fmla="*/ 15 w 197"/>
              <a:gd name="T57" fmla="*/ 132 h 196"/>
              <a:gd name="T58" fmla="*/ 12 w 197"/>
              <a:gd name="T59" fmla="*/ 145 h 196"/>
              <a:gd name="T60" fmla="*/ 21 w 197"/>
              <a:gd name="T61" fmla="*/ 144 h 196"/>
              <a:gd name="T62" fmla="*/ 25 w 197"/>
              <a:gd name="T63" fmla="*/ 163 h 196"/>
              <a:gd name="T64" fmla="*/ 34 w 197"/>
              <a:gd name="T65" fmla="*/ 170 h 196"/>
              <a:gd name="T66" fmla="*/ 48 w 197"/>
              <a:gd name="T67" fmla="*/ 180 h 196"/>
              <a:gd name="T68" fmla="*/ 58 w 197"/>
              <a:gd name="T69" fmla="*/ 187 h 196"/>
              <a:gd name="T70" fmla="*/ 70 w 197"/>
              <a:gd name="T71" fmla="*/ 183 h 196"/>
              <a:gd name="T72" fmla="*/ 78 w 197"/>
              <a:gd name="T73" fmla="*/ 194 h 196"/>
              <a:gd name="T74" fmla="*/ 89 w 197"/>
              <a:gd name="T75" fmla="*/ 194 h 196"/>
              <a:gd name="T76" fmla="*/ 105 w 197"/>
              <a:gd name="T77" fmla="*/ 188 h 196"/>
              <a:gd name="T78" fmla="*/ 108 w 197"/>
              <a:gd name="T79" fmla="*/ 196 h 196"/>
              <a:gd name="T80" fmla="*/ 118 w 197"/>
              <a:gd name="T81" fmla="*/ 186 h 196"/>
              <a:gd name="T82" fmla="*/ 137 w 197"/>
              <a:gd name="T83" fmla="*/ 189 h 196"/>
              <a:gd name="T84" fmla="*/ 147 w 197"/>
              <a:gd name="T85" fmla="*/ 182 h 196"/>
              <a:gd name="T86" fmla="*/ 161 w 197"/>
              <a:gd name="T87" fmla="*/ 172 h 196"/>
              <a:gd name="T88" fmla="*/ 171 w 197"/>
              <a:gd name="T89" fmla="*/ 166 h 196"/>
              <a:gd name="T90" fmla="*/ 176 w 197"/>
              <a:gd name="T91" fmla="*/ 146 h 196"/>
              <a:gd name="T92" fmla="*/ 184 w 197"/>
              <a:gd name="T93" fmla="*/ 148 h 196"/>
              <a:gd name="T94" fmla="*/ 182 w 197"/>
              <a:gd name="T95" fmla="*/ 134 h 196"/>
              <a:gd name="T96" fmla="*/ 193 w 197"/>
              <a:gd name="T97" fmla="*/ 121 h 196"/>
              <a:gd name="T98" fmla="*/ 197 w 197"/>
              <a:gd name="T99" fmla="*/ 111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97" h="196">
                <a:moveTo>
                  <a:pt x="195" y="108"/>
                </a:moveTo>
                <a:cubicBezTo>
                  <a:pt x="189" y="107"/>
                  <a:pt x="189" y="107"/>
                  <a:pt x="189" y="107"/>
                </a:cubicBezTo>
                <a:cubicBezTo>
                  <a:pt x="190" y="102"/>
                  <a:pt x="190" y="97"/>
                  <a:pt x="189" y="92"/>
                </a:cubicBezTo>
                <a:cubicBezTo>
                  <a:pt x="195" y="91"/>
                  <a:pt x="195" y="91"/>
                  <a:pt x="195" y="91"/>
                </a:cubicBezTo>
                <a:cubicBezTo>
                  <a:pt x="197" y="90"/>
                  <a:pt x="197" y="89"/>
                  <a:pt x="197" y="88"/>
                </a:cubicBezTo>
                <a:cubicBezTo>
                  <a:pt x="197" y="85"/>
                  <a:pt x="197" y="83"/>
                  <a:pt x="196" y="80"/>
                </a:cubicBezTo>
                <a:cubicBezTo>
                  <a:pt x="196" y="79"/>
                  <a:pt x="195" y="78"/>
                  <a:pt x="194" y="78"/>
                </a:cubicBezTo>
                <a:cubicBezTo>
                  <a:pt x="194" y="78"/>
                  <a:pt x="194" y="78"/>
                  <a:pt x="194" y="78"/>
                </a:cubicBezTo>
                <a:cubicBezTo>
                  <a:pt x="187" y="79"/>
                  <a:pt x="187" y="79"/>
                  <a:pt x="187" y="79"/>
                </a:cubicBezTo>
                <a:cubicBezTo>
                  <a:pt x="186" y="74"/>
                  <a:pt x="185" y="69"/>
                  <a:pt x="183" y="64"/>
                </a:cubicBezTo>
                <a:cubicBezTo>
                  <a:pt x="188" y="61"/>
                  <a:pt x="188" y="61"/>
                  <a:pt x="188" y="61"/>
                </a:cubicBezTo>
                <a:cubicBezTo>
                  <a:pt x="189" y="61"/>
                  <a:pt x="190" y="59"/>
                  <a:pt x="189" y="58"/>
                </a:cubicBezTo>
                <a:cubicBezTo>
                  <a:pt x="188" y="56"/>
                  <a:pt x="187" y="53"/>
                  <a:pt x="186" y="51"/>
                </a:cubicBezTo>
                <a:cubicBezTo>
                  <a:pt x="185" y="50"/>
                  <a:pt x="184" y="49"/>
                  <a:pt x="184" y="49"/>
                </a:cubicBezTo>
                <a:cubicBezTo>
                  <a:pt x="183" y="49"/>
                  <a:pt x="183" y="50"/>
                  <a:pt x="183" y="50"/>
                </a:cubicBezTo>
                <a:cubicBezTo>
                  <a:pt x="177" y="52"/>
                  <a:pt x="177" y="52"/>
                  <a:pt x="177" y="52"/>
                </a:cubicBezTo>
                <a:cubicBezTo>
                  <a:pt x="174" y="48"/>
                  <a:pt x="171" y="44"/>
                  <a:pt x="168" y="40"/>
                </a:cubicBezTo>
                <a:cubicBezTo>
                  <a:pt x="172" y="35"/>
                  <a:pt x="172" y="35"/>
                  <a:pt x="172" y="35"/>
                </a:cubicBezTo>
                <a:cubicBezTo>
                  <a:pt x="173" y="35"/>
                  <a:pt x="173" y="33"/>
                  <a:pt x="173" y="32"/>
                </a:cubicBezTo>
                <a:cubicBezTo>
                  <a:pt x="171" y="30"/>
                  <a:pt x="169" y="28"/>
                  <a:pt x="167" y="26"/>
                </a:cubicBezTo>
                <a:cubicBezTo>
                  <a:pt x="166" y="26"/>
                  <a:pt x="166" y="26"/>
                  <a:pt x="165" y="26"/>
                </a:cubicBezTo>
                <a:cubicBezTo>
                  <a:pt x="164" y="26"/>
                  <a:pt x="164" y="26"/>
                  <a:pt x="163" y="26"/>
                </a:cubicBezTo>
                <a:cubicBezTo>
                  <a:pt x="159" y="30"/>
                  <a:pt x="159" y="30"/>
                  <a:pt x="159" y="30"/>
                </a:cubicBezTo>
                <a:cubicBezTo>
                  <a:pt x="155" y="27"/>
                  <a:pt x="151" y="24"/>
                  <a:pt x="147" y="21"/>
                </a:cubicBezTo>
                <a:cubicBezTo>
                  <a:pt x="150" y="16"/>
                  <a:pt x="150" y="16"/>
                  <a:pt x="150" y="16"/>
                </a:cubicBezTo>
                <a:cubicBezTo>
                  <a:pt x="150" y="15"/>
                  <a:pt x="150" y="13"/>
                  <a:pt x="149" y="13"/>
                </a:cubicBezTo>
                <a:cubicBezTo>
                  <a:pt x="146" y="12"/>
                  <a:pt x="144" y="10"/>
                  <a:pt x="141" y="9"/>
                </a:cubicBezTo>
                <a:cubicBezTo>
                  <a:pt x="141" y="9"/>
                  <a:pt x="140" y="9"/>
                  <a:pt x="140" y="9"/>
                </a:cubicBezTo>
                <a:cubicBezTo>
                  <a:pt x="139" y="9"/>
                  <a:pt x="139" y="9"/>
                  <a:pt x="138" y="10"/>
                </a:cubicBezTo>
                <a:cubicBezTo>
                  <a:pt x="135" y="15"/>
                  <a:pt x="135" y="15"/>
                  <a:pt x="135" y="15"/>
                </a:cubicBezTo>
                <a:cubicBezTo>
                  <a:pt x="133" y="14"/>
                  <a:pt x="130" y="13"/>
                  <a:pt x="128" y="13"/>
                </a:cubicBezTo>
                <a:cubicBezTo>
                  <a:pt x="126" y="12"/>
                  <a:pt x="123" y="11"/>
                  <a:pt x="121" y="10"/>
                </a:cubicBezTo>
                <a:cubicBezTo>
                  <a:pt x="122" y="4"/>
                  <a:pt x="122" y="4"/>
                  <a:pt x="122" y="4"/>
                </a:cubicBezTo>
                <a:cubicBezTo>
                  <a:pt x="122" y="3"/>
                  <a:pt x="121" y="2"/>
                  <a:pt x="120" y="2"/>
                </a:cubicBezTo>
                <a:cubicBezTo>
                  <a:pt x="117" y="1"/>
                  <a:pt x="114" y="1"/>
                  <a:pt x="111" y="0"/>
                </a:cubicBezTo>
                <a:cubicBezTo>
                  <a:pt x="111" y="0"/>
                  <a:pt x="111" y="0"/>
                  <a:pt x="111" y="0"/>
                </a:cubicBezTo>
                <a:cubicBezTo>
                  <a:pt x="110" y="0"/>
                  <a:pt x="109" y="1"/>
                  <a:pt x="109" y="2"/>
                </a:cubicBezTo>
                <a:cubicBezTo>
                  <a:pt x="108" y="8"/>
                  <a:pt x="108" y="8"/>
                  <a:pt x="108" y="8"/>
                </a:cubicBezTo>
                <a:cubicBezTo>
                  <a:pt x="105" y="8"/>
                  <a:pt x="102" y="8"/>
                  <a:pt x="98" y="8"/>
                </a:cubicBezTo>
                <a:cubicBezTo>
                  <a:pt x="98" y="9"/>
                  <a:pt x="98" y="9"/>
                  <a:pt x="98" y="9"/>
                </a:cubicBezTo>
                <a:cubicBezTo>
                  <a:pt x="98" y="9"/>
                  <a:pt x="98" y="9"/>
                  <a:pt x="98" y="9"/>
                </a:cubicBezTo>
                <a:cubicBezTo>
                  <a:pt x="98" y="8"/>
                  <a:pt x="98" y="8"/>
                  <a:pt x="98" y="8"/>
                </a:cubicBezTo>
                <a:cubicBezTo>
                  <a:pt x="98" y="8"/>
                  <a:pt x="98" y="8"/>
                  <a:pt x="98" y="8"/>
                </a:cubicBezTo>
                <a:cubicBezTo>
                  <a:pt x="96" y="8"/>
                  <a:pt x="95" y="8"/>
                  <a:pt x="93" y="8"/>
                </a:cubicBezTo>
                <a:cubicBezTo>
                  <a:pt x="92" y="2"/>
                  <a:pt x="92" y="2"/>
                  <a:pt x="92" y="2"/>
                </a:cubicBezTo>
                <a:cubicBezTo>
                  <a:pt x="91" y="1"/>
                  <a:pt x="90" y="0"/>
                  <a:pt x="89" y="0"/>
                </a:cubicBezTo>
                <a:cubicBezTo>
                  <a:pt x="89" y="0"/>
                  <a:pt x="89" y="0"/>
                  <a:pt x="89" y="0"/>
                </a:cubicBezTo>
                <a:cubicBezTo>
                  <a:pt x="86" y="0"/>
                  <a:pt x="83" y="0"/>
                  <a:pt x="81" y="1"/>
                </a:cubicBezTo>
                <a:cubicBezTo>
                  <a:pt x="79" y="1"/>
                  <a:pt x="79" y="2"/>
                  <a:pt x="79" y="3"/>
                </a:cubicBezTo>
                <a:cubicBezTo>
                  <a:pt x="80" y="10"/>
                  <a:pt x="80" y="10"/>
                  <a:pt x="80" y="10"/>
                </a:cubicBezTo>
                <a:cubicBezTo>
                  <a:pt x="75" y="11"/>
                  <a:pt x="70" y="12"/>
                  <a:pt x="65" y="14"/>
                </a:cubicBezTo>
                <a:cubicBezTo>
                  <a:pt x="62" y="8"/>
                  <a:pt x="62" y="8"/>
                  <a:pt x="62" y="8"/>
                </a:cubicBezTo>
                <a:cubicBezTo>
                  <a:pt x="62" y="8"/>
                  <a:pt x="61" y="7"/>
                  <a:pt x="60" y="7"/>
                </a:cubicBezTo>
                <a:cubicBezTo>
                  <a:pt x="60" y="7"/>
                  <a:pt x="59" y="7"/>
                  <a:pt x="59" y="7"/>
                </a:cubicBezTo>
                <a:cubicBezTo>
                  <a:pt x="57" y="8"/>
                  <a:pt x="54" y="10"/>
                  <a:pt x="52" y="11"/>
                </a:cubicBezTo>
                <a:cubicBezTo>
                  <a:pt x="50" y="12"/>
                  <a:pt x="50" y="13"/>
                  <a:pt x="51" y="14"/>
                </a:cubicBezTo>
                <a:cubicBezTo>
                  <a:pt x="53" y="20"/>
                  <a:pt x="53" y="20"/>
                  <a:pt x="53" y="20"/>
                </a:cubicBezTo>
                <a:cubicBezTo>
                  <a:pt x="49" y="22"/>
                  <a:pt x="45" y="25"/>
                  <a:pt x="41" y="28"/>
                </a:cubicBezTo>
                <a:cubicBezTo>
                  <a:pt x="36" y="24"/>
                  <a:pt x="36" y="24"/>
                  <a:pt x="36" y="24"/>
                </a:cubicBezTo>
                <a:cubicBezTo>
                  <a:pt x="36" y="24"/>
                  <a:pt x="35" y="23"/>
                  <a:pt x="35" y="23"/>
                </a:cubicBezTo>
                <a:cubicBezTo>
                  <a:pt x="34" y="23"/>
                  <a:pt x="33" y="24"/>
                  <a:pt x="33" y="24"/>
                </a:cubicBezTo>
                <a:cubicBezTo>
                  <a:pt x="31" y="26"/>
                  <a:pt x="29" y="28"/>
                  <a:pt x="27" y="30"/>
                </a:cubicBezTo>
                <a:cubicBezTo>
                  <a:pt x="26" y="31"/>
                  <a:pt x="26" y="32"/>
                  <a:pt x="27" y="33"/>
                </a:cubicBezTo>
                <a:cubicBezTo>
                  <a:pt x="31" y="38"/>
                  <a:pt x="31" y="38"/>
                  <a:pt x="31" y="38"/>
                </a:cubicBezTo>
                <a:cubicBezTo>
                  <a:pt x="28" y="41"/>
                  <a:pt x="25" y="45"/>
                  <a:pt x="22" y="50"/>
                </a:cubicBezTo>
                <a:cubicBezTo>
                  <a:pt x="16" y="47"/>
                  <a:pt x="16" y="47"/>
                  <a:pt x="16" y="47"/>
                </a:cubicBezTo>
                <a:cubicBezTo>
                  <a:pt x="16" y="47"/>
                  <a:pt x="16" y="47"/>
                  <a:pt x="15" y="47"/>
                </a:cubicBezTo>
                <a:cubicBezTo>
                  <a:pt x="14" y="47"/>
                  <a:pt x="14" y="47"/>
                  <a:pt x="13" y="48"/>
                </a:cubicBezTo>
                <a:cubicBezTo>
                  <a:pt x="12" y="50"/>
                  <a:pt x="11" y="53"/>
                  <a:pt x="9" y="55"/>
                </a:cubicBezTo>
                <a:cubicBezTo>
                  <a:pt x="9" y="56"/>
                  <a:pt x="9" y="58"/>
                  <a:pt x="10" y="58"/>
                </a:cubicBezTo>
                <a:cubicBezTo>
                  <a:pt x="16" y="61"/>
                  <a:pt x="16" y="61"/>
                  <a:pt x="16" y="61"/>
                </a:cubicBezTo>
                <a:cubicBezTo>
                  <a:pt x="15" y="64"/>
                  <a:pt x="14" y="66"/>
                  <a:pt x="13" y="69"/>
                </a:cubicBezTo>
                <a:cubicBezTo>
                  <a:pt x="12" y="71"/>
                  <a:pt x="11" y="73"/>
                  <a:pt x="11" y="76"/>
                </a:cubicBezTo>
                <a:cubicBezTo>
                  <a:pt x="5" y="75"/>
                  <a:pt x="5" y="75"/>
                  <a:pt x="5" y="75"/>
                </a:cubicBezTo>
                <a:cubicBezTo>
                  <a:pt x="4" y="75"/>
                  <a:pt x="4" y="75"/>
                  <a:pt x="4" y="75"/>
                </a:cubicBezTo>
                <a:cubicBezTo>
                  <a:pt x="3" y="75"/>
                  <a:pt x="2" y="76"/>
                  <a:pt x="2" y="77"/>
                </a:cubicBezTo>
                <a:cubicBezTo>
                  <a:pt x="1" y="80"/>
                  <a:pt x="1" y="82"/>
                  <a:pt x="0" y="85"/>
                </a:cubicBezTo>
                <a:cubicBezTo>
                  <a:pt x="0" y="86"/>
                  <a:pt x="1" y="87"/>
                  <a:pt x="2" y="88"/>
                </a:cubicBezTo>
                <a:cubicBezTo>
                  <a:pt x="8" y="89"/>
                  <a:pt x="8" y="89"/>
                  <a:pt x="8" y="89"/>
                </a:cubicBezTo>
                <a:cubicBezTo>
                  <a:pt x="8" y="94"/>
                  <a:pt x="8" y="99"/>
                  <a:pt x="8" y="104"/>
                </a:cubicBezTo>
                <a:cubicBezTo>
                  <a:pt x="2" y="105"/>
                  <a:pt x="2" y="105"/>
                  <a:pt x="2" y="105"/>
                </a:cubicBezTo>
                <a:cubicBezTo>
                  <a:pt x="1" y="105"/>
                  <a:pt x="0" y="106"/>
                  <a:pt x="0" y="108"/>
                </a:cubicBezTo>
                <a:cubicBezTo>
                  <a:pt x="1" y="110"/>
                  <a:pt x="1" y="113"/>
                  <a:pt x="1" y="116"/>
                </a:cubicBezTo>
                <a:cubicBezTo>
                  <a:pt x="2" y="117"/>
                  <a:pt x="3" y="118"/>
                  <a:pt x="4" y="118"/>
                </a:cubicBezTo>
                <a:cubicBezTo>
                  <a:pt x="4" y="118"/>
                  <a:pt x="4" y="118"/>
                  <a:pt x="4" y="118"/>
                </a:cubicBezTo>
                <a:cubicBezTo>
                  <a:pt x="10" y="117"/>
                  <a:pt x="10" y="117"/>
                  <a:pt x="10" y="117"/>
                </a:cubicBezTo>
                <a:cubicBezTo>
                  <a:pt x="11" y="122"/>
                  <a:pt x="13" y="127"/>
                  <a:pt x="15" y="132"/>
                </a:cubicBezTo>
                <a:cubicBezTo>
                  <a:pt x="9" y="135"/>
                  <a:pt x="9" y="135"/>
                  <a:pt x="9" y="135"/>
                </a:cubicBezTo>
                <a:cubicBezTo>
                  <a:pt x="8" y="135"/>
                  <a:pt x="8" y="136"/>
                  <a:pt x="8" y="138"/>
                </a:cubicBezTo>
                <a:cubicBezTo>
                  <a:pt x="9" y="140"/>
                  <a:pt x="11" y="143"/>
                  <a:pt x="12" y="145"/>
                </a:cubicBezTo>
                <a:cubicBezTo>
                  <a:pt x="12" y="146"/>
                  <a:pt x="13" y="146"/>
                  <a:pt x="14" y="146"/>
                </a:cubicBezTo>
                <a:cubicBezTo>
                  <a:pt x="14" y="146"/>
                  <a:pt x="15" y="146"/>
                  <a:pt x="15" y="146"/>
                </a:cubicBezTo>
                <a:cubicBezTo>
                  <a:pt x="21" y="144"/>
                  <a:pt x="21" y="144"/>
                  <a:pt x="21" y="144"/>
                </a:cubicBezTo>
                <a:cubicBezTo>
                  <a:pt x="23" y="148"/>
                  <a:pt x="26" y="152"/>
                  <a:pt x="29" y="156"/>
                </a:cubicBezTo>
                <a:cubicBezTo>
                  <a:pt x="25" y="160"/>
                  <a:pt x="25" y="160"/>
                  <a:pt x="25" y="160"/>
                </a:cubicBezTo>
                <a:cubicBezTo>
                  <a:pt x="24" y="161"/>
                  <a:pt x="24" y="163"/>
                  <a:pt x="25" y="163"/>
                </a:cubicBezTo>
                <a:cubicBezTo>
                  <a:pt x="27" y="166"/>
                  <a:pt x="29" y="168"/>
                  <a:pt x="31" y="170"/>
                </a:cubicBezTo>
                <a:cubicBezTo>
                  <a:pt x="31" y="170"/>
                  <a:pt x="32" y="170"/>
                  <a:pt x="33" y="170"/>
                </a:cubicBezTo>
                <a:cubicBezTo>
                  <a:pt x="33" y="170"/>
                  <a:pt x="34" y="170"/>
                  <a:pt x="34" y="170"/>
                </a:cubicBezTo>
                <a:cubicBezTo>
                  <a:pt x="39" y="165"/>
                  <a:pt x="39" y="165"/>
                  <a:pt x="39" y="165"/>
                </a:cubicBezTo>
                <a:cubicBezTo>
                  <a:pt x="42" y="169"/>
                  <a:pt x="47" y="172"/>
                  <a:pt x="51" y="174"/>
                </a:cubicBezTo>
                <a:cubicBezTo>
                  <a:pt x="48" y="180"/>
                  <a:pt x="48" y="180"/>
                  <a:pt x="48" y="180"/>
                </a:cubicBezTo>
                <a:cubicBezTo>
                  <a:pt x="48" y="181"/>
                  <a:pt x="48" y="182"/>
                  <a:pt x="49" y="183"/>
                </a:cubicBezTo>
                <a:cubicBezTo>
                  <a:pt x="51" y="184"/>
                  <a:pt x="54" y="186"/>
                  <a:pt x="57" y="187"/>
                </a:cubicBezTo>
                <a:cubicBezTo>
                  <a:pt x="57" y="187"/>
                  <a:pt x="57" y="187"/>
                  <a:pt x="58" y="187"/>
                </a:cubicBezTo>
                <a:cubicBezTo>
                  <a:pt x="58" y="187"/>
                  <a:pt x="59" y="187"/>
                  <a:pt x="59" y="186"/>
                </a:cubicBezTo>
                <a:cubicBezTo>
                  <a:pt x="63" y="181"/>
                  <a:pt x="63" y="181"/>
                  <a:pt x="63" y="181"/>
                </a:cubicBezTo>
                <a:cubicBezTo>
                  <a:pt x="65" y="182"/>
                  <a:pt x="67" y="182"/>
                  <a:pt x="70" y="183"/>
                </a:cubicBezTo>
                <a:cubicBezTo>
                  <a:pt x="72" y="184"/>
                  <a:pt x="74" y="185"/>
                  <a:pt x="77" y="185"/>
                </a:cubicBezTo>
                <a:cubicBezTo>
                  <a:pt x="76" y="192"/>
                  <a:pt x="76" y="192"/>
                  <a:pt x="76" y="192"/>
                </a:cubicBezTo>
                <a:cubicBezTo>
                  <a:pt x="76" y="193"/>
                  <a:pt x="76" y="194"/>
                  <a:pt x="78" y="194"/>
                </a:cubicBezTo>
                <a:cubicBezTo>
                  <a:pt x="81" y="195"/>
                  <a:pt x="83" y="195"/>
                  <a:pt x="86" y="196"/>
                </a:cubicBezTo>
                <a:cubicBezTo>
                  <a:pt x="86" y="196"/>
                  <a:pt x="86" y="196"/>
                  <a:pt x="86" y="196"/>
                </a:cubicBezTo>
                <a:cubicBezTo>
                  <a:pt x="87" y="196"/>
                  <a:pt x="88" y="195"/>
                  <a:pt x="89" y="194"/>
                </a:cubicBezTo>
                <a:cubicBezTo>
                  <a:pt x="90" y="188"/>
                  <a:pt x="90" y="188"/>
                  <a:pt x="90" y="188"/>
                </a:cubicBezTo>
                <a:cubicBezTo>
                  <a:pt x="93" y="188"/>
                  <a:pt x="96" y="188"/>
                  <a:pt x="99" y="188"/>
                </a:cubicBezTo>
                <a:cubicBezTo>
                  <a:pt x="101" y="188"/>
                  <a:pt x="103" y="188"/>
                  <a:pt x="105" y="188"/>
                </a:cubicBezTo>
                <a:cubicBezTo>
                  <a:pt x="106" y="194"/>
                  <a:pt x="106" y="194"/>
                  <a:pt x="106" y="194"/>
                </a:cubicBezTo>
                <a:cubicBezTo>
                  <a:pt x="106" y="195"/>
                  <a:pt x="107" y="196"/>
                  <a:pt x="108" y="196"/>
                </a:cubicBezTo>
                <a:cubicBezTo>
                  <a:pt x="108" y="196"/>
                  <a:pt x="108" y="196"/>
                  <a:pt x="108" y="196"/>
                </a:cubicBezTo>
                <a:cubicBezTo>
                  <a:pt x="111" y="196"/>
                  <a:pt x="114" y="195"/>
                  <a:pt x="117" y="195"/>
                </a:cubicBezTo>
                <a:cubicBezTo>
                  <a:pt x="118" y="195"/>
                  <a:pt x="119" y="194"/>
                  <a:pt x="119" y="192"/>
                </a:cubicBezTo>
                <a:cubicBezTo>
                  <a:pt x="118" y="186"/>
                  <a:pt x="118" y="186"/>
                  <a:pt x="118" y="186"/>
                </a:cubicBezTo>
                <a:cubicBezTo>
                  <a:pt x="123" y="185"/>
                  <a:pt x="128" y="184"/>
                  <a:pt x="133" y="182"/>
                </a:cubicBezTo>
                <a:cubicBezTo>
                  <a:pt x="135" y="187"/>
                  <a:pt x="135" y="187"/>
                  <a:pt x="135" y="187"/>
                </a:cubicBezTo>
                <a:cubicBezTo>
                  <a:pt x="136" y="188"/>
                  <a:pt x="137" y="189"/>
                  <a:pt x="137" y="189"/>
                </a:cubicBezTo>
                <a:cubicBezTo>
                  <a:pt x="138" y="189"/>
                  <a:pt x="138" y="189"/>
                  <a:pt x="138" y="188"/>
                </a:cubicBezTo>
                <a:cubicBezTo>
                  <a:pt x="141" y="187"/>
                  <a:pt x="143" y="186"/>
                  <a:pt x="146" y="185"/>
                </a:cubicBezTo>
                <a:cubicBezTo>
                  <a:pt x="147" y="184"/>
                  <a:pt x="148" y="183"/>
                  <a:pt x="147" y="182"/>
                </a:cubicBezTo>
                <a:cubicBezTo>
                  <a:pt x="144" y="176"/>
                  <a:pt x="144" y="176"/>
                  <a:pt x="144" y="176"/>
                </a:cubicBezTo>
                <a:cubicBezTo>
                  <a:pt x="149" y="174"/>
                  <a:pt x="153" y="171"/>
                  <a:pt x="157" y="167"/>
                </a:cubicBezTo>
                <a:cubicBezTo>
                  <a:pt x="161" y="172"/>
                  <a:pt x="161" y="172"/>
                  <a:pt x="161" y="172"/>
                </a:cubicBezTo>
                <a:cubicBezTo>
                  <a:pt x="162" y="172"/>
                  <a:pt x="162" y="172"/>
                  <a:pt x="163" y="172"/>
                </a:cubicBezTo>
                <a:cubicBezTo>
                  <a:pt x="164" y="172"/>
                  <a:pt x="164" y="172"/>
                  <a:pt x="165" y="172"/>
                </a:cubicBezTo>
                <a:cubicBezTo>
                  <a:pt x="167" y="170"/>
                  <a:pt x="169" y="168"/>
                  <a:pt x="171" y="166"/>
                </a:cubicBezTo>
                <a:cubicBezTo>
                  <a:pt x="172" y="165"/>
                  <a:pt x="172" y="164"/>
                  <a:pt x="171" y="163"/>
                </a:cubicBezTo>
                <a:cubicBezTo>
                  <a:pt x="166" y="158"/>
                  <a:pt x="166" y="158"/>
                  <a:pt x="166" y="158"/>
                </a:cubicBezTo>
                <a:cubicBezTo>
                  <a:pt x="170" y="155"/>
                  <a:pt x="173" y="150"/>
                  <a:pt x="176" y="146"/>
                </a:cubicBezTo>
                <a:cubicBezTo>
                  <a:pt x="181" y="149"/>
                  <a:pt x="181" y="149"/>
                  <a:pt x="181" y="149"/>
                </a:cubicBezTo>
                <a:cubicBezTo>
                  <a:pt x="182" y="149"/>
                  <a:pt x="182" y="149"/>
                  <a:pt x="182" y="149"/>
                </a:cubicBezTo>
                <a:cubicBezTo>
                  <a:pt x="183" y="149"/>
                  <a:pt x="184" y="149"/>
                  <a:pt x="184" y="148"/>
                </a:cubicBezTo>
                <a:cubicBezTo>
                  <a:pt x="186" y="146"/>
                  <a:pt x="187" y="143"/>
                  <a:pt x="188" y="140"/>
                </a:cubicBezTo>
                <a:cubicBezTo>
                  <a:pt x="189" y="139"/>
                  <a:pt x="188" y="138"/>
                  <a:pt x="187" y="138"/>
                </a:cubicBezTo>
                <a:cubicBezTo>
                  <a:pt x="182" y="134"/>
                  <a:pt x="182" y="134"/>
                  <a:pt x="182" y="134"/>
                </a:cubicBezTo>
                <a:cubicBezTo>
                  <a:pt x="183" y="132"/>
                  <a:pt x="184" y="130"/>
                  <a:pt x="185" y="127"/>
                </a:cubicBezTo>
                <a:cubicBezTo>
                  <a:pt x="186" y="125"/>
                  <a:pt x="186" y="122"/>
                  <a:pt x="187" y="120"/>
                </a:cubicBezTo>
                <a:cubicBezTo>
                  <a:pt x="193" y="121"/>
                  <a:pt x="193" y="121"/>
                  <a:pt x="193" y="121"/>
                </a:cubicBezTo>
                <a:cubicBezTo>
                  <a:pt x="193" y="121"/>
                  <a:pt x="193" y="121"/>
                  <a:pt x="193" y="121"/>
                </a:cubicBezTo>
                <a:cubicBezTo>
                  <a:pt x="194" y="121"/>
                  <a:pt x="195" y="120"/>
                  <a:pt x="196" y="119"/>
                </a:cubicBezTo>
                <a:cubicBezTo>
                  <a:pt x="196" y="116"/>
                  <a:pt x="197" y="113"/>
                  <a:pt x="197" y="111"/>
                </a:cubicBezTo>
                <a:cubicBezTo>
                  <a:pt x="197" y="110"/>
                  <a:pt x="196" y="108"/>
                  <a:pt x="195" y="108"/>
                </a:cubicBezTo>
                <a:close/>
              </a:path>
            </a:pathLst>
          </a:custGeom>
          <a:solidFill>
            <a:srgbClr val="778887"/>
          </a:solidFill>
          <a:ln w="19050" cap="rnd">
            <a:solidFill>
              <a:srgbClr val="778887"/>
            </a:solidFill>
            <a:round/>
            <a:headEnd/>
            <a:tailEnd/>
          </a:ln>
        </p:spPr>
        <p:txBody>
          <a:bodyPr vert="horz" wrap="square" lIns="43205" tIns="21603" rIns="43205" bIns="21603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86393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 smtClean="0">
              <a:ln>
                <a:noFill/>
              </a:ln>
              <a:solidFill>
                <a:srgbClr val="73757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Freeform 7"/>
          <p:cNvSpPr>
            <a:spLocks/>
          </p:cNvSpPr>
          <p:nvPr/>
        </p:nvSpPr>
        <p:spPr bwMode="auto">
          <a:xfrm>
            <a:off x="2908467" y="4514065"/>
            <a:ext cx="2051360" cy="2038564"/>
          </a:xfrm>
          <a:custGeom>
            <a:avLst/>
            <a:gdLst>
              <a:gd name="T0" fmla="*/ 135 w 145"/>
              <a:gd name="T1" fmla="*/ 77 h 144"/>
              <a:gd name="T2" fmla="*/ 143 w 145"/>
              <a:gd name="T3" fmla="*/ 65 h 144"/>
              <a:gd name="T4" fmla="*/ 143 w 145"/>
              <a:gd name="T5" fmla="*/ 53 h 144"/>
              <a:gd name="T6" fmla="*/ 141 w 145"/>
              <a:gd name="T7" fmla="*/ 51 h 144"/>
              <a:gd name="T8" fmla="*/ 129 w 145"/>
              <a:gd name="T9" fmla="*/ 45 h 144"/>
              <a:gd name="T10" fmla="*/ 135 w 145"/>
              <a:gd name="T11" fmla="*/ 39 h 144"/>
              <a:gd name="T12" fmla="*/ 130 w 145"/>
              <a:gd name="T13" fmla="*/ 28 h 144"/>
              <a:gd name="T14" fmla="*/ 127 w 145"/>
              <a:gd name="T15" fmla="*/ 27 h 144"/>
              <a:gd name="T16" fmla="*/ 113 w 145"/>
              <a:gd name="T17" fmla="*/ 25 h 144"/>
              <a:gd name="T18" fmla="*/ 117 w 145"/>
              <a:gd name="T19" fmla="*/ 15 h 144"/>
              <a:gd name="T20" fmla="*/ 108 w 145"/>
              <a:gd name="T21" fmla="*/ 9 h 144"/>
              <a:gd name="T22" fmla="*/ 101 w 145"/>
              <a:gd name="T23" fmla="*/ 17 h 144"/>
              <a:gd name="T24" fmla="*/ 92 w 145"/>
              <a:gd name="T25" fmla="*/ 13 h 144"/>
              <a:gd name="T26" fmla="*/ 92 w 145"/>
              <a:gd name="T27" fmla="*/ 2 h 144"/>
              <a:gd name="T28" fmla="*/ 82 w 145"/>
              <a:gd name="T29" fmla="*/ 0 h 144"/>
              <a:gd name="T30" fmla="*/ 78 w 145"/>
              <a:gd name="T31" fmla="*/ 10 h 144"/>
              <a:gd name="T32" fmla="*/ 72 w 145"/>
              <a:gd name="T33" fmla="*/ 10 h 144"/>
              <a:gd name="T34" fmla="*/ 66 w 145"/>
              <a:gd name="T35" fmla="*/ 2 h 144"/>
              <a:gd name="T36" fmla="*/ 63 w 145"/>
              <a:gd name="T37" fmla="*/ 0 h 144"/>
              <a:gd name="T38" fmla="*/ 52 w 145"/>
              <a:gd name="T39" fmla="*/ 4 h 144"/>
              <a:gd name="T40" fmla="*/ 45 w 145"/>
              <a:gd name="T41" fmla="*/ 17 h 144"/>
              <a:gd name="T42" fmla="*/ 38 w 145"/>
              <a:gd name="T43" fmla="*/ 9 h 144"/>
              <a:gd name="T44" fmla="*/ 28 w 145"/>
              <a:gd name="T45" fmla="*/ 14 h 144"/>
              <a:gd name="T46" fmla="*/ 32 w 145"/>
              <a:gd name="T47" fmla="*/ 25 h 144"/>
              <a:gd name="T48" fmla="*/ 18 w 145"/>
              <a:gd name="T49" fmla="*/ 27 h 144"/>
              <a:gd name="T50" fmla="*/ 15 w 145"/>
              <a:gd name="T51" fmla="*/ 28 h 144"/>
              <a:gd name="T52" fmla="*/ 10 w 145"/>
              <a:gd name="T53" fmla="*/ 39 h 144"/>
              <a:gd name="T54" fmla="*/ 14 w 145"/>
              <a:gd name="T55" fmla="*/ 52 h 144"/>
              <a:gd name="T56" fmla="*/ 5 w 145"/>
              <a:gd name="T57" fmla="*/ 51 h 144"/>
              <a:gd name="T58" fmla="*/ 2 w 145"/>
              <a:gd name="T59" fmla="*/ 53 h 144"/>
              <a:gd name="T60" fmla="*/ 2 w 145"/>
              <a:gd name="T61" fmla="*/ 65 h 144"/>
              <a:gd name="T62" fmla="*/ 11 w 145"/>
              <a:gd name="T63" fmla="*/ 77 h 144"/>
              <a:gd name="T64" fmla="*/ 0 w 145"/>
              <a:gd name="T65" fmla="*/ 82 h 144"/>
              <a:gd name="T66" fmla="*/ 5 w 145"/>
              <a:gd name="T67" fmla="*/ 93 h 144"/>
              <a:gd name="T68" fmla="*/ 14 w 145"/>
              <a:gd name="T69" fmla="*/ 91 h 144"/>
              <a:gd name="T70" fmla="*/ 17 w 145"/>
              <a:gd name="T71" fmla="*/ 100 h 144"/>
              <a:gd name="T72" fmla="*/ 10 w 145"/>
              <a:gd name="T73" fmla="*/ 108 h 144"/>
              <a:gd name="T74" fmla="*/ 17 w 145"/>
              <a:gd name="T75" fmla="*/ 117 h 144"/>
              <a:gd name="T76" fmla="*/ 26 w 145"/>
              <a:gd name="T77" fmla="*/ 112 h 144"/>
              <a:gd name="T78" fmla="*/ 28 w 145"/>
              <a:gd name="T79" fmla="*/ 127 h 144"/>
              <a:gd name="T80" fmla="*/ 37 w 145"/>
              <a:gd name="T81" fmla="*/ 135 h 144"/>
              <a:gd name="T82" fmla="*/ 40 w 145"/>
              <a:gd name="T83" fmla="*/ 134 h 144"/>
              <a:gd name="T84" fmla="*/ 53 w 145"/>
              <a:gd name="T85" fmla="*/ 131 h 144"/>
              <a:gd name="T86" fmla="*/ 52 w 145"/>
              <a:gd name="T87" fmla="*/ 140 h 144"/>
              <a:gd name="T88" fmla="*/ 63 w 145"/>
              <a:gd name="T89" fmla="*/ 144 h 144"/>
              <a:gd name="T90" fmla="*/ 66 w 145"/>
              <a:gd name="T91" fmla="*/ 142 h 144"/>
              <a:gd name="T92" fmla="*/ 73 w 145"/>
              <a:gd name="T93" fmla="*/ 134 h 144"/>
              <a:gd name="T94" fmla="*/ 80 w 145"/>
              <a:gd name="T95" fmla="*/ 142 h 144"/>
              <a:gd name="T96" fmla="*/ 82 w 145"/>
              <a:gd name="T97" fmla="*/ 144 h 144"/>
              <a:gd name="T98" fmla="*/ 93 w 145"/>
              <a:gd name="T99" fmla="*/ 140 h 144"/>
              <a:gd name="T100" fmla="*/ 101 w 145"/>
              <a:gd name="T101" fmla="*/ 127 h 144"/>
              <a:gd name="T102" fmla="*/ 108 w 145"/>
              <a:gd name="T103" fmla="*/ 136 h 144"/>
              <a:gd name="T104" fmla="*/ 117 w 145"/>
              <a:gd name="T105" fmla="*/ 130 h 144"/>
              <a:gd name="T106" fmla="*/ 113 w 145"/>
              <a:gd name="T107" fmla="*/ 119 h 144"/>
              <a:gd name="T108" fmla="*/ 128 w 145"/>
              <a:gd name="T109" fmla="*/ 117 h 144"/>
              <a:gd name="T110" fmla="*/ 131 w 145"/>
              <a:gd name="T111" fmla="*/ 117 h 144"/>
              <a:gd name="T112" fmla="*/ 135 w 145"/>
              <a:gd name="T113" fmla="*/ 106 h 144"/>
              <a:gd name="T114" fmla="*/ 132 w 145"/>
              <a:gd name="T115" fmla="*/ 92 h 144"/>
              <a:gd name="T116" fmla="*/ 141 w 145"/>
              <a:gd name="T117" fmla="*/ 93 h 144"/>
              <a:gd name="T118" fmla="*/ 143 w 145"/>
              <a:gd name="T119" fmla="*/ 91 h 144"/>
              <a:gd name="T120" fmla="*/ 143 w 145"/>
              <a:gd name="T121" fmla="*/ 79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45" h="144">
                <a:moveTo>
                  <a:pt x="143" y="79"/>
                </a:moveTo>
                <a:cubicBezTo>
                  <a:pt x="135" y="77"/>
                  <a:pt x="135" y="77"/>
                  <a:pt x="135" y="77"/>
                </a:cubicBezTo>
                <a:cubicBezTo>
                  <a:pt x="135" y="74"/>
                  <a:pt x="135" y="70"/>
                  <a:pt x="135" y="67"/>
                </a:cubicBezTo>
                <a:cubicBezTo>
                  <a:pt x="143" y="65"/>
                  <a:pt x="143" y="65"/>
                  <a:pt x="143" y="65"/>
                </a:cubicBezTo>
                <a:cubicBezTo>
                  <a:pt x="144" y="65"/>
                  <a:pt x="145" y="64"/>
                  <a:pt x="145" y="63"/>
                </a:cubicBezTo>
                <a:cubicBezTo>
                  <a:pt x="145" y="59"/>
                  <a:pt x="144" y="56"/>
                  <a:pt x="143" y="53"/>
                </a:cubicBezTo>
                <a:cubicBezTo>
                  <a:pt x="143" y="52"/>
                  <a:pt x="142" y="51"/>
                  <a:pt x="141" y="51"/>
                </a:cubicBezTo>
                <a:cubicBezTo>
                  <a:pt x="141" y="51"/>
                  <a:pt x="141" y="51"/>
                  <a:pt x="141" y="51"/>
                </a:cubicBezTo>
                <a:cubicBezTo>
                  <a:pt x="132" y="53"/>
                  <a:pt x="132" y="53"/>
                  <a:pt x="132" y="53"/>
                </a:cubicBezTo>
                <a:cubicBezTo>
                  <a:pt x="131" y="50"/>
                  <a:pt x="130" y="48"/>
                  <a:pt x="129" y="45"/>
                </a:cubicBezTo>
                <a:cubicBezTo>
                  <a:pt x="128" y="45"/>
                  <a:pt x="128" y="44"/>
                  <a:pt x="128" y="44"/>
                </a:cubicBezTo>
                <a:cubicBezTo>
                  <a:pt x="135" y="39"/>
                  <a:pt x="135" y="39"/>
                  <a:pt x="135" y="39"/>
                </a:cubicBezTo>
                <a:cubicBezTo>
                  <a:pt x="136" y="38"/>
                  <a:pt x="136" y="37"/>
                  <a:pt x="136" y="36"/>
                </a:cubicBezTo>
                <a:cubicBezTo>
                  <a:pt x="134" y="33"/>
                  <a:pt x="132" y="30"/>
                  <a:pt x="130" y="28"/>
                </a:cubicBezTo>
                <a:cubicBezTo>
                  <a:pt x="130" y="27"/>
                  <a:pt x="129" y="27"/>
                  <a:pt x="129" y="27"/>
                </a:cubicBezTo>
                <a:cubicBezTo>
                  <a:pt x="128" y="27"/>
                  <a:pt x="128" y="27"/>
                  <a:pt x="127" y="27"/>
                </a:cubicBezTo>
                <a:cubicBezTo>
                  <a:pt x="120" y="32"/>
                  <a:pt x="120" y="32"/>
                  <a:pt x="120" y="32"/>
                </a:cubicBezTo>
                <a:cubicBezTo>
                  <a:pt x="118" y="29"/>
                  <a:pt x="115" y="27"/>
                  <a:pt x="113" y="25"/>
                </a:cubicBezTo>
                <a:cubicBezTo>
                  <a:pt x="118" y="18"/>
                  <a:pt x="118" y="18"/>
                  <a:pt x="118" y="18"/>
                </a:cubicBezTo>
                <a:cubicBezTo>
                  <a:pt x="118" y="17"/>
                  <a:pt x="118" y="15"/>
                  <a:pt x="117" y="15"/>
                </a:cubicBezTo>
                <a:cubicBezTo>
                  <a:pt x="114" y="13"/>
                  <a:pt x="112" y="11"/>
                  <a:pt x="109" y="9"/>
                </a:cubicBezTo>
                <a:cubicBezTo>
                  <a:pt x="109" y="9"/>
                  <a:pt x="108" y="9"/>
                  <a:pt x="108" y="9"/>
                </a:cubicBezTo>
                <a:cubicBezTo>
                  <a:pt x="107" y="9"/>
                  <a:pt x="106" y="9"/>
                  <a:pt x="106" y="10"/>
                </a:cubicBezTo>
                <a:cubicBezTo>
                  <a:pt x="101" y="17"/>
                  <a:pt x="101" y="17"/>
                  <a:pt x="101" y="17"/>
                </a:cubicBezTo>
                <a:cubicBezTo>
                  <a:pt x="98" y="16"/>
                  <a:pt x="96" y="15"/>
                  <a:pt x="93" y="14"/>
                </a:cubicBezTo>
                <a:cubicBezTo>
                  <a:pt x="92" y="14"/>
                  <a:pt x="92" y="13"/>
                  <a:pt x="92" y="13"/>
                </a:cubicBezTo>
                <a:cubicBezTo>
                  <a:pt x="93" y="5"/>
                  <a:pt x="93" y="5"/>
                  <a:pt x="93" y="5"/>
                </a:cubicBezTo>
                <a:cubicBezTo>
                  <a:pt x="94" y="4"/>
                  <a:pt x="93" y="2"/>
                  <a:pt x="92" y="2"/>
                </a:cubicBezTo>
                <a:cubicBezTo>
                  <a:pt x="88" y="1"/>
                  <a:pt x="85" y="1"/>
                  <a:pt x="82" y="0"/>
                </a:cubicBezTo>
                <a:cubicBezTo>
                  <a:pt x="82" y="0"/>
                  <a:pt x="82" y="0"/>
                  <a:pt x="82" y="0"/>
                </a:cubicBezTo>
                <a:cubicBezTo>
                  <a:pt x="81" y="0"/>
                  <a:pt x="80" y="1"/>
                  <a:pt x="80" y="2"/>
                </a:cubicBezTo>
                <a:cubicBezTo>
                  <a:pt x="78" y="10"/>
                  <a:pt x="78" y="10"/>
                  <a:pt x="78" y="10"/>
                </a:cubicBezTo>
                <a:cubicBezTo>
                  <a:pt x="76" y="10"/>
                  <a:pt x="74" y="10"/>
                  <a:pt x="72" y="10"/>
                </a:cubicBezTo>
                <a:cubicBezTo>
                  <a:pt x="72" y="10"/>
                  <a:pt x="72" y="10"/>
                  <a:pt x="72" y="10"/>
                </a:cubicBezTo>
                <a:cubicBezTo>
                  <a:pt x="71" y="10"/>
                  <a:pt x="69" y="10"/>
                  <a:pt x="68" y="10"/>
                </a:cubicBezTo>
                <a:cubicBezTo>
                  <a:pt x="66" y="2"/>
                  <a:pt x="66" y="2"/>
                  <a:pt x="66" y="2"/>
                </a:cubicBezTo>
                <a:cubicBezTo>
                  <a:pt x="66" y="1"/>
                  <a:pt x="65" y="0"/>
                  <a:pt x="64" y="0"/>
                </a:cubicBezTo>
                <a:cubicBezTo>
                  <a:pt x="64" y="0"/>
                  <a:pt x="64" y="0"/>
                  <a:pt x="63" y="0"/>
                </a:cubicBezTo>
                <a:cubicBezTo>
                  <a:pt x="60" y="0"/>
                  <a:pt x="57" y="1"/>
                  <a:pt x="54" y="2"/>
                </a:cubicBezTo>
                <a:cubicBezTo>
                  <a:pt x="53" y="2"/>
                  <a:pt x="52" y="3"/>
                  <a:pt x="52" y="4"/>
                </a:cubicBezTo>
                <a:cubicBezTo>
                  <a:pt x="54" y="13"/>
                  <a:pt x="54" y="13"/>
                  <a:pt x="54" y="13"/>
                </a:cubicBezTo>
                <a:cubicBezTo>
                  <a:pt x="50" y="14"/>
                  <a:pt x="47" y="15"/>
                  <a:pt x="45" y="17"/>
                </a:cubicBezTo>
                <a:cubicBezTo>
                  <a:pt x="39" y="10"/>
                  <a:pt x="39" y="10"/>
                  <a:pt x="39" y="10"/>
                </a:cubicBezTo>
                <a:cubicBezTo>
                  <a:pt x="39" y="9"/>
                  <a:pt x="38" y="9"/>
                  <a:pt x="38" y="9"/>
                </a:cubicBezTo>
                <a:cubicBezTo>
                  <a:pt x="37" y="9"/>
                  <a:pt x="37" y="9"/>
                  <a:pt x="36" y="9"/>
                </a:cubicBezTo>
                <a:cubicBezTo>
                  <a:pt x="34" y="11"/>
                  <a:pt x="31" y="12"/>
                  <a:pt x="28" y="14"/>
                </a:cubicBezTo>
                <a:cubicBezTo>
                  <a:pt x="27" y="15"/>
                  <a:pt x="27" y="16"/>
                  <a:pt x="28" y="17"/>
                </a:cubicBezTo>
                <a:cubicBezTo>
                  <a:pt x="32" y="25"/>
                  <a:pt x="32" y="25"/>
                  <a:pt x="32" y="25"/>
                </a:cubicBezTo>
                <a:cubicBezTo>
                  <a:pt x="30" y="27"/>
                  <a:pt x="28" y="29"/>
                  <a:pt x="25" y="32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7" y="27"/>
                  <a:pt x="17" y="27"/>
                </a:cubicBezTo>
                <a:cubicBezTo>
                  <a:pt x="16" y="27"/>
                  <a:pt x="15" y="27"/>
                  <a:pt x="15" y="28"/>
                </a:cubicBezTo>
                <a:cubicBezTo>
                  <a:pt x="13" y="30"/>
                  <a:pt x="11" y="33"/>
                  <a:pt x="9" y="36"/>
                </a:cubicBezTo>
                <a:cubicBezTo>
                  <a:pt x="9" y="37"/>
                  <a:pt x="9" y="38"/>
                  <a:pt x="10" y="39"/>
                </a:cubicBezTo>
                <a:cubicBezTo>
                  <a:pt x="17" y="44"/>
                  <a:pt x="17" y="44"/>
                  <a:pt x="17" y="44"/>
                </a:cubicBezTo>
                <a:cubicBezTo>
                  <a:pt x="16" y="46"/>
                  <a:pt x="15" y="49"/>
                  <a:pt x="14" y="52"/>
                </a:cubicBezTo>
                <a:cubicBezTo>
                  <a:pt x="14" y="52"/>
                  <a:pt x="14" y="53"/>
                  <a:pt x="14" y="53"/>
                </a:cubicBezTo>
                <a:cubicBezTo>
                  <a:pt x="5" y="51"/>
                  <a:pt x="5" y="51"/>
                  <a:pt x="5" y="51"/>
                </a:cubicBezTo>
                <a:cubicBezTo>
                  <a:pt x="5" y="51"/>
                  <a:pt x="5" y="51"/>
                  <a:pt x="4" y="51"/>
                </a:cubicBezTo>
                <a:cubicBezTo>
                  <a:pt x="3" y="51"/>
                  <a:pt x="3" y="52"/>
                  <a:pt x="2" y="53"/>
                </a:cubicBezTo>
                <a:cubicBezTo>
                  <a:pt x="1" y="56"/>
                  <a:pt x="1" y="60"/>
                  <a:pt x="0" y="63"/>
                </a:cubicBezTo>
                <a:cubicBezTo>
                  <a:pt x="0" y="64"/>
                  <a:pt x="1" y="65"/>
                  <a:pt x="2" y="65"/>
                </a:cubicBezTo>
                <a:cubicBezTo>
                  <a:pt x="11" y="67"/>
                  <a:pt x="11" y="67"/>
                  <a:pt x="11" y="67"/>
                </a:cubicBezTo>
                <a:cubicBezTo>
                  <a:pt x="10" y="70"/>
                  <a:pt x="10" y="74"/>
                  <a:pt x="11" y="77"/>
                </a:cubicBezTo>
                <a:cubicBezTo>
                  <a:pt x="2" y="79"/>
                  <a:pt x="2" y="79"/>
                  <a:pt x="2" y="79"/>
                </a:cubicBezTo>
                <a:cubicBezTo>
                  <a:pt x="1" y="79"/>
                  <a:pt x="0" y="80"/>
                  <a:pt x="0" y="82"/>
                </a:cubicBezTo>
                <a:cubicBezTo>
                  <a:pt x="1" y="85"/>
                  <a:pt x="2" y="88"/>
                  <a:pt x="2" y="91"/>
                </a:cubicBezTo>
                <a:cubicBezTo>
                  <a:pt x="3" y="92"/>
                  <a:pt x="4" y="93"/>
                  <a:pt x="5" y="93"/>
                </a:cubicBezTo>
                <a:cubicBezTo>
                  <a:pt x="5" y="93"/>
                  <a:pt x="5" y="93"/>
                  <a:pt x="5" y="93"/>
                </a:cubicBezTo>
                <a:cubicBezTo>
                  <a:pt x="14" y="91"/>
                  <a:pt x="14" y="91"/>
                  <a:pt x="14" y="91"/>
                </a:cubicBezTo>
                <a:cubicBezTo>
                  <a:pt x="15" y="94"/>
                  <a:pt x="16" y="97"/>
                  <a:pt x="17" y="99"/>
                </a:cubicBezTo>
                <a:cubicBezTo>
                  <a:pt x="17" y="100"/>
                  <a:pt x="17" y="100"/>
                  <a:pt x="17" y="100"/>
                </a:cubicBezTo>
                <a:cubicBezTo>
                  <a:pt x="10" y="105"/>
                  <a:pt x="10" y="105"/>
                  <a:pt x="10" y="105"/>
                </a:cubicBezTo>
                <a:cubicBezTo>
                  <a:pt x="9" y="106"/>
                  <a:pt x="9" y="107"/>
                  <a:pt x="10" y="108"/>
                </a:cubicBezTo>
                <a:cubicBezTo>
                  <a:pt x="11" y="111"/>
                  <a:pt x="13" y="114"/>
                  <a:pt x="15" y="117"/>
                </a:cubicBezTo>
                <a:cubicBezTo>
                  <a:pt x="16" y="117"/>
                  <a:pt x="16" y="117"/>
                  <a:pt x="17" y="117"/>
                </a:cubicBezTo>
                <a:cubicBezTo>
                  <a:pt x="17" y="117"/>
                  <a:pt x="18" y="117"/>
                  <a:pt x="18" y="117"/>
                </a:cubicBezTo>
                <a:cubicBezTo>
                  <a:pt x="26" y="112"/>
                  <a:pt x="26" y="112"/>
                  <a:pt x="26" y="112"/>
                </a:cubicBezTo>
                <a:cubicBezTo>
                  <a:pt x="28" y="115"/>
                  <a:pt x="30" y="117"/>
                  <a:pt x="33" y="119"/>
                </a:cubicBezTo>
                <a:cubicBezTo>
                  <a:pt x="28" y="127"/>
                  <a:pt x="28" y="127"/>
                  <a:pt x="28" y="127"/>
                </a:cubicBezTo>
                <a:cubicBezTo>
                  <a:pt x="27" y="128"/>
                  <a:pt x="27" y="129"/>
                  <a:pt x="28" y="130"/>
                </a:cubicBezTo>
                <a:cubicBezTo>
                  <a:pt x="31" y="132"/>
                  <a:pt x="34" y="133"/>
                  <a:pt x="37" y="135"/>
                </a:cubicBezTo>
                <a:cubicBezTo>
                  <a:pt x="37" y="135"/>
                  <a:pt x="37" y="135"/>
                  <a:pt x="38" y="135"/>
                </a:cubicBezTo>
                <a:cubicBezTo>
                  <a:pt x="38" y="135"/>
                  <a:pt x="39" y="135"/>
                  <a:pt x="40" y="134"/>
                </a:cubicBezTo>
                <a:cubicBezTo>
                  <a:pt x="45" y="127"/>
                  <a:pt x="45" y="127"/>
                  <a:pt x="45" y="127"/>
                </a:cubicBezTo>
                <a:cubicBezTo>
                  <a:pt x="47" y="129"/>
                  <a:pt x="50" y="130"/>
                  <a:pt x="53" y="131"/>
                </a:cubicBezTo>
                <a:cubicBezTo>
                  <a:pt x="53" y="131"/>
                  <a:pt x="53" y="131"/>
                  <a:pt x="54" y="131"/>
                </a:cubicBezTo>
                <a:cubicBezTo>
                  <a:pt x="52" y="140"/>
                  <a:pt x="52" y="140"/>
                  <a:pt x="52" y="140"/>
                </a:cubicBezTo>
                <a:cubicBezTo>
                  <a:pt x="52" y="141"/>
                  <a:pt x="53" y="142"/>
                  <a:pt x="54" y="142"/>
                </a:cubicBezTo>
                <a:cubicBezTo>
                  <a:pt x="57" y="143"/>
                  <a:pt x="60" y="144"/>
                  <a:pt x="63" y="144"/>
                </a:cubicBezTo>
                <a:cubicBezTo>
                  <a:pt x="64" y="144"/>
                  <a:pt x="64" y="144"/>
                  <a:pt x="64" y="144"/>
                </a:cubicBezTo>
                <a:cubicBezTo>
                  <a:pt x="65" y="144"/>
                  <a:pt x="66" y="143"/>
                  <a:pt x="66" y="142"/>
                </a:cubicBezTo>
                <a:cubicBezTo>
                  <a:pt x="68" y="134"/>
                  <a:pt x="68" y="134"/>
                  <a:pt x="68" y="134"/>
                </a:cubicBezTo>
                <a:cubicBezTo>
                  <a:pt x="70" y="134"/>
                  <a:pt x="71" y="134"/>
                  <a:pt x="73" y="134"/>
                </a:cubicBezTo>
                <a:cubicBezTo>
                  <a:pt x="75" y="134"/>
                  <a:pt x="76" y="134"/>
                  <a:pt x="78" y="134"/>
                </a:cubicBezTo>
                <a:cubicBezTo>
                  <a:pt x="80" y="142"/>
                  <a:pt x="80" y="142"/>
                  <a:pt x="80" y="142"/>
                </a:cubicBezTo>
                <a:cubicBezTo>
                  <a:pt x="80" y="143"/>
                  <a:pt x="81" y="144"/>
                  <a:pt x="82" y="144"/>
                </a:cubicBezTo>
                <a:cubicBezTo>
                  <a:pt x="82" y="144"/>
                  <a:pt x="82" y="144"/>
                  <a:pt x="82" y="144"/>
                </a:cubicBezTo>
                <a:cubicBezTo>
                  <a:pt x="85" y="144"/>
                  <a:pt x="89" y="143"/>
                  <a:pt x="92" y="142"/>
                </a:cubicBezTo>
                <a:cubicBezTo>
                  <a:pt x="93" y="142"/>
                  <a:pt x="94" y="141"/>
                  <a:pt x="93" y="140"/>
                </a:cubicBezTo>
                <a:cubicBezTo>
                  <a:pt x="92" y="131"/>
                  <a:pt x="92" y="131"/>
                  <a:pt x="92" y="131"/>
                </a:cubicBezTo>
                <a:cubicBezTo>
                  <a:pt x="95" y="130"/>
                  <a:pt x="98" y="129"/>
                  <a:pt x="101" y="127"/>
                </a:cubicBezTo>
                <a:cubicBezTo>
                  <a:pt x="106" y="135"/>
                  <a:pt x="106" y="135"/>
                  <a:pt x="106" y="135"/>
                </a:cubicBezTo>
                <a:cubicBezTo>
                  <a:pt x="106" y="135"/>
                  <a:pt x="107" y="136"/>
                  <a:pt x="108" y="136"/>
                </a:cubicBezTo>
                <a:cubicBezTo>
                  <a:pt x="108" y="136"/>
                  <a:pt x="109" y="135"/>
                  <a:pt x="109" y="135"/>
                </a:cubicBezTo>
                <a:cubicBezTo>
                  <a:pt x="112" y="134"/>
                  <a:pt x="115" y="132"/>
                  <a:pt x="117" y="130"/>
                </a:cubicBezTo>
                <a:cubicBezTo>
                  <a:pt x="118" y="129"/>
                  <a:pt x="118" y="128"/>
                  <a:pt x="118" y="127"/>
                </a:cubicBezTo>
                <a:cubicBezTo>
                  <a:pt x="113" y="119"/>
                  <a:pt x="113" y="119"/>
                  <a:pt x="113" y="119"/>
                </a:cubicBezTo>
                <a:cubicBezTo>
                  <a:pt x="116" y="117"/>
                  <a:pt x="118" y="115"/>
                  <a:pt x="120" y="112"/>
                </a:cubicBezTo>
                <a:cubicBezTo>
                  <a:pt x="128" y="117"/>
                  <a:pt x="128" y="117"/>
                  <a:pt x="128" y="117"/>
                </a:cubicBezTo>
                <a:cubicBezTo>
                  <a:pt x="128" y="117"/>
                  <a:pt x="128" y="118"/>
                  <a:pt x="129" y="118"/>
                </a:cubicBezTo>
                <a:cubicBezTo>
                  <a:pt x="129" y="118"/>
                  <a:pt x="130" y="117"/>
                  <a:pt x="131" y="117"/>
                </a:cubicBezTo>
                <a:cubicBezTo>
                  <a:pt x="133" y="114"/>
                  <a:pt x="134" y="111"/>
                  <a:pt x="136" y="109"/>
                </a:cubicBezTo>
                <a:cubicBezTo>
                  <a:pt x="137" y="108"/>
                  <a:pt x="136" y="106"/>
                  <a:pt x="135" y="106"/>
                </a:cubicBezTo>
                <a:cubicBezTo>
                  <a:pt x="128" y="100"/>
                  <a:pt x="128" y="100"/>
                  <a:pt x="128" y="100"/>
                </a:cubicBezTo>
                <a:cubicBezTo>
                  <a:pt x="129" y="98"/>
                  <a:pt x="131" y="95"/>
                  <a:pt x="132" y="92"/>
                </a:cubicBezTo>
                <a:cubicBezTo>
                  <a:pt x="132" y="92"/>
                  <a:pt x="132" y="92"/>
                  <a:pt x="132" y="91"/>
                </a:cubicBezTo>
                <a:cubicBezTo>
                  <a:pt x="141" y="93"/>
                  <a:pt x="141" y="93"/>
                  <a:pt x="141" y="93"/>
                </a:cubicBezTo>
                <a:cubicBezTo>
                  <a:pt x="141" y="93"/>
                  <a:pt x="141" y="93"/>
                  <a:pt x="141" y="93"/>
                </a:cubicBezTo>
                <a:cubicBezTo>
                  <a:pt x="142" y="93"/>
                  <a:pt x="143" y="92"/>
                  <a:pt x="143" y="91"/>
                </a:cubicBezTo>
                <a:cubicBezTo>
                  <a:pt x="144" y="88"/>
                  <a:pt x="145" y="85"/>
                  <a:pt x="145" y="82"/>
                </a:cubicBezTo>
                <a:cubicBezTo>
                  <a:pt x="145" y="80"/>
                  <a:pt x="145" y="79"/>
                  <a:pt x="143" y="79"/>
                </a:cubicBezTo>
                <a:close/>
              </a:path>
            </a:pathLst>
          </a:custGeom>
          <a:solidFill>
            <a:srgbClr val="7F57A3"/>
          </a:solidFill>
          <a:ln w="19050" cap="rnd">
            <a:solidFill>
              <a:srgbClr val="7F57A3"/>
            </a:solidFill>
            <a:round/>
            <a:headEnd/>
            <a:tailEnd/>
          </a:ln>
        </p:spPr>
        <p:txBody>
          <a:bodyPr vert="horz" wrap="square" lIns="43205" tIns="21603" rIns="43205" bIns="21603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86393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 smtClean="0">
              <a:ln>
                <a:noFill/>
              </a:ln>
              <a:solidFill>
                <a:srgbClr val="73757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Freeform 8"/>
          <p:cNvSpPr>
            <a:spLocks/>
          </p:cNvSpPr>
          <p:nvPr/>
        </p:nvSpPr>
        <p:spPr bwMode="auto">
          <a:xfrm>
            <a:off x="7310544" y="4169118"/>
            <a:ext cx="2065298" cy="2038564"/>
          </a:xfrm>
          <a:custGeom>
            <a:avLst/>
            <a:gdLst>
              <a:gd name="T0" fmla="*/ 135 w 146"/>
              <a:gd name="T1" fmla="*/ 77 h 144"/>
              <a:gd name="T2" fmla="*/ 144 w 146"/>
              <a:gd name="T3" fmla="*/ 65 h 144"/>
              <a:gd name="T4" fmla="*/ 143 w 146"/>
              <a:gd name="T5" fmla="*/ 53 h 144"/>
              <a:gd name="T6" fmla="*/ 141 w 146"/>
              <a:gd name="T7" fmla="*/ 51 h 144"/>
              <a:gd name="T8" fmla="*/ 129 w 146"/>
              <a:gd name="T9" fmla="*/ 45 h 144"/>
              <a:gd name="T10" fmla="*/ 135 w 146"/>
              <a:gd name="T11" fmla="*/ 39 h 144"/>
              <a:gd name="T12" fmla="*/ 131 w 146"/>
              <a:gd name="T13" fmla="*/ 27 h 144"/>
              <a:gd name="T14" fmla="*/ 128 w 146"/>
              <a:gd name="T15" fmla="*/ 27 h 144"/>
              <a:gd name="T16" fmla="*/ 113 w 146"/>
              <a:gd name="T17" fmla="*/ 25 h 144"/>
              <a:gd name="T18" fmla="*/ 117 w 146"/>
              <a:gd name="T19" fmla="*/ 14 h 144"/>
              <a:gd name="T20" fmla="*/ 108 w 146"/>
              <a:gd name="T21" fmla="*/ 9 h 144"/>
              <a:gd name="T22" fmla="*/ 101 w 146"/>
              <a:gd name="T23" fmla="*/ 17 h 144"/>
              <a:gd name="T24" fmla="*/ 92 w 146"/>
              <a:gd name="T25" fmla="*/ 13 h 144"/>
              <a:gd name="T26" fmla="*/ 92 w 146"/>
              <a:gd name="T27" fmla="*/ 2 h 144"/>
              <a:gd name="T28" fmla="*/ 82 w 146"/>
              <a:gd name="T29" fmla="*/ 0 h 144"/>
              <a:gd name="T30" fmla="*/ 78 w 146"/>
              <a:gd name="T31" fmla="*/ 10 h 144"/>
              <a:gd name="T32" fmla="*/ 73 w 146"/>
              <a:gd name="T33" fmla="*/ 10 h 144"/>
              <a:gd name="T34" fmla="*/ 66 w 146"/>
              <a:gd name="T35" fmla="*/ 1 h 144"/>
              <a:gd name="T36" fmla="*/ 64 w 146"/>
              <a:gd name="T37" fmla="*/ 0 h 144"/>
              <a:gd name="T38" fmla="*/ 52 w 146"/>
              <a:gd name="T39" fmla="*/ 4 h 144"/>
              <a:gd name="T40" fmla="*/ 45 w 146"/>
              <a:gd name="T41" fmla="*/ 17 h 144"/>
              <a:gd name="T42" fmla="*/ 38 w 146"/>
              <a:gd name="T43" fmla="*/ 8 h 144"/>
              <a:gd name="T44" fmla="*/ 29 w 146"/>
              <a:gd name="T45" fmla="*/ 14 h 144"/>
              <a:gd name="T46" fmla="*/ 33 w 146"/>
              <a:gd name="T47" fmla="*/ 25 h 144"/>
              <a:gd name="T48" fmla="*/ 18 w 146"/>
              <a:gd name="T49" fmla="*/ 27 h 144"/>
              <a:gd name="T50" fmla="*/ 15 w 146"/>
              <a:gd name="T51" fmla="*/ 27 h 144"/>
              <a:gd name="T52" fmla="*/ 10 w 146"/>
              <a:gd name="T53" fmla="*/ 38 h 144"/>
              <a:gd name="T54" fmla="*/ 14 w 146"/>
              <a:gd name="T55" fmla="*/ 52 h 144"/>
              <a:gd name="T56" fmla="*/ 5 w 146"/>
              <a:gd name="T57" fmla="*/ 51 h 144"/>
              <a:gd name="T58" fmla="*/ 3 w 146"/>
              <a:gd name="T59" fmla="*/ 53 h 144"/>
              <a:gd name="T60" fmla="*/ 2 w 146"/>
              <a:gd name="T61" fmla="*/ 65 h 144"/>
              <a:gd name="T62" fmla="*/ 11 w 146"/>
              <a:gd name="T63" fmla="*/ 77 h 144"/>
              <a:gd name="T64" fmla="*/ 1 w 146"/>
              <a:gd name="T65" fmla="*/ 81 h 144"/>
              <a:gd name="T66" fmla="*/ 5 w 146"/>
              <a:gd name="T67" fmla="*/ 92 h 144"/>
              <a:gd name="T68" fmla="*/ 14 w 146"/>
              <a:gd name="T69" fmla="*/ 91 h 144"/>
              <a:gd name="T70" fmla="*/ 18 w 146"/>
              <a:gd name="T71" fmla="*/ 100 h 144"/>
              <a:gd name="T72" fmla="*/ 10 w 146"/>
              <a:gd name="T73" fmla="*/ 108 h 144"/>
              <a:gd name="T74" fmla="*/ 17 w 146"/>
              <a:gd name="T75" fmla="*/ 117 h 144"/>
              <a:gd name="T76" fmla="*/ 26 w 146"/>
              <a:gd name="T77" fmla="*/ 112 h 144"/>
              <a:gd name="T78" fmla="*/ 28 w 146"/>
              <a:gd name="T79" fmla="*/ 126 h 144"/>
              <a:gd name="T80" fmla="*/ 37 w 146"/>
              <a:gd name="T81" fmla="*/ 135 h 144"/>
              <a:gd name="T82" fmla="*/ 40 w 146"/>
              <a:gd name="T83" fmla="*/ 134 h 144"/>
              <a:gd name="T84" fmla="*/ 53 w 146"/>
              <a:gd name="T85" fmla="*/ 130 h 144"/>
              <a:gd name="T86" fmla="*/ 52 w 146"/>
              <a:gd name="T87" fmla="*/ 139 h 144"/>
              <a:gd name="T88" fmla="*/ 64 w 146"/>
              <a:gd name="T89" fmla="*/ 144 h 144"/>
              <a:gd name="T90" fmla="*/ 66 w 146"/>
              <a:gd name="T91" fmla="*/ 142 h 144"/>
              <a:gd name="T92" fmla="*/ 73 w 146"/>
              <a:gd name="T93" fmla="*/ 134 h 144"/>
              <a:gd name="T94" fmla="*/ 80 w 146"/>
              <a:gd name="T95" fmla="*/ 142 h 144"/>
              <a:gd name="T96" fmla="*/ 82 w 146"/>
              <a:gd name="T97" fmla="*/ 144 h 144"/>
              <a:gd name="T98" fmla="*/ 94 w 146"/>
              <a:gd name="T99" fmla="*/ 139 h 144"/>
              <a:gd name="T100" fmla="*/ 101 w 146"/>
              <a:gd name="T101" fmla="*/ 127 h 144"/>
              <a:gd name="T102" fmla="*/ 108 w 146"/>
              <a:gd name="T103" fmla="*/ 135 h 144"/>
              <a:gd name="T104" fmla="*/ 118 w 146"/>
              <a:gd name="T105" fmla="*/ 130 h 144"/>
              <a:gd name="T106" fmla="*/ 113 w 146"/>
              <a:gd name="T107" fmla="*/ 119 h 144"/>
              <a:gd name="T108" fmla="*/ 128 w 146"/>
              <a:gd name="T109" fmla="*/ 117 h 144"/>
              <a:gd name="T110" fmla="*/ 131 w 146"/>
              <a:gd name="T111" fmla="*/ 116 h 144"/>
              <a:gd name="T112" fmla="*/ 136 w 146"/>
              <a:gd name="T113" fmla="*/ 105 h 144"/>
              <a:gd name="T114" fmla="*/ 132 w 146"/>
              <a:gd name="T115" fmla="*/ 92 h 144"/>
              <a:gd name="T116" fmla="*/ 141 w 146"/>
              <a:gd name="T117" fmla="*/ 92 h 144"/>
              <a:gd name="T118" fmla="*/ 144 w 146"/>
              <a:gd name="T119" fmla="*/ 91 h 144"/>
              <a:gd name="T120" fmla="*/ 144 w 146"/>
              <a:gd name="T121" fmla="*/ 79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46" h="144">
                <a:moveTo>
                  <a:pt x="144" y="79"/>
                </a:moveTo>
                <a:cubicBezTo>
                  <a:pt x="135" y="77"/>
                  <a:pt x="135" y="77"/>
                  <a:pt x="135" y="77"/>
                </a:cubicBezTo>
                <a:cubicBezTo>
                  <a:pt x="135" y="73"/>
                  <a:pt x="135" y="70"/>
                  <a:pt x="135" y="67"/>
                </a:cubicBezTo>
                <a:cubicBezTo>
                  <a:pt x="144" y="65"/>
                  <a:pt x="144" y="65"/>
                  <a:pt x="144" y="65"/>
                </a:cubicBezTo>
                <a:cubicBezTo>
                  <a:pt x="145" y="65"/>
                  <a:pt x="146" y="64"/>
                  <a:pt x="145" y="62"/>
                </a:cubicBezTo>
                <a:cubicBezTo>
                  <a:pt x="145" y="59"/>
                  <a:pt x="144" y="56"/>
                  <a:pt x="143" y="53"/>
                </a:cubicBezTo>
                <a:cubicBezTo>
                  <a:pt x="143" y="52"/>
                  <a:pt x="142" y="51"/>
                  <a:pt x="141" y="51"/>
                </a:cubicBezTo>
                <a:cubicBezTo>
                  <a:pt x="141" y="51"/>
                  <a:pt x="141" y="51"/>
                  <a:pt x="141" y="51"/>
                </a:cubicBezTo>
                <a:cubicBezTo>
                  <a:pt x="132" y="53"/>
                  <a:pt x="132" y="53"/>
                  <a:pt x="132" y="53"/>
                </a:cubicBezTo>
                <a:cubicBezTo>
                  <a:pt x="131" y="50"/>
                  <a:pt x="130" y="47"/>
                  <a:pt x="129" y="45"/>
                </a:cubicBezTo>
                <a:cubicBezTo>
                  <a:pt x="129" y="44"/>
                  <a:pt x="128" y="44"/>
                  <a:pt x="128" y="44"/>
                </a:cubicBezTo>
                <a:cubicBezTo>
                  <a:pt x="135" y="39"/>
                  <a:pt x="135" y="39"/>
                  <a:pt x="135" y="39"/>
                </a:cubicBezTo>
                <a:cubicBezTo>
                  <a:pt x="136" y="38"/>
                  <a:pt x="137" y="37"/>
                  <a:pt x="136" y="36"/>
                </a:cubicBezTo>
                <a:cubicBezTo>
                  <a:pt x="134" y="33"/>
                  <a:pt x="133" y="30"/>
                  <a:pt x="131" y="27"/>
                </a:cubicBezTo>
                <a:cubicBezTo>
                  <a:pt x="130" y="27"/>
                  <a:pt x="130" y="27"/>
                  <a:pt x="129" y="27"/>
                </a:cubicBezTo>
                <a:cubicBezTo>
                  <a:pt x="128" y="27"/>
                  <a:pt x="128" y="27"/>
                  <a:pt x="128" y="27"/>
                </a:cubicBezTo>
                <a:cubicBezTo>
                  <a:pt x="120" y="32"/>
                  <a:pt x="120" y="32"/>
                  <a:pt x="120" y="32"/>
                </a:cubicBezTo>
                <a:cubicBezTo>
                  <a:pt x="118" y="29"/>
                  <a:pt x="116" y="27"/>
                  <a:pt x="113" y="25"/>
                </a:cubicBezTo>
                <a:cubicBezTo>
                  <a:pt x="118" y="17"/>
                  <a:pt x="118" y="17"/>
                  <a:pt x="118" y="17"/>
                </a:cubicBezTo>
                <a:cubicBezTo>
                  <a:pt x="119" y="16"/>
                  <a:pt x="118" y="15"/>
                  <a:pt x="117" y="14"/>
                </a:cubicBezTo>
                <a:cubicBezTo>
                  <a:pt x="115" y="12"/>
                  <a:pt x="112" y="10"/>
                  <a:pt x="109" y="9"/>
                </a:cubicBezTo>
                <a:cubicBezTo>
                  <a:pt x="109" y="9"/>
                  <a:pt x="108" y="9"/>
                  <a:pt x="108" y="9"/>
                </a:cubicBezTo>
                <a:cubicBezTo>
                  <a:pt x="107" y="9"/>
                  <a:pt x="107" y="9"/>
                  <a:pt x="106" y="10"/>
                </a:cubicBezTo>
                <a:cubicBezTo>
                  <a:pt x="101" y="17"/>
                  <a:pt x="101" y="17"/>
                  <a:pt x="101" y="17"/>
                </a:cubicBezTo>
                <a:cubicBezTo>
                  <a:pt x="99" y="15"/>
                  <a:pt x="96" y="14"/>
                  <a:pt x="93" y="13"/>
                </a:cubicBezTo>
                <a:cubicBezTo>
                  <a:pt x="93" y="13"/>
                  <a:pt x="92" y="13"/>
                  <a:pt x="92" y="13"/>
                </a:cubicBezTo>
                <a:cubicBezTo>
                  <a:pt x="94" y="4"/>
                  <a:pt x="94" y="4"/>
                  <a:pt x="94" y="4"/>
                </a:cubicBezTo>
                <a:cubicBezTo>
                  <a:pt x="94" y="3"/>
                  <a:pt x="93" y="2"/>
                  <a:pt x="92" y="2"/>
                </a:cubicBezTo>
                <a:cubicBezTo>
                  <a:pt x="89" y="1"/>
                  <a:pt x="86" y="0"/>
                  <a:pt x="82" y="0"/>
                </a:cubicBezTo>
                <a:cubicBezTo>
                  <a:pt x="82" y="0"/>
                  <a:pt x="82" y="0"/>
                  <a:pt x="82" y="0"/>
                </a:cubicBezTo>
                <a:cubicBezTo>
                  <a:pt x="81" y="0"/>
                  <a:pt x="80" y="0"/>
                  <a:pt x="80" y="2"/>
                </a:cubicBezTo>
                <a:cubicBezTo>
                  <a:pt x="78" y="10"/>
                  <a:pt x="78" y="10"/>
                  <a:pt x="78" y="10"/>
                </a:cubicBezTo>
                <a:cubicBezTo>
                  <a:pt x="76" y="10"/>
                  <a:pt x="75" y="10"/>
                  <a:pt x="73" y="10"/>
                </a:cubicBezTo>
                <a:cubicBezTo>
                  <a:pt x="73" y="10"/>
                  <a:pt x="73" y="10"/>
                  <a:pt x="73" y="10"/>
                </a:cubicBezTo>
                <a:cubicBezTo>
                  <a:pt x="71" y="10"/>
                  <a:pt x="70" y="10"/>
                  <a:pt x="68" y="10"/>
                </a:cubicBezTo>
                <a:cubicBezTo>
                  <a:pt x="66" y="1"/>
                  <a:pt x="66" y="1"/>
                  <a:pt x="66" y="1"/>
                </a:cubicBezTo>
                <a:cubicBezTo>
                  <a:pt x="66" y="0"/>
                  <a:pt x="65" y="0"/>
                  <a:pt x="64" y="0"/>
                </a:cubicBezTo>
                <a:cubicBezTo>
                  <a:pt x="64" y="0"/>
                  <a:pt x="64" y="0"/>
                  <a:pt x="64" y="0"/>
                </a:cubicBezTo>
                <a:cubicBezTo>
                  <a:pt x="60" y="0"/>
                  <a:pt x="57" y="1"/>
                  <a:pt x="54" y="2"/>
                </a:cubicBezTo>
                <a:cubicBezTo>
                  <a:pt x="53" y="2"/>
                  <a:pt x="52" y="3"/>
                  <a:pt x="52" y="4"/>
                </a:cubicBezTo>
                <a:cubicBezTo>
                  <a:pt x="54" y="13"/>
                  <a:pt x="54" y="13"/>
                  <a:pt x="54" y="13"/>
                </a:cubicBezTo>
                <a:cubicBezTo>
                  <a:pt x="51" y="14"/>
                  <a:pt x="48" y="15"/>
                  <a:pt x="45" y="17"/>
                </a:cubicBezTo>
                <a:cubicBezTo>
                  <a:pt x="40" y="9"/>
                  <a:pt x="40" y="9"/>
                  <a:pt x="40" y="9"/>
                </a:cubicBezTo>
                <a:cubicBezTo>
                  <a:pt x="39" y="9"/>
                  <a:pt x="39" y="8"/>
                  <a:pt x="38" y="8"/>
                </a:cubicBezTo>
                <a:cubicBezTo>
                  <a:pt x="38" y="8"/>
                  <a:pt x="37" y="8"/>
                  <a:pt x="37" y="9"/>
                </a:cubicBezTo>
                <a:cubicBezTo>
                  <a:pt x="34" y="10"/>
                  <a:pt x="31" y="12"/>
                  <a:pt x="29" y="14"/>
                </a:cubicBezTo>
                <a:cubicBezTo>
                  <a:pt x="28" y="15"/>
                  <a:pt x="27" y="16"/>
                  <a:pt x="28" y="17"/>
                </a:cubicBezTo>
                <a:cubicBezTo>
                  <a:pt x="33" y="25"/>
                  <a:pt x="33" y="25"/>
                  <a:pt x="33" y="25"/>
                </a:cubicBezTo>
                <a:cubicBezTo>
                  <a:pt x="30" y="27"/>
                  <a:pt x="28" y="29"/>
                  <a:pt x="26" y="31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6"/>
                  <a:pt x="17" y="26"/>
                  <a:pt x="17" y="26"/>
                </a:cubicBezTo>
                <a:cubicBezTo>
                  <a:pt x="16" y="26"/>
                  <a:pt x="16" y="27"/>
                  <a:pt x="15" y="27"/>
                </a:cubicBezTo>
                <a:cubicBezTo>
                  <a:pt x="13" y="30"/>
                  <a:pt x="11" y="33"/>
                  <a:pt x="10" y="35"/>
                </a:cubicBezTo>
                <a:cubicBezTo>
                  <a:pt x="9" y="36"/>
                  <a:pt x="9" y="38"/>
                  <a:pt x="10" y="38"/>
                </a:cubicBezTo>
                <a:cubicBezTo>
                  <a:pt x="18" y="44"/>
                  <a:pt x="18" y="44"/>
                  <a:pt x="18" y="44"/>
                </a:cubicBezTo>
                <a:cubicBezTo>
                  <a:pt x="16" y="46"/>
                  <a:pt x="15" y="49"/>
                  <a:pt x="14" y="52"/>
                </a:cubicBezTo>
                <a:cubicBezTo>
                  <a:pt x="14" y="52"/>
                  <a:pt x="14" y="52"/>
                  <a:pt x="14" y="53"/>
                </a:cubicBezTo>
                <a:cubicBezTo>
                  <a:pt x="5" y="51"/>
                  <a:pt x="5" y="51"/>
                  <a:pt x="5" y="51"/>
                </a:cubicBezTo>
                <a:cubicBezTo>
                  <a:pt x="5" y="51"/>
                  <a:pt x="5" y="51"/>
                  <a:pt x="5" y="51"/>
                </a:cubicBezTo>
                <a:cubicBezTo>
                  <a:pt x="4" y="51"/>
                  <a:pt x="3" y="52"/>
                  <a:pt x="3" y="53"/>
                </a:cubicBezTo>
                <a:cubicBezTo>
                  <a:pt x="2" y="56"/>
                  <a:pt x="1" y="59"/>
                  <a:pt x="1" y="62"/>
                </a:cubicBezTo>
                <a:cubicBezTo>
                  <a:pt x="0" y="64"/>
                  <a:pt x="1" y="65"/>
                  <a:pt x="2" y="65"/>
                </a:cubicBezTo>
                <a:cubicBezTo>
                  <a:pt x="11" y="67"/>
                  <a:pt x="11" y="67"/>
                  <a:pt x="11" y="67"/>
                </a:cubicBezTo>
                <a:cubicBezTo>
                  <a:pt x="11" y="70"/>
                  <a:pt x="11" y="73"/>
                  <a:pt x="11" y="77"/>
                </a:cubicBezTo>
                <a:cubicBezTo>
                  <a:pt x="2" y="79"/>
                  <a:pt x="2" y="79"/>
                  <a:pt x="2" y="79"/>
                </a:cubicBezTo>
                <a:cubicBezTo>
                  <a:pt x="1" y="79"/>
                  <a:pt x="1" y="80"/>
                  <a:pt x="1" y="81"/>
                </a:cubicBezTo>
                <a:cubicBezTo>
                  <a:pt x="1" y="84"/>
                  <a:pt x="2" y="88"/>
                  <a:pt x="3" y="91"/>
                </a:cubicBezTo>
                <a:cubicBezTo>
                  <a:pt x="3" y="92"/>
                  <a:pt x="4" y="92"/>
                  <a:pt x="5" y="92"/>
                </a:cubicBezTo>
                <a:cubicBezTo>
                  <a:pt x="5" y="92"/>
                  <a:pt x="5" y="92"/>
                  <a:pt x="5" y="92"/>
                </a:cubicBezTo>
                <a:cubicBezTo>
                  <a:pt x="14" y="91"/>
                  <a:pt x="14" y="91"/>
                  <a:pt x="14" y="91"/>
                </a:cubicBezTo>
                <a:cubicBezTo>
                  <a:pt x="15" y="94"/>
                  <a:pt x="16" y="96"/>
                  <a:pt x="17" y="99"/>
                </a:cubicBezTo>
                <a:cubicBezTo>
                  <a:pt x="17" y="99"/>
                  <a:pt x="18" y="100"/>
                  <a:pt x="18" y="100"/>
                </a:cubicBezTo>
                <a:cubicBezTo>
                  <a:pt x="11" y="105"/>
                  <a:pt x="11" y="105"/>
                  <a:pt x="11" y="105"/>
                </a:cubicBezTo>
                <a:cubicBezTo>
                  <a:pt x="10" y="106"/>
                  <a:pt x="9" y="107"/>
                  <a:pt x="10" y="108"/>
                </a:cubicBezTo>
                <a:cubicBezTo>
                  <a:pt x="12" y="111"/>
                  <a:pt x="13" y="114"/>
                  <a:pt x="15" y="116"/>
                </a:cubicBezTo>
                <a:cubicBezTo>
                  <a:pt x="16" y="117"/>
                  <a:pt x="17" y="117"/>
                  <a:pt x="17" y="117"/>
                </a:cubicBezTo>
                <a:cubicBezTo>
                  <a:pt x="18" y="117"/>
                  <a:pt x="18" y="117"/>
                  <a:pt x="18" y="117"/>
                </a:cubicBezTo>
                <a:cubicBezTo>
                  <a:pt x="26" y="112"/>
                  <a:pt x="26" y="112"/>
                  <a:pt x="26" y="112"/>
                </a:cubicBezTo>
                <a:cubicBezTo>
                  <a:pt x="28" y="114"/>
                  <a:pt x="30" y="117"/>
                  <a:pt x="33" y="119"/>
                </a:cubicBezTo>
                <a:cubicBezTo>
                  <a:pt x="28" y="126"/>
                  <a:pt x="28" y="126"/>
                  <a:pt x="28" y="126"/>
                </a:cubicBezTo>
                <a:cubicBezTo>
                  <a:pt x="28" y="127"/>
                  <a:pt x="28" y="129"/>
                  <a:pt x="29" y="129"/>
                </a:cubicBezTo>
                <a:cubicBezTo>
                  <a:pt x="31" y="131"/>
                  <a:pt x="34" y="133"/>
                  <a:pt x="37" y="135"/>
                </a:cubicBezTo>
                <a:cubicBezTo>
                  <a:pt x="37" y="135"/>
                  <a:pt x="38" y="135"/>
                  <a:pt x="38" y="135"/>
                </a:cubicBezTo>
                <a:cubicBezTo>
                  <a:pt x="39" y="135"/>
                  <a:pt x="39" y="135"/>
                  <a:pt x="40" y="134"/>
                </a:cubicBezTo>
                <a:cubicBezTo>
                  <a:pt x="45" y="127"/>
                  <a:pt x="45" y="127"/>
                  <a:pt x="45" y="127"/>
                </a:cubicBezTo>
                <a:cubicBezTo>
                  <a:pt x="48" y="128"/>
                  <a:pt x="50" y="129"/>
                  <a:pt x="53" y="130"/>
                </a:cubicBezTo>
                <a:cubicBezTo>
                  <a:pt x="53" y="130"/>
                  <a:pt x="54" y="130"/>
                  <a:pt x="54" y="131"/>
                </a:cubicBezTo>
                <a:cubicBezTo>
                  <a:pt x="52" y="139"/>
                  <a:pt x="52" y="139"/>
                  <a:pt x="52" y="139"/>
                </a:cubicBezTo>
                <a:cubicBezTo>
                  <a:pt x="52" y="140"/>
                  <a:pt x="53" y="142"/>
                  <a:pt x="54" y="142"/>
                </a:cubicBezTo>
                <a:cubicBezTo>
                  <a:pt x="57" y="143"/>
                  <a:pt x="61" y="143"/>
                  <a:pt x="64" y="144"/>
                </a:cubicBezTo>
                <a:cubicBezTo>
                  <a:pt x="64" y="144"/>
                  <a:pt x="64" y="144"/>
                  <a:pt x="64" y="144"/>
                </a:cubicBezTo>
                <a:cubicBezTo>
                  <a:pt x="65" y="144"/>
                  <a:pt x="66" y="143"/>
                  <a:pt x="66" y="142"/>
                </a:cubicBezTo>
                <a:cubicBezTo>
                  <a:pt x="68" y="133"/>
                  <a:pt x="68" y="133"/>
                  <a:pt x="68" y="133"/>
                </a:cubicBezTo>
                <a:cubicBezTo>
                  <a:pt x="70" y="134"/>
                  <a:pt x="72" y="134"/>
                  <a:pt x="73" y="134"/>
                </a:cubicBezTo>
                <a:cubicBezTo>
                  <a:pt x="75" y="134"/>
                  <a:pt x="76" y="134"/>
                  <a:pt x="78" y="133"/>
                </a:cubicBezTo>
                <a:cubicBezTo>
                  <a:pt x="80" y="142"/>
                  <a:pt x="80" y="142"/>
                  <a:pt x="80" y="142"/>
                </a:cubicBezTo>
                <a:cubicBezTo>
                  <a:pt x="80" y="143"/>
                  <a:pt x="81" y="144"/>
                  <a:pt x="82" y="144"/>
                </a:cubicBezTo>
                <a:cubicBezTo>
                  <a:pt x="82" y="144"/>
                  <a:pt x="82" y="144"/>
                  <a:pt x="82" y="144"/>
                </a:cubicBezTo>
                <a:cubicBezTo>
                  <a:pt x="86" y="143"/>
                  <a:pt x="89" y="143"/>
                  <a:pt x="92" y="142"/>
                </a:cubicBezTo>
                <a:cubicBezTo>
                  <a:pt x="93" y="142"/>
                  <a:pt x="94" y="141"/>
                  <a:pt x="94" y="139"/>
                </a:cubicBezTo>
                <a:cubicBezTo>
                  <a:pt x="92" y="131"/>
                  <a:pt x="92" y="131"/>
                  <a:pt x="92" y="131"/>
                </a:cubicBezTo>
                <a:cubicBezTo>
                  <a:pt x="95" y="130"/>
                  <a:pt x="98" y="129"/>
                  <a:pt x="101" y="127"/>
                </a:cubicBezTo>
                <a:cubicBezTo>
                  <a:pt x="106" y="134"/>
                  <a:pt x="106" y="134"/>
                  <a:pt x="106" y="134"/>
                </a:cubicBezTo>
                <a:cubicBezTo>
                  <a:pt x="107" y="135"/>
                  <a:pt x="107" y="135"/>
                  <a:pt x="108" y="135"/>
                </a:cubicBezTo>
                <a:cubicBezTo>
                  <a:pt x="109" y="135"/>
                  <a:pt x="109" y="135"/>
                  <a:pt x="109" y="135"/>
                </a:cubicBezTo>
                <a:cubicBezTo>
                  <a:pt x="112" y="133"/>
                  <a:pt x="115" y="131"/>
                  <a:pt x="118" y="130"/>
                </a:cubicBezTo>
                <a:cubicBezTo>
                  <a:pt x="118" y="129"/>
                  <a:pt x="119" y="128"/>
                  <a:pt x="118" y="127"/>
                </a:cubicBezTo>
                <a:cubicBezTo>
                  <a:pt x="113" y="119"/>
                  <a:pt x="113" y="119"/>
                  <a:pt x="113" y="119"/>
                </a:cubicBezTo>
                <a:cubicBezTo>
                  <a:pt x="116" y="117"/>
                  <a:pt x="118" y="115"/>
                  <a:pt x="120" y="112"/>
                </a:cubicBezTo>
                <a:cubicBezTo>
                  <a:pt x="128" y="117"/>
                  <a:pt x="128" y="117"/>
                  <a:pt x="128" y="117"/>
                </a:cubicBezTo>
                <a:cubicBezTo>
                  <a:pt x="128" y="117"/>
                  <a:pt x="129" y="117"/>
                  <a:pt x="129" y="117"/>
                </a:cubicBezTo>
                <a:cubicBezTo>
                  <a:pt x="130" y="117"/>
                  <a:pt x="130" y="117"/>
                  <a:pt x="131" y="116"/>
                </a:cubicBezTo>
                <a:cubicBezTo>
                  <a:pt x="133" y="114"/>
                  <a:pt x="135" y="111"/>
                  <a:pt x="136" y="108"/>
                </a:cubicBezTo>
                <a:cubicBezTo>
                  <a:pt x="137" y="107"/>
                  <a:pt x="137" y="106"/>
                  <a:pt x="136" y="105"/>
                </a:cubicBezTo>
                <a:cubicBezTo>
                  <a:pt x="128" y="100"/>
                  <a:pt x="128" y="100"/>
                  <a:pt x="128" y="100"/>
                </a:cubicBezTo>
                <a:cubicBezTo>
                  <a:pt x="130" y="97"/>
                  <a:pt x="131" y="95"/>
                  <a:pt x="132" y="92"/>
                </a:cubicBezTo>
                <a:cubicBezTo>
                  <a:pt x="132" y="92"/>
                  <a:pt x="132" y="91"/>
                  <a:pt x="132" y="91"/>
                </a:cubicBezTo>
                <a:cubicBezTo>
                  <a:pt x="141" y="92"/>
                  <a:pt x="141" y="92"/>
                  <a:pt x="141" y="92"/>
                </a:cubicBezTo>
                <a:cubicBezTo>
                  <a:pt x="141" y="92"/>
                  <a:pt x="141" y="92"/>
                  <a:pt x="141" y="92"/>
                </a:cubicBezTo>
                <a:cubicBezTo>
                  <a:pt x="142" y="92"/>
                  <a:pt x="143" y="92"/>
                  <a:pt x="144" y="91"/>
                </a:cubicBezTo>
                <a:cubicBezTo>
                  <a:pt x="144" y="88"/>
                  <a:pt x="145" y="84"/>
                  <a:pt x="145" y="81"/>
                </a:cubicBezTo>
                <a:cubicBezTo>
                  <a:pt x="146" y="80"/>
                  <a:pt x="145" y="79"/>
                  <a:pt x="144" y="79"/>
                </a:cubicBezTo>
                <a:close/>
              </a:path>
            </a:pathLst>
          </a:custGeom>
          <a:solidFill>
            <a:srgbClr val="FDBA15"/>
          </a:solidFill>
          <a:ln w="19050" cap="rnd">
            <a:solidFill>
              <a:srgbClr val="FDBA15"/>
            </a:solidFill>
            <a:round/>
            <a:headEnd/>
            <a:tailEnd/>
          </a:ln>
        </p:spPr>
        <p:txBody>
          <a:bodyPr vert="horz" wrap="square" lIns="43205" tIns="21603" rIns="43205" bIns="21603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86393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 smtClean="0">
              <a:ln>
                <a:noFill/>
              </a:ln>
              <a:solidFill>
                <a:srgbClr val="73757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Freeform 8"/>
          <p:cNvSpPr>
            <a:spLocks/>
          </p:cNvSpPr>
          <p:nvPr/>
        </p:nvSpPr>
        <p:spPr bwMode="auto">
          <a:xfrm>
            <a:off x="8576949" y="2641185"/>
            <a:ext cx="2065298" cy="2038564"/>
          </a:xfrm>
          <a:custGeom>
            <a:avLst/>
            <a:gdLst>
              <a:gd name="T0" fmla="*/ 135 w 146"/>
              <a:gd name="T1" fmla="*/ 77 h 144"/>
              <a:gd name="T2" fmla="*/ 144 w 146"/>
              <a:gd name="T3" fmla="*/ 65 h 144"/>
              <a:gd name="T4" fmla="*/ 143 w 146"/>
              <a:gd name="T5" fmla="*/ 53 h 144"/>
              <a:gd name="T6" fmla="*/ 141 w 146"/>
              <a:gd name="T7" fmla="*/ 51 h 144"/>
              <a:gd name="T8" fmla="*/ 129 w 146"/>
              <a:gd name="T9" fmla="*/ 45 h 144"/>
              <a:gd name="T10" fmla="*/ 135 w 146"/>
              <a:gd name="T11" fmla="*/ 39 h 144"/>
              <a:gd name="T12" fmla="*/ 131 w 146"/>
              <a:gd name="T13" fmla="*/ 27 h 144"/>
              <a:gd name="T14" fmla="*/ 128 w 146"/>
              <a:gd name="T15" fmla="*/ 27 h 144"/>
              <a:gd name="T16" fmla="*/ 113 w 146"/>
              <a:gd name="T17" fmla="*/ 25 h 144"/>
              <a:gd name="T18" fmla="*/ 117 w 146"/>
              <a:gd name="T19" fmla="*/ 14 h 144"/>
              <a:gd name="T20" fmla="*/ 108 w 146"/>
              <a:gd name="T21" fmla="*/ 9 h 144"/>
              <a:gd name="T22" fmla="*/ 101 w 146"/>
              <a:gd name="T23" fmla="*/ 17 h 144"/>
              <a:gd name="T24" fmla="*/ 92 w 146"/>
              <a:gd name="T25" fmla="*/ 13 h 144"/>
              <a:gd name="T26" fmla="*/ 92 w 146"/>
              <a:gd name="T27" fmla="*/ 2 h 144"/>
              <a:gd name="T28" fmla="*/ 82 w 146"/>
              <a:gd name="T29" fmla="*/ 0 h 144"/>
              <a:gd name="T30" fmla="*/ 78 w 146"/>
              <a:gd name="T31" fmla="*/ 10 h 144"/>
              <a:gd name="T32" fmla="*/ 73 w 146"/>
              <a:gd name="T33" fmla="*/ 10 h 144"/>
              <a:gd name="T34" fmla="*/ 66 w 146"/>
              <a:gd name="T35" fmla="*/ 1 h 144"/>
              <a:gd name="T36" fmla="*/ 64 w 146"/>
              <a:gd name="T37" fmla="*/ 0 h 144"/>
              <a:gd name="T38" fmla="*/ 52 w 146"/>
              <a:gd name="T39" fmla="*/ 4 h 144"/>
              <a:gd name="T40" fmla="*/ 45 w 146"/>
              <a:gd name="T41" fmla="*/ 17 h 144"/>
              <a:gd name="T42" fmla="*/ 38 w 146"/>
              <a:gd name="T43" fmla="*/ 8 h 144"/>
              <a:gd name="T44" fmla="*/ 29 w 146"/>
              <a:gd name="T45" fmla="*/ 14 h 144"/>
              <a:gd name="T46" fmla="*/ 33 w 146"/>
              <a:gd name="T47" fmla="*/ 25 h 144"/>
              <a:gd name="T48" fmla="*/ 18 w 146"/>
              <a:gd name="T49" fmla="*/ 27 h 144"/>
              <a:gd name="T50" fmla="*/ 15 w 146"/>
              <a:gd name="T51" fmla="*/ 27 h 144"/>
              <a:gd name="T52" fmla="*/ 10 w 146"/>
              <a:gd name="T53" fmla="*/ 38 h 144"/>
              <a:gd name="T54" fmla="*/ 14 w 146"/>
              <a:gd name="T55" fmla="*/ 52 h 144"/>
              <a:gd name="T56" fmla="*/ 5 w 146"/>
              <a:gd name="T57" fmla="*/ 51 h 144"/>
              <a:gd name="T58" fmla="*/ 3 w 146"/>
              <a:gd name="T59" fmla="*/ 53 h 144"/>
              <a:gd name="T60" fmla="*/ 2 w 146"/>
              <a:gd name="T61" fmla="*/ 65 h 144"/>
              <a:gd name="T62" fmla="*/ 11 w 146"/>
              <a:gd name="T63" fmla="*/ 77 h 144"/>
              <a:gd name="T64" fmla="*/ 1 w 146"/>
              <a:gd name="T65" fmla="*/ 81 h 144"/>
              <a:gd name="T66" fmla="*/ 5 w 146"/>
              <a:gd name="T67" fmla="*/ 92 h 144"/>
              <a:gd name="T68" fmla="*/ 14 w 146"/>
              <a:gd name="T69" fmla="*/ 91 h 144"/>
              <a:gd name="T70" fmla="*/ 18 w 146"/>
              <a:gd name="T71" fmla="*/ 100 h 144"/>
              <a:gd name="T72" fmla="*/ 10 w 146"/>
              <a:gd name="T73" fmla="*/ 108 h 144"/>
              <a:gd name="T74" fmla="*/ 17 w 146"/>
              <a:gd name="T75" fmla="*/ 117 h 144"/>
              <a:gd name="T76" fmla="*/ 26 w 146"/>
              <a:gd name="T77" fmla="*/ 112 h 144"/>
              <a:gd name="T78" fmla="*/ 28 w 146"/>
              <a:gd name="T79" fmla="*/ 126 h 144"/>
              <a:gd name="T80" fmla="*/ 37 w 146"/>
              <a:gd name="T81" fmla="*/ 135 h 144"/>
              <a:gd name="T82" fmla="*/ 40 w 146"/>
              <a:gd name="T83" fmla="*/ 134 h 144"/>
              <a:gd name="T84" fmla="*/ 53 w 146"/>
              <a:gd name="T85" fmla="*/ 130 h 144"/>
              <a:gd name="T86" fmla="*/ 52 w 146"/>
              <a:gd name="T87" fmla="*/ 139 h 144"/>
              <a:gd name="T88" fmla="*/ 64 w 146"/>
              <a:gd name="T89" fmla="*/ 144 h 144"/>
              <a:gd name="T90" fmla="*/ 66 w 146"/>
              <a:gd name="T91" fmla="*/ 142 h 144"/>
              <a:gd name="T92" fmla="*/ 73 w 146"/>
              <a:gd name="T93" fmla="*/ 134 h 144"/>
              <a:gd name="T94" fmla="*/ 80 w 146"/>
              <a:gd name="T95" fmla="*/ 142 h 144"/>
              <a:gd name="T96" fmla="*/ 82 w 146"/>
              <a:gd name="T97" fmla="*/ 144 h 144"/>
              <a:gd name="T98" fmla="*/ 94 w 146"/>
              <a:gd name="T99" fmla="*/ 139 h 144"/>
              <a:gd name="T100" fmla="*/ 101 w 146"/>
              <a:gd name="T101" fmla="*/ 127 h 144"/>
              <a:gd name="T102" fmla="*/ 108 w 146"/>
              <a:gd name="T103" fmla="*/ 135 h 144"/>
              <a:gd name="T104" fmla="*/ 118 w 146"/>
              <a:gd name="T105" fmla="*/ 130 h 144"/>
              <a:gd name="T106" fmla="*/ 113 w 146"/>
              <a:gd name="T107" fmla="*/ 119 h 144"/>
              <a:gd name="T108" fmla="*/ 128 w 146"/>
              <a:gd name="T109" fmla="*/ 117 h 144"/>
              <a:gd name="T110" fmla="*/ 131 w 146"/>
              <a:gd name="T111" fmla="*/ 116 h 144"/>
              <a:gd name="T112" fmla="*/ 136 w 146"/>
              <a:gd name="T113" fmla="*/ 105 h 144"/>
              <a:gd name="T114" fmla="*/ 132 w 146"/>
              <a:gd name="T115" fmla="*/ 92 h 144"/>
              <a:gd name="T116" fmla="*/ 141 w 146"/>
              <a:gd name="T117" fmla="*/ 92 h 144"/>
              <a:gd name="T118" fmla="*/ 144 w 146"/>
              <a:gd name="T119" fmla="*/ 91 h 144"/>
              <a:gd name="T120" fmla="*/ 144 w 146"/>
              <a:gd name="T121" fmla="*/ 79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46" h="144">
                <a:moveTo>
                  <a:pt x="144" y="79"/>
                </a:moveTo>
                <a:cubicBezTo>
                  <a:pt x="135" y="77"/>
                  <a:pt x="135" y="77"/>
                  <a:pt x="135" y="77"/>
                </a:cubicBezTo>
                <a:cubicBezTo>
                  <a:pt x="135" y="73"/>
                  <a:pt x="135" y="70"/>
                  <a:pt x="135" y="67"/>
                </a:cubicBezTo>
                <a:cubicBezTo>
                  <a:pt x="144" y="65"/>
                  <a:pt x="144" y="65"/>
                  <a:pt x="144" y="65"/>
                </a:cubicBezTo>
                <a:cubicBezTo>
                  <a:pt x="145" y="65"/>
                  <a:pt x="146" y="64"/>
                  <a:pt x="145" y="62"/>
                </a:cubicBezTo>
                <a:cubicBezTo>
                  <a:pt x="145" y="59"/>
                  <a:pt x="144" y="56"/>
                  <a:pt x="143" y="53"/>
                </a:cubicBezTo>
                <a:cubicBezTo>
                  <a:pt x="143" y="52"/>
                  <a:pt x="142" y="51"/>
                  <a:pt x="141" y="51"/>
                </a:cubicBezTo>
                <a:cubicBezTo>
                  <a:pt x="141" y="51"/>
                  <a:pt x="141" y="51"/>
                  <a:pt x="141" y="51"/>
                </a:cubicBezTo>
                <a:cubicBezTo>
                  <a:pt x="132" y="53"/>
                  <a:pt x="132" y="53"/>
                  <a:pt x="132" y="53"/>
                </a:cubicBezTo>
                <a:cubicBezTo>
                  <a:pt x="131" y="50"/>
                  <a:pt x="130" y="47"/>
                  <a:pt x="129" y="45"/>
                </a:cubicBezTo>
                <a:cubicBezTo>
                  <a:pt x="129" y="44"/>
                  <a:pt x="128" y="44"/>
                  <a:pt x="128" y="44"/>
                </a:cubicBezTo>
                <a:cubicBezTo>
                  <a:pt x="135" y="39"/>
                  <a:pt x="135" y="39"/>
                  <a:pt x="135" y="39"/>
                </a:cubicBezTo>
                <a:cubicBezTo>
                  <a:pt x="136" y="38"/>
                  <a:pt x="137" y="37"/>
                  <a:pt x="136" y="36"/>
                </a:cubicBezTo>
                <a:cubicBezTo>
                  <a:pt x="134" y="33"/>
                  <a:pt x="133" y="30"/>
                  <a:pt x="131" y="27"/>
                </a:cubicBezTo>
                <a:cubicBezTo>
                  <a:pt x="130" y="27"/>
                  <a:pt x="130" y="27"/>
                  <a:pt x="129" y="27"/>
                </a:cubicBezTo>
                <a:cubicBezTo>
                  <a:pt x="128" y="27"/>
                  <a:pt x="128" y="27"/>
                  <a:pt x="128" y="27"/>
                </a:cubicBezTo>
                <a:cubicBezTo>
                  <a:pt x="120" y="32"/>
                  <a:pt x="120" y="32"/>
                  <a:pt x="120" y="32"/>
                </a:cubicBezTo>
                <a:cubicBezTo>
                  <a:pt x="118" y="29"/>
                  <a:pt x="116" y="27"/>
                  <a:pt x="113" y="25"/>
                </a:cubicBezTo>
                <a:cubicBezTo>
                  <a:pt x="118" y="17"/>
                  <a:pt x="118" y="17"/>
                  <a:pt x="118" y="17"/>
                </a:cubicBezTo>
                <a:cubicBezTo>
                  <a:pt x="119" y="16"/>
                  <a:pt x="118" y="15"/>
                  <a:pt x="117" y="14"/>
                </a:cubicBezTo>
                <a:cubicBezTo>
                  <a:pt x="115" y="12"/>
                  <a:pt x="112" y="10"/>
                  <a:pt x="109" y="9"/>
                </a:cubicBezTo>
                <a:cubicBezTo>
                  <a:pt x="109" y="9"/>
                  <a:pt x="108" y="9"/>
                  <a:pt x="108" y="9"/>
                </a:cubicBezTo>
                <a:cubicBezTo>
                  <a:pt x="107" y="9"/>
                  <a:pt x="107" y="9"/>
                  <a:pt x="106" y="10"/>
                </a:cubicBezTo>
                <a:cubicBezTo>
                  <a:pt x="101" y="17"/>
                  <a:pt x="101" y="17"/>
                  <a:pt x="101" y="17"/>
                </a:cubicBezTo>
                <a:cubicBezTo>
                  <a:pt x="99" y="15"/>
                  <a:pt x="96" y="14"/>
                  <a:pt x="93" y="13"/>
                </a:cubicBezTo>
                <a:cubicBezTo>
                  <a:pt x="93" y="13"/>
                  <a:pt x="92" y="13"/>
                  <a:pt x="92" y="13"/>
                </a:cubicBezTo>
                <a:cubicBezTo>
                  <a:pt x="94" y="4"/>
                  <a:pt x="94" y="4"/>
                  <a:pt x="94" y="4"/>
                </a:cubicBezTo>
                <a:cubicBezTo>
                  <a:pt x="94" y="3"/>
                  <a:pt x="93" y="2"/>
                  <a:pt x="92" y="2"/>
                </a:cubicBezTo>
                <a:cubicBezTo>
                  <a:pt x="89" y="1"/>
                  <a:pt x="86" y="0"/>
                  <a:pt x="82" y="0"/>
                </a:cubicBezTo>
                <a:cubicBezTo>
                  <a:pt x="82" y="0"/>
                  <a:pt x="82" y="0"/>
                  <a:pt x="82" y="0"/>
                </a:cubicBezTo>
                <a:cubicBezTo>
                  <a:pt x="81" y="0"/>
                  <a:pt x="80" y="0"/>
                  <a:pt x="80" y="2"/>
                </a:cubicBezTo>
                <a:cubicBezTo>
                  <a:pt x="78" y="10"/>
                  <a:pt x="78" y="10"/>
                  <a:pt x="78" y="10"/>
                </a:cubicBezTo>
                <a:cubicBezTo>
                  <a:pt x="76" y="10"/>
                  <a:pt x="75" y="10"/>
                  <a:pt x="73" y="10"/>
                </a:cubicBezTo>
                <a:cubicBezTo>
                  <a:pt x="73" y="10"/>
                  <a:pt x="73" y="10"/>
                  <a:pt x="73" y="10"/>
                </a:cubicBezTo>
                <a:cubicBezTo>
                  <a:pt x="71" y="10"/>
                  <a:pt x="70" y="10"/>
                  <a:pt x="68" y="10"/>
                </a:cubicBezTo>
                <a:cubicBezTo>
                  <a:pt x="66" y="1"/>
                  <a:pt x="66" y="1"/>
                  <a:pt x="66" y="1"/>
                </a:cubicBezTo>
                <a:cubicBezTo>
                  <a:pt x="66" y="0"/>
                  <a:pt x="65" y="0"/>
                  <a:pt x="64" y="0"/>
                </a:cubicBezTo>
                <a:cubicBezTo>
                  <a:pt x="64" y="0"/>
                  <a:pt x="64" y="0"/>
                  <a:pt x="64" y="0"/>
                </a:cubicBezTo>
                <a:cubicBezTo>
                  <a:pt x="60" y="0"/>
                  <a:pt x="57" y="1"/>
                  <a:pt x="54" y="2"/>
                </a:cubicBezTo>
                <a:cubicBezTo>
                  <a:pt x="53" y="2"/>
                  <a:pt x="52" y="3"/>
                  <a:pt x="52" y="4"/>
                </a:cubicBezTo>
                <a:cubicBezTo>
                  <a:pt x="54" y="13"/>
                  <a:pt x="54" y="13"/>
                  <a:pt x="54" y="13"/>
                </a:cubicBezTo>
                <a:cubicBezTo>
                  <a:pt x="51" y="14"/>
                  <a:pt x="48" y="15"/>
                  <a:pt x="45" y="17"/>
                </a:cubicBezTo>
                <a:cubicBezTo>
                  <a:pt x="40" y="9"/>
                  <a:pt x="40" y="9"/>
                  <a:pt x="40" y="9"/>
                </a:cubicBezTo>
                <a:cubicBezTo>
                  <a:pt x="39" y="9"/>
                  <a:pt x="39" y="8"/>
                  <a:pt x="38" y="8"/>
                </a:cubicBezTo>
                <a:cubicBezTo>
                  <a:pt x="38" y="8"/>
                  <a:pt x="37" y="8"/>
                  <a:pt x="37" y="9"/>
                </a:cubicBezTo>
                <a:cubicBezTo>
                  <a:pt x="34" y="10"/>
                  <a:pt x="31" y="12"/>
                  <a:pt x="29" y="14"/>
                </a:cubicBezTo>
                <a:cubicBezTo>
                  <a:pt x="28" y="15"/>
                  <a:pt x="27" y="16"/>
                  <a:pt x="28" y="17"/>
                </a:cubicBezTo>
                <a:cubicBezTo>
                  <a:pt x="33" y="25"/>
                  <a:pt x="33" y="25"/>
                  <a:pt x="33" y="25"/>
                </a:cubicBezTo>
                <a:cubicBezTo>
                  <a:pt x="30" y="27"/>
                  <a:pt x="28" y="29"/>
                  <a:pt x="26" y="31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6"/>
                  <a:pt x="17" y="26"/>
                  <a:pt x="17" y="26"/>
                </a:cubicBezTo>
                <a:cubicBezTo>
                  <a:pt x="16" y="26"/>
                  <a:pt x="16" y="27"/>
                  <a:pt x="15" y="27"/>
                </a:cubicBezTo>
                <a:cubicBezTo>
                  <a:pt x="13" y="30"/>
                  <a:pt x="11" y="33"/>
                  <a:pt x="10" y="35"/>
                </a:cubicBezTo>
                <a:cubicBezTo>
                  <a:pt x="9" y="36"/>
                  <a:pt x="9" y="38"/>
                  <a:pt x="10" y="38"/>
                </a:cubicBezTo>
                <a:cubicBezTo>
                  <a:pt x="18" y="44"/>
                  <a:pt x="18" y="44"/>
                  <a:pt x="18" y="44"/>
                </a:cubicBezTo>
                <a:cubicBezTo>
                  <a:pt x="16" y="46"/>
                  <a:pt x="15" y="49"/>
                  <a:pt x="14" y="52"/>
                </a:cubicBezTo>
                <a:cubicBezTo>
                  <a:pt x="14" y="52"/>
                  <a:pt x="14" y="52"/>
                  <a:pt x="14" y="53"/>
                </a:cubicBezTo>
                <a:cubicBezTo>
                  <a:pt x="5" y="51"/>
                  <a:pt x="5" y="51"/>
                  <a:pt x="5" y="51"/>
                </a:cubicBezTo>
                <a:cubicBezTo>
                  <a:pt x="5" y="51"/>
                  <a:pt x="5" y="51"/>
                  <a:pt x="5" y="51"/>
                </a:cubicBezTo>
                <a:cubicBezTo>
                  <a:pt x="4" y="51"/>
                  <a:pt x="3" y="52"/>
                  <a:pt x="3" y="53"/>
                </a:cubicBezTo>
                <a:cubicBezTo>
                  <a:pt x="2" y="56"/>
                  <a:pt x="1" y="59"/>
                  <a:pt x="1" y="62"/>
                </a:cubicBezTo>
                <a:cubicBezTo>
                  <a:pt x="0" y="64"/>
                  <a:pt x="1" y="65"/>
                  <a:pt x="2" y="65"/>
                </a:cubicBezTo>
                <a:cubicBezTo>
                  <a:pt x="11" y="67"/>
                  <a:pt x="11" y="67"/>
                  <a:pt x="11" y="67"/>
                </a:cubicBezTo>
                <a:cubicBezTo>
                  <a:pt x="11" y="70"/>
                  <a:pt x="11" y="73"/>
                  <a:pt x="11" y="77"/>
                </a:cubicBezTo>
                <a:cubicBezTo>
                  <a:pt x="2" y="79"/>
                  <a:pt x="2" y="79"/>
                  <a:pt x="2" y="79"/>
                </a:cubicBezTo>
                <a:cubicBezTo>
                  <a:pt x="1" y="79"/>
                  <a:pt x="1" y="80"/>
                  <a:pt x="1" y="81"/>
                </a:cubicBezTo>
                <a:cubicBezTo>
                  <a:pt x="1" y="84"/>
                  <a:pt x="2" y="88"/>
                  <a:pt x="3" y="91"/>
                </a:cubicBezTo>
                <a:cubicBezTo>
                  <a:pt x="3" y="92"/>
                  <a:pt x="4" y="92"/>
                  <a:pt x="5" y="92"/>
                </a:cubicBezTo>
                <a:cubicBezTo>
                  <a:pt x="5" y="92"/>
                  <a:pt x="5" y="92"/>
                  <a:pt x="5" y="92"/>
                </a:cubicBezTo>
                <a:cubicBezTo>
                  <a:pt x="14" y="91"/>
                  <a:pt x="14" y="91"/>
                  <a:pt x="14" y="91"/>
                </a:cubicBezTo>
                <a:cubicBezTo>
                  <a:pt x="15" y="94"/>
                  <a:pt x="16" y="96"/>
                  <a:pt x="17" y="99"/>
                </a:cubicBezTo>
                <a:cubicBezTo>
                  <a:pt x="17" y="99"/>
                  <a:pt x="18" y="100"/>
                  <a:pt x="18" y="100"/>
                </a:cubicBezTo>
                <a:cubicBezTo>
                  <a:pt x="11" y="105"/>
                  <a:pt x="11" y="105"/>
                  <a:pt x="11" y="105"/>
                </a:cubicBezTo>
                <a:cubicBezTo>
                  <a:pt x="10" y="106"/>
                  <a:pt x="9" y="107"/>
                  <a:pt x="10" y="108"/>
                </a:cubicBezTo>
                <a:cubicBezTo>
                  <a:pt x="12" y="111"/>
                  <a:pt x="13" y="114"/>
                  <a:pt x="15" y="116"/>
                </a:cubicBezTo>
                <a:cubicBezTo>
                  <a:pt x="16" y="117"/>
                  <a:pt x="17" y="117"/>
                  <a:pt x="17" y="117"/>
                </a:cubicBezTo>
                <a:cubicBezTo>
                  <a:pt x="18" y="117"/>
                  <a:pt x="18" y="117"/>
                  <a:pt x="18" y="117"/>
                </a:cubicBezTo>
                <a:cubicBezTo>
                  <a:pt x="26" y="112"/>
                  <a:pt x="26" y="112"/>
                  <a:pt x="26" y="112"/>
                </a:cubicBezTo>
                <a:cubicBezTo>
                  <a:pt x="28" y="114"/>
                  <a:pt x="30" y="117"/>
                  <a:pt x="33" y="119"/>
                </a:cubicBezTo>
                <a:cubicBezTo>
                  <a:pt x="28" y="126"/>
                  <a:pt x="28" y="126"/>
                  <a:pt x="28" y="126"/>
                </a:cubicBezTo>
                <a:cubicBezTo>
                  <a:pt x="28" y="127"/>
                  <a:pt x="28" y="129"/>
                  <a:pt x="29" y="129"/>
                </a:cubicBezTo>
                <a:cubicBezTo>
                  <a:pt x="31" y="131"/>
                  <a:pt x="34" y="133"/>
                  <a:pt x="37" y="135"/>
                </a:cubicBezTo>
                <a:cubicBezTo>
                  <a:pt x="37" y="135"/>
                  <a:pt x="38" y="135"/>
                  <a:pt x="38" y="135"/>
                </a:cubicBezTo>
                <a:cubicBezTo>
                  <a:pt x="39" y="135"/>
                  <a:pt x="39" y="135"/>
                  <a:pt x="40" y="134"/>
                </a:cubicBezTo>
                <a:cubicBezTo>
                  <a:pt x="45" y="127"/>
                  <a:pt x="45" y="127"/>
                  <a:pt x="45" y="127"/>
                </a:cubicBezTo>
                <a:cubicBezTo>
                  <a:pt x="48" y="128"/>
                  <a:pt x="50" y="129"/>
                  <a:pt x="53" y="130"/>
                </a:cubicBezTo>
                <a:cubicBezTo>
                  <a:pt x="53" y="130"/>
                  <a:pt x="54" y="130"/>
                  <a:pt x="54" y="131"/>
                </a:cubicBezTo>
                <a:cubicBezTo>
                  <a:pt x="52" y="139"/>
                  <a:pt x="52" y="139"/>
                  <a:pt x="52" y="139"/>
                </a:cubicBezTo>
                <a:cubicBezTo>
                  <a:pt x="52" y="140"/>
                  <a:pt x="53" y="142"/>
                  <a:pt x="54" y="142"/>
                </a:cubicBezTo>
                <a:cubicBezTo>
                  <a:pt x="57" y="143"/>
                  <a:pt x="61" y="143"/>
                  <a:pt x="64" y="144"/>
                </a:cubicBezTo>
                <a:cubicBezTo>
                  <a:pt x="64" y="144"/>
                  <a:pt x="64" y="144"/>
                  <a:pt x="64" y="144"/>
                </a:cubicBezTo>
                <a:cubicBezTo>
                  <a:pt x="65" y="144"/>
                  <a:pt x="66" y="143"/>
                  <a:pt x="66" y="142"/>
                </a:cubicBezTo>
                <a:cubicBezTo>
                  <a:pt x="68" y="133"/>
                  <a:pt x="68" y="133"/>
                  <a:pt x="68" y="133"/>
                </a:cubicBezTo>
                <a:cubicBezTo>
                  <a:pt x="70" y="134"/>
                  <a:pt x="72" y="134"/>
                  <a:pt x="73" y="134"/>
                </a:cubicBezTo>
                <a:cubicBezTo>
                  <a:pt x="75" y="134"/>
                  <a:pt x="76" y="134"/>
                  <a:pt x="78" y="133"/>
                </a:cubicBezTo>
                <a:cubicBezTo>
                  <a:pt x="80" y="142"/>
                  <a:pt x="80" y="142"/>
                  <a:pt x="80" y="142"/>
                </a:cubicBezTo>
                <a:cubicBezTo>
                  <a:pt x="80" y="143"/>
                  <a:pt x="81" y="144"/>
                  <a:pt x="82" y="144"/>
                </a:cubicBezTo>
                <a:cubicBezTo>
                  <a:pt x="82" y="144"/>
                  <a:pt x="82" y="144"/>
                  <a:pt x="82" y="144"/>
                </a:cubicBezTo>
                <a:cubicBezTo>
                  <a:pt x="86" y="143"/>
                  <a:pt x="89" y="143"/>
                  <a:pt x="92" y="142"/>
                </a:cubicBezTo>
                <a:cubicBezTo>
                  <a:pt x="93" y="142"/>
                  <a:pt x="94" y="141"/>
                  <a:pt x="94" y="139"/>
                </a:cubicBezTo>
                <a:cubicBezTo>
                  <a:pt x="92" y="131"/>
                  <a:pt x="92" y="131"/>
                  <a:pt x="92" y="131"/>
                </a:cubicBezTo>
                <a:cubicBezTo>
                  <a:pt x="95" y="130"/>
                  <a:pt x="98" y="129"/>
                  <a:pt x="101" y="127"/>
                </a:cubicBezTo>
                <a:cubicBezTo>
                  <a:pt x="106" y="134"/>
                  <a:pt x="106" y="134"/>
                  <a:pt x="106" y="134"/>
                </a:cubicBezTo>
                <a:cubicBezTo>
                  <a:pt x="107" y="135"/>
                  <a:pt x="107" y="135"/>
                  <a:pt x="108" y="135"/>
                </a:cubicBezTo>
                <a:cubicBezTo>
                  <a:pt x="109" y="135"/>
                  <a:pt x="109" y="135"/>
                  <a:pt x="109" y="135"/>
                </a:cubicBezTo>
                <a:cubicBezTo>
                  <a:pt x="112" y="133"/>
                  <a:pt x="115" y="131"/>
                  <a:pt x="118" y="130"/>
                </a:cubicBezTo>
                <a:cubicBezTo>
                  <a:pt x="118" y="129"/>
                  <a:pt x="119" y="128"/>
                  <a:pt x="118" y="127"/>
                </a:cubicBezTo>
                <a:cubicBezTo>
                  <a:pt x="113" y="119"/>
                  <a:pt x="113" y="119"/>
                  <a:pt x="113" y="119"/>
                </a:cubicBezTo>
                <a:cubicBezTo>
                  <a:pt x="116" y="117"/>
                  <a:pt x="118" y="115"/>
                  <a:pt x="120" y="112"/>
                </a:cubicBezTo>
                <a:cubicBezTo>
                  <a:pt x="128" y="117"/>
                  <a:pt x="128" y="117"/>
                  <a:pt x="128" y="117"/>
                </a:cubicBezTo>
                <a:cubicBezTo>
                  <a:pt x="128" y="117"/>
                  <a:pt x="129" y="117"/>
                  <a:pt x="129" y="117"/>
                </a:cubicBezTo>
                <a:cubicBezTo>
                  <a:pt x="130" y="117"/>
                  <a:pt x="130" y="117"/>
                  <a:pt x="131" y="116"/>
                </a:cubicBezTo>
                <a:cubicBezTo>
                  <a:pt x="133" y="114"/>
                  <a:pt x="135" y="111"/>
                  <a:pt x="136" y="108"/>
                </a:cubicBezTo>
                <a:cubicBezTo>
                  <a:pt x="137" y="107"/>
                  <a:pt x="137" y="106"/>
                  <a:pt x="136" y="105"/>
                </a:cubicBezTo>
                <a:cubicBezTo>
                  <a:pt x="128" y="100"/>
                  <a:pt x="128" y="100"/>
                  <a:pt x="128" y="100"/>
                </a:cubicBezTo>
                <a:cubicBezTo>
                  <a:pt x="130" y="97"/>
                  <a:pt x="131" y="95"/>
                  <a:pt x="132" y="92"/>
                </a:cubicBezTo>
                <a:cubicBezTo>
                  <a:pt x="132" y="92"/>
                  <a:pt x="132" y="91"/>
                  <a:pt x="132" y="91"/>
                </a:cubicBezTo>
                <a:cubicBezTo>
                  <a:pt x="141" y="92"/>
                  <a:pt x="141" y="92"/>
                  <a:pt x="141" y="92"/>
                </a:cubicBezTo>
                <a:cubicBezTo>
                  <a:pt x="141" y="92"/>
                  <a:pt x="141" y="92"/>
                  <a:pt x="141" y="92"/>
                </a:cubicBezTo>
                <a:cubicBezTo>
                  <a:pt x="142" y="92"/>
                  <a:pt x="143" y="92"/>
                  <a:pt x="144" y="91"/>
                </a:cubicBezTo>
                <a:cubicBezTo>
                  <a:pt x="144" y="88"/>
                  <a:pt x="145" y="84"/>
                  <a:pt x="145" y="81"/>
                </a:cubicBezTo>
                <a:cubicBezTo>
                  <a:pt x="146" y="80"/>
                  <a:pt x="145" y="79"/>
                  <a:pt x="144" y="79"/>
                </a:cubicBezTo>
                <a:close/>
              </a:path>
            </a:pathLst>
          </a:custGeom>
          <a:solidFill>
            <a:srgbClr val="F9522F"/>
          </a:solidFill>
          <a:ln w="19050" cap="rnd">
            <a:solidFill>
              <a:srgbClr val="F9522F"/>
            </a:solidFill>
            <a:round/>
            <a:headEnd/>
            <a:tailEnd/>
          </a:ln>
        </p:spPr>
        <p:txBody>
          <a:bodyPr vert="horz" wrap="square" lIns="43205" tIns="21603" rIns="43205" bIns="21603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86393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 smtClean="0">
              <a:ln>
                <a:noFill/>
              </a:ln>
              <a:solidFill>
                <a:srgbClr val="73757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Freeform 31"/>
          <p:cNvSpPr>
            <a:spLocks noEditPoints="1"/>
          </p:cNvSpPr>
          <p:nvPr/>
        </p:nvSpPr>
        <p:spPr bwMode="auto">
          <a:xfrm>
            <a:off x="3697598" y="5034827"/>
            <a:ext cx="475791" cy="410113"/>
          </a:xfrm>
          <a:custGeom>
            <a:avLst/>
            <a:gdLst/>
            <a:ahLst/>
            <a:cxnLst>
              <a:cxn ang="0">
                <a:pos x="64" y="28"/>
              </a:cxn>
              <a:cxn ang="0">
                <a:pos x="0" y="28"/>
              </a:cxn>
              <a:cxn ang="0">
                <a:pos x="0" y="15"/>
              </a:cxn>
              <a:cxn ang="0">
                <a:pos x="5" y="9"/>
              </a:cxn>
              <a:cxn ang="0">
                <a:pos x="18" y="9"/>
              </a:cxn>
              <a:cxn ang="0">
                <a:pos x="18" y="3"/>
              </a:cxn>
              <a:cxn ang="0">
                <a:pos x="21" y="0"/>
              </a:cxn>
              <a:cxn ang="0">
                <a:pos x="42" y="0"/>
              </a:cxn>
              <a:cxn ang="0">
                <a:pos x="45" y="3"/>
              </a:cxn>
              <a:cxn ang="0">
                <a:pos x="45" y="9"/>
              </a:cxn>
              <a:cxn ang="0">
                <a:pos x="58" y="9"/>
              </a:cxn>
              <a:cxn ang="0">
                <a:pos x="64" y="15"/>
              </a:cxn>
              <a:cxn ang="0">
                <a:pos x="64" y="28"/>
              </a:cxn>
              <a:cxn ang="0">
                <a:pos x="64" y="49"/>
              </a:cxn>
              <a:cxn ang="0">
                <a:pos x="58" y="55"/>
              </a:cxn>
              <a:cxn ang="0">
                <a:pos x="5" y="55"/>
              </a:cxn>
              <a:cxn ang="0">
                <a:pos x="0" y="49"/>
              </a:cxn>
              <a:cxn ang="0">
                <a:pos x="0" y="32"/>
              </a:cxn>
              <a:cxn ang="0">
                <a:pos x="24" y="32"/>
              </a:cxn>
              <a:cxn ang="0">
                <a:pos x="24" y="37"/>
              </a:cxn>
              <a:cxn ang="0">
                <a:pos x="26" y="40"/>
              </a:cxn>
              <a:cxn ang="0">
                <a:pos x="37" y="40"/>
              </a:cxn>
              <a:cxn ang="0">
                <a:pos x="40" y="37"/>
              </a:cxn>
              <a:cxn ang="0">
                <a:pos x="40" y="32"/>
              </a:cxn>
              <a:cxn ang="0">
                <a:pos x="64" y="32"/>
              </a:cxn>
              <a:cxn ang="0">
                <a:pos x="64" y="49"/>
              </a:cxn>
              <a:cxn ang="0">
                <a:pos x="41" y="9"/>
              </a:cxn>
              <a:cxn ang="0">
                <a:pos x="41" y="4"/>
              </a:cxn>
              <a:cxn ang="0">
                <a:pos x="23" y="4"/>
              </a:cxn>
              <a:cxn ang="0">
                <a:pos x="23" y="9"/>
              </a:cxn>
              <a:cxn ang="0">
                <a:pos x="41" y="9"/>
              </a:cxn>
              <a:cxn ang="0">
                <a:pos x="36" y="36"/>
              </a:cxn>
              <a:cxn ang="0">
                <a:pos x="27" y="36"/>
              </a:cxn>
              <a:cxn ang="0">
                <a:pos x="27" y="32"/>
              </a:cxn>
              <a:cxn ang="0">
                <a:pos x="36" y="32"/>
              </a:cxn>
              <a:cxn ang="0">
                <a:pos x="36" y="36"/>
              </a:cxn>
            </a:cxnLst>
            <a:rect l="0" t="0" r="r" b="b"/>
            <a:pathLst>
              <a:path w="64" h="55">
                <a:moveTo>
                  <a:pt x="64" y="28"/>
                </a:moveTo>
                <a:cubicBezTo>
                  <a:pt x="0" y="28"/>
                  <a:pt x="0" y="28"/>
                  <a:pt x="0" y="28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1"/>
                  <a:pt x="2" y="9"/>
                  <a:pt x="5" y="9"/>
                </a:cubicBezTo>
                <a:cubicBezTo>
                  <a:pt x="18" y="9"/>
                  <a:pt x="18" y="9"/>
                  <a:pt x="18" y="9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1"/>
                  <a:pt x="20" y="0"/>
                  <a:pt x="21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44" y="0"/>
                  <a:pt x="45" y="1"/>
                  <a:pt x="45" y="3"/>
                </a:cubicBezTo>
                <a:cubicBezTo>
                  <a:pt x="45" y="9"/>
                  <a:pt x="45" y="9"/>
                  <a:pt x="45" y="9"/>
                </a:cubicBezTo>
                <a:cubicBezTo>
                  <a:pt x="58" y="9"/>
                  <a:pt x="58" y="9"/>
                  <a:pt x="58" y="9"/>
                </a:cubicBezTo>
                <a:cubicBezTo>
                  <a:pt x="61" y="9"/>
                  <a:pt x="64" y="11"/>
                  <a:pt x="64" y="15"/>
                </a:cubicBezTo>
                <a:lnTo>
                  <a:pt x="64" y="28"/>
                </a:lnTo>
                <a:close/>
                <a:moveTo>
                  <a:pt x="64" y="49"/>
                </a:moveTo>
                <a:cubicBezTo>
                  <a:pt x="64" y="52"/>
                  <a:pt x="61" y="55"/>
                  <a:pt x="58" y="55"/>
                </a:cubicBezTo>
                <a:cubicBezTo>
                  <a:pt x="5" y="55"/>
                  <a:pt x="5" y="55"/>
                  <a:pt x="5" y="55"/>
                </a:cubicBezTo>
                <a:cubicBezTo>
                  <a:pt x="2" y="55"/>
                  <a:pt x="0" y="52"/>
                  <a:pt x="0" y="49"/>
                </a:cubicBezTo>
                <a:cubicBezTo>
                  <a:pt x="0" y="32"/>
                  <a:pt x="0" y="32"/>
                  <a:pt x="0" y="32"/>
                </a:cubicBezTo>
                <a:cubicBezTo>
                  <a:pt x="24" y="32"/>
                  <a:pt x="24" y="32"/>
                  <a:pt x="24" y="32"/>
                </a:cubicBezTo>
                <a:cubicBezTo>
                  <a:pt x="24" y="37"/>
                  <a:pt x="24" y="37"/>
                  <a:pt x="24" y="37"/>
                </a:cubicBezTo>
                <a:cubicBezTo>
                  <a:pt x="24" y="39"/>
                  <a:pt x="25" y="40"/>
                  <a:pt x="26" y="40"/>
                </a:cubicBezTo>
                <a:cubicBezTo>
                  <a:pt x="37" y="40"/>
                  <a:pt x="37" y="40"/>
                  <a:pt x="37" y="40"/>
                </a:cubicBezTo>
                <a:cubicBezTo>
                  <a:pt x="39" y="40"/>
                  <a:pt x="40" y="39"/>
                  <a:pt x="40" y="37"/>
                </a:cubicBezTo>
                <a:cubicBezTo>
                  <a:pt x="40" y="32"/>
                  <a:pt x="40" y="32"/>
                  <a:pt x="40" y="32"/>
                </a:cubicBezTo>
                <a:cubicBezTo>
                  <a:pt x="64" y="32"/>
                  <a:pt x="64" y="32"/>
                  <a:pt x="64" y="32"/>
                </a:cubicBezTo>
                <a:lnTo>
                  <a:pt x="64" y="49"/>
                </a:lnTo>
                <a:close/>
                <a:moveTo>
                  <a:pt x="41" y="9"/>
                </a:moveTo>
                <a:cubicBezTo>
                  <a:pt x="41" y="4"/>
                  <a:pt x="41" y="4"/>
                  <a:pt x="41" y="4"/>
                </a:cubicBezTo>
                <a:cubicBezTo>
                  <a:pt x="23" y="4"/>
                  <a:pt x="23" y="4"/>
                  <a:pt x="23" y="4"/>
                </a:cubicBezTo>
                <a:cubicBezTo>
                  <a:pt x="23" y="9"/>
                  <a:pt x="23" y="9"/>
                  <a:pt x="23" y="9"/>
                </a:cubicBezTo>
                <a:lnTo>
                  <a:pt x="41" y="9"/>
                </a:lnTo>
                <a:close/>
                <a:moveTo>
                  <a:pt x="36" y="36"/>
                </a:moveTo>
                <a:cubicBezTo>
                  <a:pt x="27" y="36"/>
                  <a:pt x="27" y="36"/>
                  <a:pt x="27" y="36"/>
                </a:cubicBezTo>
                <a:cubicBezTo>
                  <a:pt x="27" y="32"/>
                  <a:pt x="27" y="32"/>
                  <a:pt x="27" y="32"/>
                </a:cubicBezTo>
                <a:cubicBezTo>
                  <a:pt x="36" y="32"/>
                  <a:pt x="36" y="32"/>
                  <a:pt x="36" y="32"/>
                </a:cubicBezTo>
                <a:lnTo>
                  <a:pt x="36" y="36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43205" tIns="21603" rIns="43205" bIns="21603" numCol="1" anchor="t" anchorCtr="0" compatLnSpc="1">
            <a:prstTxWarp prst="textNoShape">
              <a:avLst/>
            </a:prstTxWarp>
          </a:bodyPr>
          <a:lstStyle/>
          <a:p>
            <a:pPr defTabSz="863935" fontAlgn="auto">
              <a:spcBef>
                <a:spcPts val="0"/>
              </a:spcBef>
              <a:spcAft>
                <a:spcPts val="0"/>
              </a:spcAft>
            </a:pPr>
            <a:endParaRPr lang="en-US" sz="1700">
              <a:solidFill>
                <a:srgbClr val="73757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Freeform 111"/>
          <p:cNvSpPr>
            <a:spLocks noEditPoints="1"/>
          </p:cNvSpPr>
          <p:nvPr/>
        </p:nvSpPr>
        <p:spPr bwMode="auto">
          <a:xfrm>
            <a:off x="9306531" y="3121784"/>
            <a:ext cx="599221" cy="413217"/>
          </a:xfrm>
          <a:custGeom>
            <a:avLst/>
            <a:gdLst/>
            <a:ahLst/>
            <a:cxnLst>
              <a:cxn ang="0">
                <a:pos x="73" y="36"/>
              </a:cxn>
              <a:cxn ang="0">
                <a:pos x="58" y="50"/>
              </a:cxn>
              <a:cxn ang="0">
                <a:pos x="58" y="50"/>
              </a:cxn>
              <a:cxn ang="0">
                <a:pos x="15" y="50"/>
              </a:cxn>
              <a:cxn ang="0">
                <a:pos x="15" y="50"/>
              </a:cxn>
              <a:cxn ang="0">
                <a:pos x="14" y="50"/>
              </a:cxn>
              <a:cxn ang="0">
                <a:pos x="14" y="50"/>
              </a:cxn>
              <a:cxn ang="0">
                <a:pos x="0" y="35"/>
              </a:cxn>
              <a:cxn ang="0">
                <a:pos x="7" y="23"/>
              </a:cxn>
              <a:cxn ang="0">
                <a:pos x="7" y="20"/>
              </a:cxn>
              <a:cxn ang="0">
                <a:pos x="17" y="10"/>
              </a:cxn>
              <a:cxn ang="0">
                <a:pos x="23" y="12"/>
              </a:cxn>
              <a:cxn ang="0">
                <a:pos x="42" y="0"/>
              </a:cxn>
              <a:cxn ang="0">
                <a:pos x="64" y="21"/>
              </a:cxn>
              <a:cxn ang="0">
                <a:pos x="64" y="23"/>
              </a:cxn>
              <a:cxn ang="0">
                <a:pos x="73" y="36"/>
              </a:cxn>
              <a:cxn ang="0">
                <a:pos x="27" y="42"/>
              </a:cxn>
              <a:cxn ang="0">
                <a:pos x="35" y="38"/>
              </a:cxn>
              <a:cxn ang="0">
                <a:pos x="32" y="34"/>
              </a:cxn>
              <a:cxn ang="0">
                <a:pos x="27" y="37"/>
              </a:cxn>
              <a:cxn ang="0">
                <a:pos x="22" y="32"/>
              </a:cxn>
              <a:cxn ang="0">
                <a:pos x="27" y="28"/>
              </a:cxn>
              <a:cxn ang="0">
                <a:pos x="48" y="42"/>
              </a:cxn>
              <a:cxn ang="0">
                <a:pos x="58" y="32"/>
              </a:cxn>
              <a:cxn ang="0">
                <a:pos x="48" y="23"/>
              </a:cxn>
              <a:cxn ang="0">
                <a:pos x="39" y="26"/>
              </a:cxn>
              <a:cxn ang="0">
                <a:pos x="43" y="30"/>
              </a:cxn>
              <a:cxn ang="0">
                <a:pos x="48" y="28"/>
              </a:cxn>
              <a:cxn ang="0">
                <a:pos x="52" y="32"/>
              </a:cxn>
              <a:cxn ang="0">
                <a:pos x="48" y="37"/>
              </a:cxn>
              <a:cxn ang="0">
                <a:pos x="27" y="23"/>
              </a:cxn>
              <a:cxn ang="0">
                <a:pos x="16" y="32"/>
              </a:cxn>
              <a:cxn ang="0">
                <a:pos x="27" y="42"/>
              </a:cxn>
            </a:cxnLst>
            <a:rect l="0" t="0" r="r" b="b"/>
            <a:pathLst>
              <a:path w="73" h="50">
                <a:moveTo>
                  <a:pt x="73" y="36"/>
                </a:moveTo>
                <a:cubicBezTo>
                  <a:pt x="73" y="44"/>
                  <a:pt x="66" y="50"/>
                  <a:pt x="58" y="50"/>
                </a:cubicBezTo>
                <a:cubicBezTo>
                  <a:pt x="58" y="50"/>
                  <a:pt x="58" y="50"/>
                  <a:pt x="58" y="50"/>
                </a:cubicBezTo>
                <a:cubicBezTo>
                  <a:pt x="15" y="50"/>
                  <a:pt x="15" y="50"/>
                  <a:pt x="15" y="50"/>
                </a:cubicBezTo>
                <a:cubicBezTo>
                  <a:pt x="15" y="50"/>
                  <a:pt x="15" y="50"/>
                  <a:pt x="15" y="50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50"/>
                  <a:pt x="14" y="50"/>
                  <a:pt x="14" y="50"/>
                </a:cubicBezTo>
                <a:cubicBezTo>
                  <a:pt x="6" y="50"/>
                  <a:pt x="0" y="43"/>
                  <a:pt x="0" y="35"/>
                </a:cubicBezTo>
                <a:cubicBezTo>
                  <a:pt x="0" y="30"/>
                  <a:pt x="3" y="26"/>
                  <a:pt x="7" y="23"/>
                </a:cubicBezTo>
                <a:cubicBezTo>
                  <a:pt x="7" y="22"/>
                  <a:pt x="7" y="21"/>
                  <a:pt x="7" y="20"/>
                </a:cubicBezTo>
                <a:cubicBezTo>
                  <a:pt x="7" y="15"/>
                  <a:pt x="11" y="10"/>
                  <a:pt x="17" y="10"/>
                </a:cubicBezTo>
                <a:cubicBezTo>
                  <a:pt x="19" y="10"/>
                  <a:pt x="21" y="11"/>
                  <a:pt x="23" y="12"/>
                </a:cubicBezTo>
                <a:cubicBezTo>
                  <a:pt x="26" y="5"/>
                  <a:pt x="34" y="0"/>
                  <a:pt x="42" y="0"/>
                </a:cubicBezTo>
                <a:cubicBezTo>
                  <a:pt x="54" y="0"/>
                  <a:pt x="64" y="10"/>
                  <a:pt x="64" y="21"/>
                </a:cubicBezTo>
                <a:cubicBezTo>
                  <a:pt x="64" y="22"/>
                  <a:pt x="64" y="22"/>
                  <a:pt x="64" y="23"/>
                </a:cubicBezTo>
                <a:cubicBezTo>
                  <a:pt x="69" y="25"/>
                  <a:pt x="73" y="30"/>
                  <a:pt x="73" y="36"/>
                </a:cubicBezTo>
                <a:close/>
                <a:moveTo>
                  <a:pt x="27" y="42"/>
                </a:moveTo>
                <a:cubicBezTo>
                  <a:pt x="30" y="42"/>
                  <a:pt x="33" y="41"/>
                  <a:pt x="35" y="38"/>
                </a:cubicBezTo>
                <a:cubicBezTo>
                  <a:pt x="34" y="37"/>
                  <a:pt x="33" y="36"/>
                  <a:pt x="32" y="34"/>
                </a:cubicBezTo>
                <a:cubicBezTo>
                  <a:pt x="31" y="36"/>
                  <a:pt x="29" y="37"/>
                  <a:pt x="27" y="37"/>
                </a:cubicBezTo>
                <a:cubicBezTo>
                  <a:pt x="25" y="37"/>
                  <a:pt x="22" y="35"/>
                  <a:pt x="22" y="32"/>
                </a:cubicBezTo>
                <a:cubicBezTo>
                  <a:pt x="22" y="30"/>
                  <a:pt x="25" y="28"/>
                  <a:pt x="27" y="28"/>
                </a:cubicBezTo>
                <a:cubicBezTo>
                  <a:pt x="35" y="28"/>
                  <a:pt x="37" y="42"/>
                  <a:pt x="48" y="42"/>
                </a:cubicBezTo>
                <a:cubicBezTo>
                  <a:pt x="54" y="42"/>
                  <a:pt x="58" y="38"/>
                  <a:pt x="58" y="32"/>
                </a:cubicBezTo>
                <a:cubicBezTo>
                  <a:pt x="58" y="26"/>
                  <a:pt x="53" y="23"/>
                  <a:pt x="48" y="23"/>
                </a:cubicBezTo>
                <a:cubicBezTo>
                  <a:pt x="44" y="23"/>
                  <a:pt x="42" y="24"/>
                  <a:pt x="39" y="26"/>
                </a:cubicBezTo>
                <a:cubicBezTo>
                  <a:pt x="40" y="28"/>
                  <a:pt x="41" y="29"/>
                  <a:pt x="43" y="30"/>
                </a:cubicBezTo>
                <a:cubicBezTo>
                  <a:pt x="44" y="29"/>
                  <a:pt x="46" y="28"/>
                  <a:pt x="48" y="28"/>
                </a:cubicBezTo>
                <a:cubicBezTo>
                  <a:pt x="50" y="28"/>
                  <a:pt x="52" y="30"/>
                  <a:pt x="52" y="32"/>
                </a:cubicBezTo>
                <a:cubicBezTo>
                  <a:pt x="52" y="35"/>
                  <a:pt x="50" y="37"/>
                  <a:pt x="48" y="37"/>
                </a:cubicBezTo>
                <a:cubicBezTo>
                  <a:pt x="40" y="37"/>
                  <a:pt x="38" y="23"/>
                  <a:pt x="27" y="23"/>
                </a:cubicBezTo>
                <a:cubicBezTo>
                  <a:pt x="21" y="23"/>
                  <a:pt x="16" y="26"/>
                  <a:pt x="16" y="32"/>
                </a:cubicBezTo>
                <a:cubicBezTo>
                  <a:pt x="16" y="38"/>
                  <a:pt x="21" y="42"/>
                  <a:pt x="27" y="42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43205" tIns="21603" rIns="43205" bIns="21603" numCol="1" anchor="t" anchorCtr="0" compatLnSpc="1">
            <a:prstTxWarp prst="textNoShape">
              <a:avLst/>
            </a:prstTxWarp>
          </a:bodyPr>
          <a:lstStyle/>
          <a:p>
            <a:pPr defTabSz="863935" fontAlgn="auto">
              <a:spcBef>
                <a:spcPts val="0"/>
              </a:spcBef>
              <a:spcAft>
                <a:spcPts val="0"/>
              </a:spcAft>
            </a:pPr>
            <a:endParaRPr lang="en-US" sz="1700">
              <a:solidFill>
                <a:srgbClr val="73757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Freeform 119"/>
          <p:cNvSpPr>
            <a:spLocks noEditPoints="1"/>
          </p:cNvSpPr>
          <p:nvPr/>
        </p:nvSpPr>
        <p:spPr bwMode="auto">
          <a:xfrm>
            <a:off x="2026946" y="3068752"/>
            <a:ext cx="494190" cy="610542"/>
          </a:xfrm>
          <a:custGeom>
            <a:avLst/>
            <a:gdLst/>
            <a:ahLst/>
            <a:cxnLst>
              <a:cxn ang="0">
                <a:pos x="41" y="47"/>
              </a:cxn>
              <a:cxn ang="0">
                <a:pos x="37" y="51"/>
              </a:cxn>
              <a:cxn ang="0">
                <a:pos x="3" y="51"/>
              </a:cxn>
              <a:cxn ang="0">
                <a:pos x="0" y="47"/>
              </a:cxn>
              <a:cxn ang="0">
                <a:pos x="0" y="27"/>
              </a:cxn>
              <a:cxn ang="0">
                <a:pos x="3" y="23"/>
              </a:cxn>
              <a:cxn ang="0">
                <a:pos x="4" y="23"/>
              </a:cxn>
              <a:cxn ang="0">
                <a:pos x="4" y="16"/>
              </a:cxn>
              <a:cxn ang="0">
                <a:pos x="20" y="0"/>
              </a:cxn>
              <a:cxn ang="0">
                <a:pos x="36" y="16"/>
              </a:cxn>
              <a:cxn ang="0">
                <a:pos x="36" y="23"/>
              </a:cxn>
              <a:cxn ang="0">
                <a:pos x="37" y="23"/>
              </a:cxn>
              <a:cxn ang="0">
                <a:pos x="41" y="27"/>
              </a:cxn>
              <a:cxn ang="0">
                <a:pos x="41" y="47"/>
              </a:cxn>
              <a:cxn ang="0">
                <a:pos x="29" y="23"/>
              </a:cxn>
              <a:cxn ang="0">
                <a:pos x="29" y="16"/>
              </a:cxn>
              <a:cxn ang="0">
                <a:pos x="20" y="7"/>
              </a:cxn>
              <a:cxn ang="0">
                <a:pos x="11" y="16"/>
              </a:cxn>
              <a:cxn ang="0">
                <a:pos x="11" y="23"/>
              </a:cxn>
              <a:cxn ang="0">
                <a:pos x="29" y="23"/>
              </a:cxn>
            </a:cxnLst>
            <a:rect l="0" t="0" r="r" b="b"/>
            <a:pathLst>
              <a:path w="41" h="51">
                <a:moveTo>
                  <a:pt x="41" y="47"/>
                </a:moveTo>
                <a:cubicBezTo>
                  <a:pt x="41" y="49"/>
                  <a:pt x="39" y="51"/>
                  <a:pt x="37" y="51"/>
                </a:cubicBezTo>
                <a:cubicBezTo>
                  <a:pt x="3" y="51"/>
                  <a:pt x="3" y="51"/>
                  <a:pt x="3" y="51"/>
                </a:cubicBezTo>
                <a:cubicBezTo>
                  <a:pt x="1" y="51"/>
                  <a:pt x="0" y="49"/>
                  <a:pt x="0" y="47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25"/>
                  <a:pt x="1" y="23"/>
                  <a:pt x="3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16"/>
                  <a:pt x="4" y="16"/>
                  <a:pt x="4" y="16"/>
                </a:cubicBezTo>
                <a:cubicBezTo>
                  <a:pt x="4" y="8"/>
                  <a:pt x="12" y="0"/>
                  <a:pt x="20" y="0"/>
                </a:cubicBezTo>
                <a:cubicBezTo>
                  <a:pt x="29" y="0"/>
                  <a:pt x="36" y="8"/>
                  <a:pt x="36" y="16"/>
                </a:cubicBezTo>
                <a:cubicBezTo>
                  <a:pt x="36" y="23"/>
                  <a:pt x="36" y="23"/>
                  <a:pt x="36" y="23"/>
                </a:cubicBezTo>
                <a:cubicBezTo>
                  <a:pt x="37" y="23"/>
                  <a:pt x="37" y="23"/>
                  <a:pt x="37" y="23"/>
                </a:cubicBezTo>
                <a:cubicBezTo>
                  <a:pt x="39" y="23"/>
                  <a:pt x="41" y="25"/>
                  <a:pt x="41" y="27"/>
                </a:cubicBezTo>
                <a:lnTo>
                  <a:pt x="41" y="47"/>
                </a:lnTo>
                <a:close/>
                <a:moveTo>
                  <a:pt x="29" y="23"/>
                </a:moveTo>
                <a:cubicBezTo>
                  <a:pt x="29" y="16"/>
                  <a:pt x="29" y="16"/>
                  <a:pt x="29" y="16"/>
                </a:cubicBezTo>
                <a:cubicBezTo>
                  <a:pt x="29" y="11"/>
                  <a:pt x="25" y="7"/>
                  <a:pt x="20" y="7"/>
                </a:cubicBezTo>
                <a:cubicBezTo>
                  <a:pt x="15" y="7"/>
                  <a:pt x="11" y="11"/>
                  <a:pt x="11" y="16"/>
                </a:cubicBezTo>
                <a:cubicBezTo>
                  <a:pt x="11" y="23"/>
                  <a:pt x="11" y="23"/>
                  <a:pt x="11" y="23"/>
                </a:cubicBezTo>
                <a:lnTo>
                  <a:pt x="29" y="2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43205" tIns="21603" rIns="43205" bIns="21603" numCol="1" anchor="t" anchorCtr="0" compatLnSpc="1">
            <a:prstTxWarp prst="textNoShape">
              <a:avLst/>
            </a:prstTxWarp>
          </a:bodyPr>
          <a:lstStyle/>
          <a:p>
            <a:pPr defTabSz="863935" fontAlgn="auto">
              <a:spcBef>
                <a:spcPts val="0"/>
              </a:spcBef>
              <a:spcAft>
                <a:spcPts val="0"/>
              </a:spcAft>
            </a:pPr>
            <a:endParaRPr lang="en-US" sz="1700">
              <a:solidFill>
                <a:srgbClr val="73757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Freeform 129"/>
          <p:cNvSpPr>
            <a:spLocks noEditPoints="1"/>
          </p:cNvSpPr>
          <p:nvPr/>
        </p:nvSpPr>
        <p:spPr bwMode="auto">
          <a:xfrm>
            <a:off x="5644291" y="3746473"/>
            <a:ext cx="816242" cy="660492"/>
          </a:xfrm>
          <a:custGeom>
            <a:avLst/>
            <a:gdLst/>
            <a:ahLst/>
            <a:cxnLst>
              <a:cxn ang="0">
                <a:pos x="68" y="49"/>
              </a:cxn>
              <a:cxn ang="0">
                <a:pos x="63" y="55"/>
              </a:cxn>
              <a:cxn ang="0">
                <a:pos x="5" y="55"/>
              </a:cxn>
              <a:cxn ang="0">
                <a:pos x="0" y="49"/>
              </a:cxn>
              <a:cxn ang="0">
                <a:pos x="0" y="6"/>
              </a:cxn>
              <a:cxn ang="0">
                <a:pos x="5" y="0"/>
              </a:cxn>
              <a:cxn ang="0">
                <a:pos x="63" y="0"/>
              </a:cxn>
              <a:cxn ang="0">
                <a:pos x="68" y="6"/>
              </a:cxn>
              <a:cxn ang="0">
                <a:pos x="68" y="49"/>
              </a:cxn>
              <a:cxn ang="0">
                <a:pos x="5" y="5"/>
              </a:cxn>
              <a:cxn ang="0">
                <a:pos x="4" y="6"/>
              </a:cxn>
              <a:cxn ang="0">
                <a:pos x="4" y="49"/>
              </a:cxn>
              <a:cxn ang="0">
                <a:pos x="5" y="51"/>
              </a:cxn>
              <a:cxn ang="0">
                <a:pos x="63" y="51"/>
              </a:cxn>
              <a:cxn ang="0">
                <a:pos x="64" y="49"/>
              </a:cxn>
              <a:cxn ang="0">
                <a:pos x="64" y="6"/>
              </a:cxn>
              <a:cxn ang="0">
                <a:pos x="63" y="5"/>
              </a:cxn>
              <a:cxn ang="0">
                <a:pos x="5" y="5"/>
              </a:cxn>
              <a:cxn ang="0">
                <a:pos x="16" y="23"/>
              </a:cxn>
              <a:cxn ang="0">
                <a:pos x="9" y="16"/>
              </a:cxn>
              <a:cxn ang="0">
                <a:pos x="16" y="9"/>
              </a:cxn>
              <a:cxn ang="0">
                <a:pos x="23" y="16"/>
              </a:cxn>
              <a:cxn ang="0">
                <a:pos x="16" y="23"/>
              </a:cxn>
              <a:cxn ang="0">
                <a:pos x="59" y="46"/>
              </a:cxn>
              <a:cxn ang="0">
                <a:pos x="9" y="46"/>
              </a:cxn>
              <a:cxn ang="0">
                <a:pos x="9" y="39"/>
              </a:cxn>
              <a:cxn ang="0">
                <a:pos x="20" y="28"/>
              </a:cxn>
              <a:cxn ang="0">
                <a:pos x="26" y="33"/>
              </a:cxn>
              <a:cxn ang="0">
                <a:pos x="44" y="15"/>
              </a:cxn>
              <a:cxn ang="0">
                <a:pos x="59" y="30"/>
              </a:cxn>
              <a:cxn ang="0">
                <a:pos x="59" y="46"/>
              </a:cxn>
            </a:cxnLst>
            <a:rect l="0" t="0" r="r" b="b"/>
            <a:pathLst>
              <a:path w="68" h="55">
                <a:moveTo>
                  <a:pt x="68" y="49"/>
                </a:moveTo>
                <a:cubicBezTo>
                  <a:pt x="68" y="53"/>
                  <a:pt x="66" y="55"/>
                  <a:pt x="63" y="55"/>
                </a:cubicBezTo>
                <a:cubicBezTo>
                  <a:pt x="5" y="55"/>
                  <a:pt x="5" y="55"/>
                  <a:pt x="5" y="55"/>
                </a:cubicBezTo>
                <a:cubicBezTo>
                  <a:pt x="2" y="55"/>
                  <a:pt x="0" y="53"/>
                  <a:pt x="0" y="49"/>
                </a:cubicBezTo>
                <a:cubicBezTo>
                  <a:pt x="0" y="6"/>
                  <a:pt x="0" y="6"/>
                  <a:pt x="0" y="6"/>
                </a:cubicBezTo>
                <a:cubicBezTo>
                  <a:pt x="0" y="3"/>
                  <a:pt x="2" y="0"/>
                  <a:pt x="5" y="0"/>
                </a:cubicBezTo>
                <a:cubicBezTo>
                  <a:pt x="63" y="0"/>
                  <a:pt x="63" y="0"/>
                  <a:pt x="63" y="0"/>
                </a:cubicBezTo>
                <a:cubicBezTo>
                  <a:pt x="66" y="0"/>
                  <a:pt x="68" y="3"/>
                  <a:pt x="68" y="6"/>
                </a:cubicBezTo>
                <a:lnTo>
                  <a:pt x="68" y="49"/>
                </a:lnTo>
                <a:close/>
                <a:moveTo>
                  <a:pt x="5" y="5"/>
                </a:moveTo>
                <a:cubicBezTo>
                  <a:pt x="5" y="5"/>
                  <a:pt x="4" y="5"/>
                  <a:pt x="4" y="6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50"/>
                  <a:pt x="5" y="51"/>
                  <a:pt x="5" y="51"/>
                </a:cubicBezTo>
                <a:cubicBezTo>
                  <a:pt x="63" y="51"/>
                  <a:pt x="63" y="51"/>
                  <a:pt x="63" y="51"/>
                </a:cubicBezTo>
                <a:cubicBezTo>
                  <a:pt x="63" y="51"/>
                  <a:pt x="64" y="50"/>
                  <a:pt x="64" y="49"/>
                </a:cubicBezTo>
                <a:cubicBezTo>
                  <a:pt x="64" y="6"/>
                  <a:pt x="64" y="6"/>
                  <a:pt x="64" y="6"/>
                </a:cubicBezTo>
                <a:cubicBezTo>
                  <a:pt x="64" y="5"/>
                  <a:pt x="63" y="5"/>
                  <a:pt x="63" y="5"/>
                </a:cubicBezTo>
                <a:lnTo>
                  <a:pt x="5" y="5"/>
                </a:lnTo>
                <a:close/>
                <a:moveTo>
                  <a:pt x="16" y="23"/>
                </a:moveTo>
                <a:cubicBezTo>
                  <a:pt x="12" y="23"/>
                  <a:pt x="9" y="20"/>
                  <a:pt x="9" y="16"/>
                </a:cubicBezTo>
                <a:cubicBezTo>
                  <a:pt x="9" y="13"/>
                  <a:pt x="12" y="9"/>
                  <a:pt x="16" y="9"/>
                </a:cubicBezTo>
                <a:cubicBezTo>
                  <a:pt x="20" y="9"/>
                  <a:pt x="23" y="13"/>
                  <a:pt x="23" y="16"/>
                </a:cubicBezTo>
                <a:cubicBezTo>
                  <a:pt x="23" y="20"/>
                  <a:pt x="20" y="23"/>
                  <a:pt x="16" y="23"/>
                </a:cubicBezTo>
                <a:close/>
                <a:moveTo>
                  <a:pt x="59" y="46"/>
                </a:moveTo>
                <a:cubicBezTo>
                  <a:pt x="9" y="46"/>
                  <a:pt x="9" y="46"/>
                  <a:pt x="9" y="46"/>
                </a:cubicBezTo>
                <a:cubicBezTo>
                  <a:pt x="9" y="39"/>
                  <a:pt x="9" y="39"/>
                  <a:pt x="9" y="39"/>
                </a:cubicBezTo>
                <a:cubicBezTo>
                  <a:pt x="20" y="28"/>
                  <a:pt x="20" y="28"/>
                  <a:pt x="20" y="28"/>
                </a:cubicBezTo>
                <a:cubicBezTo>
                  <a:pt x="26" y="33"/>
                  <a:pt x="26" y="33"/>
                  <a:pt x="26" y="33"/>
                </a:cubicBezTo>
                <a:cubicBezTo>
                  <a:pt x="44" y="15"/>
                  <a:pt x="44" y="15"/>
                  <a:pt x="44" y="15"/>
                </a:cubicBezTo>
                <a:cubicBezTo>
                  <a:pt x="59" y="30"/>
                  <a:pt x="59" y="30"/>
                  <a:pt x="59" y="30"/>
                </a:cubicBezTo>
                <a:lnTo>
                  <a:pt x="59" y="46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43205" tIns="21603" rIns="43205" bIns="21603" numCol="1" anchor="t" anchorCtr="0" compatLnSpc="1">
            <a:prstTxWarp prst="textNoShape">
              <a:avLst/>
            </a:prstTxWarp>
          </a:bodyPr>
          <a:lstStyle/>
          <a:p>
            <a:pPr defTabSz="863935" fontAlgn="auto">
              <a:spcBef>
                <a:spcPts val="0"/>
              </a:spcBef>
              <a:spcAft>
                <a:spcPts val="0"/>
              </a:spcAft>
            </a:pPr>
            <a:endParaRPr lang="en-US" sz="1700">
              <a:solidFill>
                <a:srgbClr val="73757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Freeform 144"/>
          <p:cNvSpPr>
            <a:spLocks noEditPoints="1"/>
          </p:cNvSpPr>
          <p:nvPr/>
        </p:nvSpPr>
        <p:spPr bwMode="auto">
          <a:xfrm>
            <a:off x="8061810" y="4629329"/>
            <a:ext cx="523006" cy="405498"/>
          </a:xfrm>
          <a:custGeom>
            <a:avLst/>
            <a:gdLst/>
            <a:ahLst/>
            <a:cxnLst>
              <a:cxn ang="0">
                <a:pos x="67" y="55"/>
              </a:cxn>
              <a:cxn ang="0">
                <a:pos x="65" y="56"/>
              </a:cxn>
              <a:cxn ang="0">
                <a:pos x="8" y="56"/>
              </a:cxn>
              <a:cxn ang="0">
                <a:pos x="6" y="55"/>
              </a:cxn>
              <a:cxn ang="0">
                <a:pos x="0" y="36"/>
              </a:cxn>
              <a:cxn ang="0">
                <a:pos x="36" y="0"/>
              </a:cxn>
              <a:cxn ang="0">
                <a:pos x="72" y="36"/>
              </a:cxn>
              <a:cxn ang="0">
                <a:pos x="67" y="55"/>
              </a:cxn>
              <a:cxn ang="0">
                <a:pos x="11" y="30"/>
              </a:cxn>
              <a:cxn ang="0">
                <a:pos x="6" y="36"/>
              </a:cxn>
              <a:cxn ang="0">
                <a:pos x="11" y="41"/>
              </a:cxn>
              <a:cxn ang="0">
                <a:pos x="16" y="36"/>
              </a:cxn>
              <a:cxn ang="0">
                <a:pos x="11" y="30"/>
              </a:cxn>
              <a:cxn ang="0">
                <a:pos x="18" y="12"/>
              </a:cxn>
              <a:cxn ang="0">
                <a:pos x="13" y="18"/>
              </a:cxn>
              <a:cxn ang="0">
                <a:pos x="18" y="23"/>
              </a:cxn>
              <a:cxn ang="0">
                <a:pos x="24" y="18"/>
              </a:cxn>
              <a:cxn ang="0">
                <a:pos x="18" y="12"/>
              </a:cxn>
              <a:cxn ang="0">
                <a:pos x="45" y="22"/>
              </a:cxn>
              <a:cxn ang="0">
                <a:pos x="43" y="18"/>
              </a:cxn>
              <a:cxn ang="0">
                <a:pos x="40" y="20"/>
              </a:cxn>
              <a:cxn ang="0">
                <a:pos x="36" y="36"/>
              </a:cxn>
              <a:cxn ang="0">
                <a:pos x="29" y="41"/>
              </a:cxn>
              <a:cxn ang="0">
                <a:pos x="34" y="51"/>
              </a:cxn>
              <a:cxn ang="0">
                <a:pos x="44" y="45"/>
              </a:cxn>
              <a:cxn ang="0">
                <a:pos x="41" y="37"/>
              </a:cxn>
              <a:cxn ang="0">
                <a:pos x="45" y="22"/>
              </a:cxn>
              <a:cxn ang="0">
                <a:pos x="36" y="5"/>
              </a:cxn>
              <a:cxn ang="0">
                <a:pos x="31" y="10"/>
              </a:cxn>
              <a:cxn ang="0">
                <a:pos x="36" y="15"/>
              </a:cxn>
              <a:cxn ang="0">
                <a:pos x="42" y="10"/>
              </a:cxn>
              <a:cxn ang="0">
                <a:pos x="36" y="5"/>
              </a:cxn>
              <a:cxn ang="0">
                <a:pos x="54" y="12"/>
              </a:cxn>
              <a:cxn ang="0">
                <a:pos x="49" y="18"/>
              </a:cxn>
              <a:cxn ang="0">
                <a:pos x="54" y="23"/>
              </a:cxn>
              <a:cxn ang="0">
                <a:pos x="60" y="18"/>
              </a:cxn>
              <a:cxn ang="0">
                <a:pos x="54" y="12"/>
              </a:cxn>
              <a:cxn ang="0">
                <a:pos x="62" y="30"/>
              </a:cxn>
              <a:cxn ang="0">
                <a:pos x="57" y="36"/>
              </a:cxn>
              <a:cxn ang="0">
                <a:pos x="62" y="41"/>
              </a:cxn>
              <a:cxn ang="0">
                <a:pos x="67" y="36"/>
              </a:cxn>
              <a:cxn ang="0">
                <a:pos x="62" y="30"/>
              </a:cxn>
            </a:cxnLst>
            <a:rect l="0" t="0" r="r" b="b"/>
            <a:pathLst>
              <a:path w="72" h="56">
                <a:moveTo>
                  <a:pt x="67" y="55"/>
                </a:moveTo>
                <a:cubicBezTo>
                  <a:pt x="66" y="56"/>
                  <a:pt x="66" y="56"/>
                  <a:pt x="65" y="56"/>
                </a:cubicBezTo>
                <a:cubicBezTo>
                  <a:pt x="8" y="56"/>
                  <a:pt x="8" y="56"/>
                  <a:pt x="8" y="56"/>
                </a:cubicBezTo>
                <a:cubicBezTo>
                  <a:pt x="7" y="56"/>
                  <a:pt x="7" y="56"/>
                  <a:pt x="6" y="55"/>
                </a:cubicBezTo>
                <a:cubicBezTo>
                  <a:pt x="2" y="49"/>
                  <a:pt x="0" y="42"/>
                  <a:pt x="0" y="36"/>
                </a:cubicBezTo>
                <a:cubicBezTo>
                  <a:pt x="0" y="16"/>
                  <a:pt x="17" y="0"/>
                  <a:pt x="36" y="0"/>
                </a:cubicBezTo>
                <a:cubicBezTo>
                  <a:pt x="56" y="0"/>
                  <a:pt x="72" y="16"/>
                  <a:pt x="72" y="36"/>
                </a:cubicBezTo>
                <a:cubicBezTo>
                  <a:pt x="72" y="42"/>
                  <a:pt x="70" y="49"/>
                  <a:pt x="67" y="55"/>
                </a:cubicBezTo>
                <a:close/>
                <a:moveTo>
                  <a:pt x="11" y="30"/>
                </a:moveTo>
                <a:cubicBezTo>
                  <a:pt x="8" y="30"/>
                  <a:pt x="6" y="33"/>
                  <a:pt x="6" y="36"/>
                </a:cubicBezTo>
                <a:cubicBezTo>
                  <a:pt x="6" y="38"/>
                  <a:pt x="8" y="41"/>
                  <a:pt x="11" y="41"/>
                </a:cubicBezTo>
                <a:cubicBezTo>
                  <a:pt x="14" y="41"/>
                  <a:pt x="16" y="38"/>
                  <a:pt x="16" y="36"/>
                </a:cubicBezTo>
                <a:cubicBezTo>
                  <a:pt x="16" y="33"/>
                  <a:pt x="14" y="30"/>
                  <a:pt x="11" y="30"/>
                </a:cubicBezTo>
                <a:close/>
                <a:moveTo>
                  <a:pt x="18" y="12"/>
                </a:moveTo>
                <a:cubicBezTo>
                  <a:pt x="16" y="12"/>
                  <a:pt x="13" y="15"/>
                  <a:pt x="13" y="18"/>
                </a:cubicBezTo>
                <a:cubicBezTo>
                  <a:pt x="13" y="20"/>
                  <a:pt x="16" y="23"/>
                  <a:pt x="18" y="23"/>
                </a:cubicBezTo>
                <a:cubicBezTo>
                  <a:pt x="21" y="23"/>
                  <a:pt x="24" y="20"/>
                  <a:pt x="24" y="18"/>
                </a:cubicBezTo>
                <a:cubicBezTo>
                  <a:pt x="24" y="15"/>
                  <a:pt x="21" y="12"/>
                  <a:pt x="18" y="12"/>
                </a:cubicBezTo>
                <a:close/>
                <a:moveTo>
                  <a:pt x="45" y="22"/>
                </a:moveTo>
                <a:cubicBezTo>
                  <a:pt x="45" y="20"/>
                  <a:pt x="44" y="19"/>
                  <a:pt x="43" y="18"/>
                </a:cubicBezTo>
                <a:cubicBezTo>
                  <a:pt x="42" y="18"/>
                  <a:pt x="40" y="19"/>
                  <a:pt x="40" y="20"/>
                </a:cubicBezTo>
                <a:cubicBezTo>
                  <a:pt x="36" y="36"/>
                  <a:pt x="36" y="36"/>
                  <a:pt x="36" y="36"/>
                </a:cubicBezTo>
                <a:cubicBezTo>
                  <a:pt x="33" y="36"/>
                  <a:pt x="30" y="38"/>
                  <a:pt x="29" y="41"/>
                </a:cubicBezTo>
                <a:cubicBezTo>
                  <a:pt x="28" y="45"/>
                  <a:pt x="30" y="50"/>
                  <a:pt x="34" y="51"/>
                </a:cubicBezTo>
                <a:cubicBezTo>
                  <a:pt x="39" y="52"/>
                  <a:pt x="43" y="49"/>
                  <a:pt x="44" y="45"/>
                </a:cubicBezTo>
                <a:cubicBezTo>
                  <a:pt x="45" y="42"/>
                  <a:pt x="43" y="39"/>
                  <a:pt x="41" y="37"/>
                </a:cubicBezTo>
                <a:lnTo>
                  <a:pt x="45" y="22"/>
                </a:lnTo>
                <a:close/>
                <a:moveTo>
                  <a:pt x="36" y="5"/>
                </a:moveTo>
                <a:cubicBezTo>
                  <a:pt x="34" y="5"/>
                  <a:pt x="31" y="7"/>
                  <a:pt x="31" y="10"/>
                </a:cubicBezTo>
                <a:cubicBezTo>
                  <a:pt x="31" y="13"/>
                  <a:pt x="34" y="15"/>
                  <a:pt x="36" y="15"/>
                </a:cubicBezTo>
                <a:cubicBezTo>
                  <a:pt x="39" y="15"/>
                  <a:pt x="42" y="13"/>
                  <a:pt x="42" y="10"/>
                </a:cubicBezTo>
                <a:cubicBezTo>
                  <a:pt x="42" y="7"/>
                  <a:pt x="39" y="5"/>
                  <a:pt x="36" y="5"/>
                </a:cubicBezTo>
                <a:close/>
                <a:moveTo>
                  <a:pt x="54" y="12"/>
                </a:moveTo>
                <a:cubicBezTo>
                  <a:pt x="52" y="12"/>
                  <a:pt x="49" y="15"/>
                  <a:pt x="49" y="18"/>
                </a:cubicBezTo>
                <a:cubicBezTo>
                  <a:pt x="49" y="20"/>
                  <a:pt x="52" y="23"/>
                  <a:pt x="54" y="23"/>
                </a:cubicBezTo>
                <a:cubicBezTo>
                  <a:pt x="57" y="23"/>
                  <a:pt x="60" y="20"/>
                  <a:pt x="60" y="18"/>
                </a:cubicBezTo>
                <a:cubicBezTo>
                  <a:pt x="60" y="15"/>
                  <a:pt x="57" y="12"/>
                  <a:pt x="54" y="12"/>
                </a:cubicBezTo>
                <a:close/>
                <a:moveTo>
                  <a:pt x="62" y="30"/>
                </a:moveTo>
                <a:cubicBezTo>
                  <a:pt x="59" y="30"/>
                  <a:pt x="57" y="33"/>
                  <a:pt x="57" y="36"/>
                </a:cubicBezTo>
                <a:cubicBezTo>
                  <a:pt x="57" y="38"/>
                  <a:pt x="59" y="41"/>
                  <a:pt x="62" y="41"/>
                </a:cubicBezTo>
                <a:cubicBezTo>
                  <a:pt x="65" y="41"/>
                  <a:pt x="67" y="38"/>
                  <a:pt x="67" y="36"/>
                </a:cubicBezTo>
                <a:cubicBezTo>
                  <a:pt x="67" y="33"/>
                  <a:pt x="65" y="30"/>
                  <a:pt x="62" y="30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43205" tIns="21603" rIns="43205" bIns="21603" numCol="1" anchor="t" anchorCtr="0" compatLnSpc="1">
            <a:prstTxWarp prst="textNoShape">
              <a:avLst/>
            </a:prstTxWarp>
          </a:bodyPr>
          <a:lstStyle/>
          <a:p>
            <a:pPr defTabSz="863935" fontAlgn="auto">
              <a:spcBef>
                <a:spcPts val="0"/>
              </a:spcBef>
              <a:spcAft>
                <a:spcPts val="0"/>
              </a:spcAft>
            </a:pPr>
            <a:endParaRPr lang="en-US" sz="1700">
              <a:solidFill>
                <a:srgbClr val="73757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Subtitle 2"/>
          <p:cNvSpPr txBox="1">
            <a:spLocks/>
          </p:cNvSpPr>
          <p:nvPr/>
        </p:nvSpPr>
        <p:spPr>
          <a:xfrm>
            <a:off x="1212267" y="3746473"/>
            <a:ext cx="2181025" cy="1121367"/>
          </a:xfrm>
          <a:prstGeom prst="rect">
            <a:avLst/>
          </a:prstGeom>
        </p:spPr>
        <p:txBody>
          <a:bodyPr vert="horz" wrap="square" lIns="86393" tIns="43197" rIns="86393" bIns="43197" rtlCol="0">
            <a:spAutoFit/>
          </a:bodyPr>
          <a:lstStyle>
            <a:lvl1pPr marL="0" indent="0" algn="l" defTabSz="1828434" rtl="0" eaLnBrk="1" latinLnBrk="0" hangingPunct="1">
              <a:lnSpc>
                <a:spcPct val="90000"/>
              </a:lnSpc>
              <a:spcBef>
                <a:spcPts val="2000"/>
              </a:spcBef>
              <a:buFont typeface="Arial" panose="020B0604020202020204" pitchFamily="34" charset="0"/>
              <a:buNone/>
              <a:defRPr lang="en-US" sz="4800" kern="1200" dirty="0" smtClean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1pPr>
            <a:lvl2pPr marL="914217" indent="0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4000" kern="1200" dirty="0" smtClean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2pPr>
            <a:lvl3pPr marL="1828434" indent="0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3600" kern="1200" dirty="0" smtClean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3pPr>
            <a:lvl4pPr marL="2742651" indent="0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3200" kern="1200" dirty="0" smtClean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4pPr>
            <a:lvl5pPr marL="3656868" indent="0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3200" kern="1200" dirty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5pPr>
            <a:lvl6pPr marL="5028194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2411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6628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0846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828434" rtl="0" eaLnBrk="1" fontAlgn="auto" latinLnBrk="0" hangingPunct="1">
              <a:lnSpc>
                <a:spcPct val="12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A company is an association or collection of 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individuals</a:t>
            </a:r>
          </a:p>
        </p:txBody>
      </p:sp>
      <p:sp>
        <p:nvSpPr>
          <p:cNvPr id="30" name="Subtitle 2"/>
          <p:cNvSpPr txBox="1">
            <a:spLocks/>
          </p:cNvSpPr>
          <p:nvPr/>
        </p:nvSpPr>
        <p:spPr>
          <a:xfrm>
            <a:off x="4959826" y="4457650"/>
            <a:ext cx="2181025" cy="1195233"/>
          </a:xfrm>
          <a:prstGeom prst="rect">
            <a:avLst/>
          </a:prstGeom>
        </p:spPr>
        <p:txBody>
          <a:bodyPr vert="horz" wrap="square" lIns="86393" tIns="43197" rIns="86393" bIns="43197" rtlCol="0">
            <a:spAutoFit/>
          </a:bodyPr>
          <a:lstStyle>
            <a:lvl1pPr marL="0" indent="0" algn="l" defTabSz="1828434" rtl="0" eaLnBrk="1" latinLnBrk="0" hangingPunct="1">
              <a:lnSpc>
                <a:spcPct val="90000"/>
              </a:lnSpc>
              <a:spcBef>
                <a:spcPts val="2000"/>
              </a:spcBef>
              <a:buFont typeface="Arial" panose="020B0604020202020204" pitchFamily="34" charset="0"/>
              <a:buNone/>
              <a:defRPr lang="en-US" sz="4800" kern="1200" dirty="0" smtClean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1pPr>
            <a:lvl2pPr marL="914217" indent="0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4000" kern="1200" dirty="0" smtClean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2pPr>
            <a:lvl3pPr marL="1828434" indent="0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3600" kern="1200" dirty="0" smtClean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3pPr>
            <a:lvl4pPr marL="2742651" indent="0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3200" kern="1200" dirty="0" smtClean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4pPr>
            <a:lvl5pPr marL="3656868" indent="0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3200" kern="1200" dirty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5pPr>
            <a:lvl6pPr marL="5028194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2411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6628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0846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828434" rtl="0" eaLnBrk="1" fontAlgn="auto" latinLnBrk="0" hangingPunct="1">
              <a:lnSpc>
                <a:spcPct val="12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A company is an association or collection of 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individuals</a:t>
            </a:r>
          </a:p>
        </p:txBody>
      </p:sp>
      <p:sp>
        <p:nvSpPr>
          <p:cNvPr id="31" name="Subtitle 2"/>
          <p:cNvSpPr txBox="1">
            <a:spLocks/>
          </p:cNvSpPr>
          <p:nvPr/>
        </p:nvSpPr>
        <p:spPr>
          <a:xfrm>
            <a:off x="8931777" y="3554866"/>
            <a:ext cx="1354245" cy="610705"/>
          </a:xfrm>
          <a:prstGeom prst="rect">
            <a:avLst/>
          </a:prstGeom>
        </p:spPr>
        <p:txBody>
          <a:bodyPr vert="horz" wrap="square" lIns="86393" tIns="43197" rIns="86393" bIns="43197" rtlCol="0">
            <a:spAutoFit/>
          </a:bodyPr>
          <a:lstStyle>
            <a:lvl1pPr marL="0" indent="0" algn="l" defTabSz="1828434" rtl="0" eaLnBrk="1" latinLnBrk="0" hangingPunct="1">
              <a:lnSpc>
                <a:spcPct val="90000"/>
              </a:lnSpc>
              <a:spcBef>
                <a:spcPts val="2000"/>
              </a:spcBef>
              <a:buFont typeface="Arial" panose="020B0604020202020204" pitchFamily="34" charset="0"/>
              <a:buNone/>
              <a:defRPr lang="en-US" sz="4800" kern="1200" dirty="0" smtClean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1pPr>
            <a:lvl2pPr marL="914217" indent="0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4000" kern="1200" dirty="0" smtClean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2pPr>
            <a:lvl3pPr marL="1828434" indent="0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3600" kern="1200" dirty="0" smtClean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3pPr>
            <a:lvl4pPr marL="2742651" indent="0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3200" kern="1200" dirty="0" smtClean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4pPr>
            <a:lvl5pPr marL="3656868" indent="0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3200" kern="1200" dirty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5pPr>
            <a:lvl6pPr marL="5028194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2411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6628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0846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828434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A company is an association or </a:t>
            </a: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collection</a:t>
            </a:r>
          </a:p>
        </p:txBody>
      </p:sp>
      <p:sp>
        <p:nvSpPr>
          <p:cNvPr id="32" name="Subtitle 2"/>
          <p:cNvSpPr txBox="1">
            <a:spLocks/>
          </p:cNvSpPr>
          <p:nvPr/>
        </p:nvSpPr>
        <p:spPr>
          <a:xfrm>
            <a:off x="7688464" y="5111017"/>
            <a:ext cx="1354245" cy="610705"/>
          </a:xfrm>
          <a:prstGeom prst="rect">
            <a:avLst/>
          </a:prstGeom>
        </p:spPr>
        <p:txBody>
          <a:bodyPr vert="horz" wrap="square" lIns="86393" tIns="43197" rIns="86393" bIns="43197" rtlCol="0">
            <a:spAutoFit/>
          </a:bodyPr>
          <a:lstStyle>
            <a:lvl1pPr marL="0" indent="0" algn="l" defTabSz="1828434" rtl="0" eaLnBrk="1" latinLnBrk="0" hangingPunct="1">
              <a:lnSpc>
                <a:spcPct val="90000"/>
              </a:lnSpc>
              <a:spcBef>
                <a:spcPts val="2000"/>
              </a:spcBef>
              <a:buFont typeface="Arial" panose="020B0604020202020204" pitchFamily="34" charset="0"/>
              <a:buNone/>
              <a:defRPr lang="en-US" sz="4800" kern="1200" dirty="0" smtClean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1pPr>
            <a:lvl2pPr marL="914217" indent="0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4000" kern="1200" dirty="0" smtClean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2pPr>
            <a:lvl3pPr marL="1828434" indent="0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3600" kern="1200" dirty="0" smtClean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3pPr>
            <a:lvl4pPr marL="2742651" indent="0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3200" kern="1200" dirty="0" smtClean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4pPr>
            <a:lvl5pPr marL="3656868" indent="0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3200" kern="1200" dirty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5pPr>
            <a:lvl6pPr marL="5028194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2411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6628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0846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828434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A company is an association or </a:t>
            </a: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collection</a:t>
            </a:r>
          </a:p>
        </p:txBody>
      </p:sp>
      <p:sp>
        <p:nvSpPr>
          <p:cNvPr id="33" name="Subtitle 2"/>
          <p:cNvSpPr txBox="1">
            <a:spLocks/>
          </p:cNvSpPr>
          <p:nvPr/>
        </p:nvSpPr>
        <p:spPr>
          <a:xfrm>
            <a:off x="3255071" y="5544936"/>
            <a:ext cx="1354245" cy="610705"/>
          </a:xfrm>
          <a:prstGeom prst="rect">
            <a:avLst/>
          </a:prstGeom>
        </p:spPr>
        <p:txBody>
          <a:bodyPr vert="horz" wrap="square" lIns="86393" tIns="43197" rIns="86393" bIns="43197" rtlCol="0">
            <a:spAutoFit/>
          </a:bodyPr>
          <a:lstStyle>
            <a:lvl1pPr marL="0" indent="0" algn="l" defTabSz="1828434" rtl="0" eaLnBrk="1" latinLnBrk="0" hangingPunct="1">
              <a:lnSpc>
                <a:spcPct val="90000"/>
              </a:lnSpc>
              <a:spcBef>
                <a:spcPts val="2000"/>
              </a:spcBef>
              <a:buFont typeface="Arial" panose="020B0604020202020204" pitchFamily="34" charset="0"/>
              <a:buNone/>
              <a:defRPr lang="en-US" sz="4800" kern="1200" dirty="0" smtClean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1pPr>
            <a:lvl2pPr marL="914217" indent="0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4000" kern="1200" dirty="0" smtClean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2pPr>
            <a:lvl3pPr marL="1828434" indent="0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3600" kern="1200" dirty="0" smtClean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3pPr>
            <a:lvl4pPr marL="2742651" indent="0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3200" kern="1200" dirty="0" smtClean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4pPr>
            <a:lvl5pPr marL="3656868" indent="0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3200" kern="1200" dirty="0">
                <a:solidFill>
                  <a:schemeClr val="tx1"/>
                </a:solidFill>
                <a:effectLst/>
                <a:latin typeface="Lato Light"/>
                <a:ea typeface="+mn-ea"/>
                <a:cs typeface="Lato Light"/>
              </a:defRPr>
            </a:lvl5pPr>
            <a:lvl6pPr marL="5028194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2411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6628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0846" indent="-457109" algn="l" defTabSz="182843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828434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A company is an association or </a:t>
            </a: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collection</a:t>
            </a:r>
          </a:p>
        </p:txBody>
      </p:sp>
      <p:sp>
        <p:nvSpPr>
          <p:cNvPr id="34" name="Rectangle 18"/>
          <p:cNvSpPr/>
          <p:nvPr/>
        </p:nvSpPr>
        <p:spPr>
          <a:xfrm>
            <a:off x="2246162" y="1524208"/>
            <a:ext cx="7019752" cy="516428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wrap="none" lIns="115194" tIns="57597" rIns="115194" bIns="57597" rtlCol="0" anchor="ctr">
            <a:spAutoFit/>
          </a:bodyPr>
          <a:lstStyle/>
          <a:p>
            <a:pPr marL="0" marR="0" lvl="0" indent="0" algn="ctr" defTabSz="86393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59770" algn="l"/>
              </a:tabLst>
              <a:defRPr/>
            </a:pPr>
            <a:r>
              <a:rPr kumimoji="0" lang="en-US" sz="2600" b="0" i="0" u="none" strike="noStrike" kern="0" cap="none" spc="0" normalizeH="0" baseline="0" noProof="0" dirty="0" smtClean="0">
                <a:ln>
                  <a:noFill/>
                </a:ln>
                <a:solidFill>
                  <a:srgbClr val="445469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Lato Black"/>
              </a:rPr>
              <a:t>FIVE VALUES THAT MOVE OUR COMPANY</a:t>
            </a:r>
          </a:p>
        </p:txBody>
      </p:sp>
      <p:sp>
        <p:nvSpPr>
          <p:cNvPr id="35" name="Rectangle 19"/>
          <p:cNvSpPr/>
          <p:nvPr/>
        </p:nvSpPr>
        <p:spPr>
          <a:xfrm>
            <a:off x="4137699" y="1971431"/>
            <a:ext cx="3236665" cy="377929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wrap="none" lIns="115194" tIns="57597" rIns="115194" bIns="57597" rtlCol="0" anchor="ctr">
            <a:spAutoFit/>
          </a:bodyPr>
          <a:lstStyle/>
          <a:p>
            <a:pPr marL="0" marR="0" lvl="0" indent="0" algn="ctr" defTabSz="86393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59770" algn="l"/>
              </a:tabLst>
              <a:defRPr/>
            </a:pPr>
            <a:r>
              <a:rPr kumimoji="0" lang="en-US" sz="1700" b="0" i="0" u="none" strike="noStrike" kern="0" cap="none" spc="0" normalizeH="0" baseline="0" noProof="0" dirty="0" smtClean="0">
                <a:ln>
                  <a:noFill/>
                </a:ln>
                <a:solidFill>
                  <a:srgbClr val="73757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WRITE HERE YOUR SUBTITLE</a:t>
            </a:r>
          </a:p>
        </p:txBody>
      </p:sp>
    </p:spTree>
    <p:extLst>
      <p:ext uri="{BB962C8B-B14F-4D97-AF65-F5344CB8AC3E}">
        <p14:creationId xmlns:p14="http://schemas.microsoft.com/office/powerpoint/2010/main" val="31093089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285</Words>
  <Application>Microsoft Office PowerPoint</Application>
  <PresentationFormat>自定义</PresentationFormat>
  <Paragraphs>24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2019-08-29T14:07:05Z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