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6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492322"/>
            <a:ext cx="11522075" cy="1212435"/>
          </a:xfrm>
          <a:prstGeom prst="rect">
            <a:avLst/>
          </a:prstGeom>
          <a:solidFill>
            <a:srgbClr val="1D1E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0600" tIns="340200" rIns="1020600" bIns="43205" numCol="1" spcCol="0" rtlCol="0" fromWordArt="0" anchor="t" anchorCtr="1" forceAA="0" compatLnSpc="1">
            <a:prstTxWarp prst="textNoShape">
              <a:avLst/>
            </a:prstTxWarp>
            <a:noAutofit/>
          </a:bodyPr>
          <a:lstStyle/>
          <a:p>
            <a:pPr algn="ctr">
              <a:lnSpc>
                <a:spcPct val="150000"/>
              </a:lnSpc>
            </a:pPr>
            <a:r>
              <a:rPr lang="zh-CN" altLang="en-US" sz="1100" dirty="0">
                <a:solidFill>
                  <a:schemeClr val="bg1"/>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在这里填写内容在这里填写内容在这里填写内容在这里填写内容在这里填写内容在这里填写内容在这里填写内容在这里填写内容在这里填写内容</a:t>
            </a:r>
          </a:p>
        </p:txBody>
      </p:sp>
      <p:sp>
        <p:nvSpPr>
          <p:cNvPr id="3" name="文本框 49"/>
          <p:cNvSpPr txBox="1"/>
          <p:nvPr/>
        </p:nvSpPr>
        <p:spPr>
          <a:xfrm>
            <a:off x="519680" y="5452597"/>
            <a:ext cx="1224924" cy="639804"/>
          </a:xfrm>
          <a:prstGeom prst="rect">
            <a:avLst/>
          </a:prstGeom>
          <a:noFill/>
        </p:spPr>
        <p:txBody>
          <a:bodyPr wrap="square" lIns="86411" tIns="43205" rIns="86411" bIns="43205" rtlCol="0">
            <a:spAutoFit/>
          </a:bodyPr>
          <a:lstStyle/>
          <a:p>
            <a:r>
              <a:rPr lang="en-US" altLang="zh-CN" sz="3600" b="1" dirty="0">
                <a:solidFill>
                  <a:srgbClr val="02BD83"/>
                </a:solidFill>
                <a:latin typeface="微软雅黑" panose="020B0503020204020204" pitchFamily="34" charset="-122"/>
                <a:ea typeface="微软雅黑" panose="020B0503020204020204" pitchFamily="34" charset="-122"/>
              </a:rPr>
              <a:t>42%</a:t>
            </a:r>
            <a:endParaRPr lang="zh-CN" altLang="en-US" sz="3600" b="1" dirty="0">
              <a:solidFill>
                <a:srgbClr val="02BD83"/>
              </a:solidFill>
              <a:latin typeface="微软雅黑" panose="020B0503020204020204" pitchFamily="34" charset="-122"/>
              <a:ea typeface="微软雅黑" panose="020B0503020204020204" pitchFamily="34" charset="-122"/>
            </a:endParaRPr>
          </a:p>
        </p:txBody>
      </p:sp>
      <p:sp>
        <p:nvSpPr>
          <p:cNvPr id="4" name="文本框 81"/>
          <p:cNvSpPr txBox="1"/>
          <p:nvPr/>
        </p:nvSpPr>
        <p:spPr>
          <a:xfrm>
            <a:off x="248882" y="4995422"/>
            <a:ext cx="1633231" cy="479669"/>
          </a:xfrm>
          <a:prstGeom prst="rect">
            <a:avLst/>
          </a:prstGeom>
          <a:noFill/>
        </p:spPr>
        <p:txBody>
          <a:bodyPr wrap="square" lIns="86411" tIns="43205" rIns="86411" bIns="43205" rtlCol="0">
            <a:spAutoFit/>
          </a:bodyPr>
          <a:lstStyle/>
          <a:p>
            <a:pPr algn="ctr">
              <a:lnSpc>
                <a:spcPct val="150000"/>
              </a:lnSpc>
            </a:pPr>
            <a:r>
              <a:rPr lang="zh-CN" altLang="en-US" b="1" dirty="0" smtClean="0">
                <a:solidFill>
                  <a:srgbClr val="212121"/>
                </a:solidFill>
                <a:latin typeface="微软雅黑" panose="020B0503020204020204" pitchFamily="34" charset="-122"/>
                <a:ea typeface="微软雅黑" panose="020B0503020204020204" pitchFamily="34" charset="-122"/>
              </a:rPr>
              <a:t>添加标题</a:t>
            </a:r>
            <a:endParaRPr lang="en-US" altLang="zh-CN" b="1" dirty="0" smtClean="0">
              <a:solidFill>
                <a:srgbClr val="212121"/>
              </a:solidFill>
              <a:latin typeface="微软雅黑" panose="020B0503020204020204" pitchFamily="34" charset="-122"/>
              <a:ea typeface="微软雅黑" panose="020B0503020204020204" pitchFamily="34" charset="-122"/>
            </a:endParaRPr>
          </a:p>
        </p:txBody>
      </p:sp>
      <p:sp>
        <p:nvSpPr>
          <p:cNvPr id="5" name="文本框 82"/>
          <p:cNvSpPr txBox="1"/>
          <p:nvPr/>
        </p:nvSpPr>
        <p:spPr>
          <a:xfrm>
            <a:off x="1660262" y="5429048"/>
            <a:ext cx="8864367" cy="595085"/>
          </a:xfrm>
          <a:prstGeom prst="rect">
            <a:avLst/>
          </a:prstGeom>
          <a:noFill/>
        </p:spPr>
        <p:txBody>
          <a:bodyPr wrap="square" lIns="86411" tIns="43205" rIns="86411" bIns="43205" rtlCol="0">
            <a:spAutoFit/>
          </a:bodyPr>
          <a:lstStyle/>
          <a:p>
            <a:pPr>
              <a:lnSpc>
                <a:spcPct val="150000"/>
              </a:lnSpc>
            </a:pPr>
            <a:r>
              <a:rPr lang="zh-CN" altLang="en-US" sz="1100" dirty="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在这里填写内容在这里填写内容在这里填写内容在这里填写内容在这里填写内容在这里填写内容在这里填写内容在这里填写内容在这里填写内容在这里填写内容在这里填写内容在这里填写内容</a:t>
            </a:r>
          </a:p>
        </p:txBody>
      </p:sp>
      <p:sp>
        <p:nvSpPr>
          <p:cNvPr id="6" name="文本框 83"/>
          <p:cNvSpPr txBox="1"/>
          <p:nvPr/>
        </p:nvSpPr>
        <p:spPr>
          <a:xfrm>
            <a:off x="3787549" y="1321215"/>
            <a:ext cx="3674771" cy="610723"/>
          </a:xfrm>
          <a:prstGeom prst="rect">
            <a:avLst/>
          </a:prstGeom>
          <a:noFill/>
        </p:spPr>
        <p:txBody>
          <a:bodyPr wrap="square" lIns="86411" tIns="43205" rIns="86411" bIns="43205" rtlCol="0">
            <a:spAutoFit/>
          </a:bodyPr>
          <a:lstStyle/>
          <a:p>
            <a:pPr algn="ctr">
              <a:spcBef>
                <a:spcPct val="0"/>
              </a:spcBef>
            </a:pPr>
            <a:r>
              <a:rPr lang="zh-CN" altLang="en-US" sz="2300" dirty="0">
                <a:solidFill>
                  <a:srgbClr val="384254"/>
                </a:solidFill>
                <a:latin typeface="微软雅黑" panose="020B0503020204020204" pitchFamily="34" charset="-122"/>
                <a:ea typeface="微软雅黑" panose="020B0503020204020204" pitchFamily="34" charset="-122"/>
              </a:rPr>
              <a:t>在这里补充本页标题</a:t>
            </a:r>
            <a:r>
              <a:rPr lang="en-US" altLang="zh-CN" sz="4500" dirty="0">
                <a:solidFill>
                  <a:srgbClr val="384254"/>
                </a:solidFill>
                <a:latin typeface="微软雅黑" panose="020B0503020204020204" pitchFamily="34" charset="-122"/>
                <a:ea typeface="微软雅黑" panose="020B0503020204020204" pitchFamily="34" charset="-122"/>
              </a:rPr>
              <a:t/>
            </a:r>
            <a:br>
              <a:rPr lang="en-US" altLang="zh-CN" sz="4500" dirty="0">
                <a:solidFill>
                  <a:srgbClr val="384254"/>
                </a:solidFill>
                <a:latin typeface="微软雅黑" panose="020B0503020204020204" pitchFamily="34" charset="-122"/>
                <a:ea typeface="微软雅黑" panose="020B0503020204020204" pitchFamily="34" charset="-122"/>
              </a:rPr>
            </a:br>
            <a:r>
              <a:rPr lang="en-US" altLang="zh-CN" sz="1100" dirty="0">
                <a:solidFill>
                  <a:srgbClr val="384254"/>
                </a:solidFill>
                <a:latin typeface="Arial" panose="020B0604020202020204" pitchFamily="34" charset="0"/>
                <a:ea typeface="Arial Unicode MS" panose="020B0604020202020204" pitchFamily="34" charset="-122"/>
                <a:cs typeface="Arial" panose="020B0604020202020204" pitchFamily="34" charset="0"/>
              </a:rPr>
              <a:t>Click here to add your </a:t>
            </a:r>
            <a:r>
              <a:rPr lang="en-US" altLang="zh-CN" sz="1100" dirty="0" err="1">
                <a:solidFill>
                  <a:srgbClr val="384254"/>
                </a:solidFill>
                <a:latin typeface="Arial" panose="020B0604020202020204" pitchFamily="34" charset="0"/>
                <a:ea typeface="Arial Unicode MS" panose="020B0604020202020204" pitchFamily="34" charset="-122"/>
                <a:cs typeface="Arial" panose="020B0604020202020204" pitchFamily="34" charset="0"/>
              </a:rPr>
              <a:t>titleClick</a:t>
            </a:r>
            <a:r>
              <a:rPr lang="en-US" altLang="zh-CN" sz="1100" dirty="0">
                <a:solidFill>
                  <a:srgbClr val="384254"/>
                </a:solidFill>
                <a:latin typeface="Arial" panose="020B0604020202020204" pitchFamily="34" charset="0"/>
                <a:ea typeface="Arial Unicode MS" panose="020B0604020202020204" pitchFamily="34" charset="-122"/>
                <a:cs typeface="Arial" panose="020B0604020202020204" pitchFamily="34" charset="0"/>
              </a:rPr>
              <a:t> here to add your title</a:t>
            </a:r>
            <a:endParaRPr lang="zh-CN" altLang="en-US" sz="1100" dirty="0">
              <a:solidFill>
                <a:srgbClr val="384254"/>
              </a:solidFill>
              <a:latin typeface="Arial" panose="020B0604020202020204" pitchFamily="34" charset="0"/>
              <a:ea typeface="Arial Unicode MS" panose="020B0604020202020204" pitchFamily="34" charset="-122"/>
              <a:cs typeface="Arial" panose="020B0604020202020204" pitchFamily="34" charset="0"/>
            </a:endParaRPr>
          </a:p>
        </p:txBody>
      </p:sp>
      <p:grpSp>
        <p:nvGrpSpPr>
          <p:cNvPr id="7" name="组合 6"/>
          <p:cNvGrpSpPr/>
          <p:nvPr/>
        </p:nvGrpSpPr>
        <p:grpSpPr>
          <a:xfrm>
            <a:off x="2154318" y="2427304"/>
            <a:ext cx="7375135" cy="2548882"/>
            <a:chOff x="2252494" y="1545414"/>
            <a:chExt cx="7803946" cy="2697494"/>
          </a:xfrm>
        </p:grpSpPr>
        <p:grpSp>
          <p:nvGrpSpPr>
            <p:cNvPr id="8" name="组合 7"/>
            <p:cNvGrpSpPr/>
            <p:nvPr/>
          </p:nvGrpSpPr>
          <p:grpSpPr>
            <a:xfrm>
              <a:off x="2252494" y="2111884"/>
              <a:ext cx="1899290" cy="1784181"/>
              <a:chOff x="2252494" y="2111884"/>
              <a:chExt cx="1899290" cy="1784181"/>
            </a:xfrm>
          </p:grpSpPr>
          <p:sp>
            <p:nvSpPr>
              <p:cNvPr id="43" name="Freeform 6"/>
              <p:cNvSpPr>
                <a:spLocks noEditPoints="1"/>
              </p:cNvSpPr>
              <p:nvPr/>
            </p:nvSpPr>
            <p:spPr bwMode="auto">
              <a:xfrm rot="537841">
                <a:off x="2252494" y="2111884"/>
                <a:ext cx="1899290" cy="1784181"/>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03BC8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同心圆 43"/>
              <p:cNvSpPr/>
              <p:nvPr/>
            </p:nvSpPr>
            <p:spPr bwMode="auto">
              <a:xfrm>
                <a:off x="2683817" y="2487996"/>
                <a:ext cx="1008112" cy="1008112"/>
              </a:xfrm>
              <a:prstGeom prst="donut">
                <a:avLst>
                  <a:gd name="adj" fmla="val 13986"/>
                </a:avLst>
              </a:prstGeom>
              <a:solidFill>
                <a:srgbClr val="058A63"/>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902971" y="1759855"/>
              <a:ext cx="1343088" cy="1261688"/>
              <a:chOff x="3902971" y="1759855"/>
              <a:chExt cx="1343088" cy="1261688"/>
            </a:xfrm>
          </p:grpSpPr>
          <p:sp>
            <p:nvSpPr>
              <p:cNvPr id="41" name="Freeform 6"/>
              <p:cNvSpPr>
                <a:spLocks noEditPoints="1"/>
              </p:cNvSpPr>
              <p:nvPr/>
            </p:nvSpPr>
            <p:spPr bwMode="auto">
              <a:xfrm rot="1723459">
                <a:off x="3902971" y="1759855"/>
                <a:ext cx="1343088" cy="1261688"/>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60356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同心圆 41"/>
              <p:cNvSpPr/>
              <p:nvPr/>
            </p:nvSpPr>
            <p:spPr bwMode="auto">
              <a:xfrm>
                <a:off x="4221540" y="2037456"/>
                <a:ext cx="705949" cy="705949"/>
              </a:xfrm>
              <a:prstGeom prst="donut">
                <a:avLst>
                  <a:gd name="adj" fmla="val 13986"/>
                </a:avLst>
              </a:prstGeom>
              <a:solidFill>
                <a:srgbClr val="44274F"/>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554948" y="2829435"/>
              <a:ext cx="1153259" cy="1227664"/>
              <a:chOff x="4554948" y="2829435"/>
              <a:chExt cx="1153259" cy="1227664"/>
            </a:xfrm>
          </p:grpSpPr>
          <p:sp>
            <p:nvSpPr>
              <p:cNvPr id="39" name="Freeform 6"/>
              <p:cNvSpPr>
                <a:spLocks noEditPoints="1"/>
              </p:cNvSpPr>
              <p:nvPr/>
            </p:nvSpPr>
            <p:spPr bwMode="auto">
              <a:xfrm rot="4009221">
                <a:off x="4517746" y="2866637"/>
                <a:ext cx="1227664" cy="1153259"/>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FB2D0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同心圆 39"/>
              <p:cNvSpPr/>
              <p:nvPr/>
            </p:nvSpPr>
            <p:spPr bwMode="auto">
              <a:xfrm>
                <a:off x="4796353" y="3108041"/>
                <a:ext cx="670451" cy="670451"/>
              </a:xfrm>
              <a:prstGeom prst="donut">
                <a:avLst>
                  <a:gd name="adj" fmla="val 13986"/>
                </a:avLst>
              </a:prstGeom>
              <a:solidFill>
                <a:srgbClr val="B92104"/>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5616416" y="1899824"/>
              <a:ext cx="1584908" cy="1687161"/>
              <a:chOff x="5616416" y="1899824"/>
              <a:chExt cx="1584908" cy="1687161"/>
            </a:xfrm>
          </p:grpSpPr>
          <p:sp>
            <p:nvSpPr>
              <p:cNvPr id="37" name="Freeform 6"/>
              <p:cNvSpPr>
                <a:spLocks noEditPoints="1"/>
              </p:cNvSpPr>
              <p:nvPr/>
            </p:nvSpPr>
            <p:spPr bwMode="auto">
              <a:xfrm rot="5067205">
                <a:off x="5565289" y="1950951"/>
                <a:ext cx="1687161" cy="1584908"/>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FD8A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同心圆 37"/>
              <p:cNvSpPr/>
              <p:nvPr/>
            </p:nvSpPr>
            <p:spPr bwMode="auto">
              <a:xfrm>
                <a:off x="5980354" y="2314890"/>
                <a:ext cx="857031" cy="857031"/>
              </a:xfrm>
              <a:prstGeom prst="donut">
                <a:avLst>
                  <a:gd name="adj" fmla="val 13986"/>
                </a:avLst>
              </a:prstGeom>
              <a:solidFill>
                <a:srgbClr val="C06801"/>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7189682" y="2285311"/>
              <a:ext cx="967531" cy="1029953"/>
              <a:chOff x="7189682" y="2285311"/>
              <a:chExt cx="967531" cy="1029953"/>
            </a:xfrm>
          </p:grpSpPr>
          <p:sp>
            <p:nvSpPr>
              <p:cNvPr id="35" name="Freeform 6"/>
              <p:cNvSpPr>
                <a:spLocks noEditPoints="1"/>
              </p:cNvSpPr>
              <p:nvPr/>
            </p:nvSpPr>
            <p:spPr bwMode="auto">
              <a:xfrm rot="4522084">
                <a:off x="7158471" y="2316522"/>
                <a:ext cx="1029953" cy="967531"/>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177C8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同心圆 35"/>
              <p:cNvSpPr/>
              <p:nvPr/>
            </p:nvSpPr>
            <p:spPr bwMode="auto">
              <a:xfrm>
                <a:off x="7406775" y="2533615"/>
                <a:ext cx="533344" cy="533344"/>
              </a:xfrm>
              <a:prstGeom prst="donut">
                <a:avLst>
                  <a:gd name="adj" fmla="val 13986"/>
                </a:avLst>
              </a:prstGeom>
              <a:solidFill>
                <a:srgbClr val="0F5C63"/>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591228" y="1545414"/>
              <a:ext cx="914199" cy="858793"/>
              <a:chOff x="8591228" y="1545414"/>
              <a:chExt cx="914199" cy="858793"/>
            </a:xfrm>
          </p:grpSpPr>
          <p:sp>
            <p:nvSpPr>
              <p:cNvPr id="33" name="Freeform 6"/>
              <p:cNvSpPr>
                <a:spLocks noEditPoints="1"/>
              </p:cNvSpPr>
              <p:nvPr/>
            </p:nvSpPr>
            <p:spPr bwMode="auto">
              <a:xfrm rot="1789952">
                <a:off x="8591228" y="1545414"/>
                <a:ext cx="914199" cy="858793"/>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A4B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同心圆 33"/>
              <p:cNvSpPr/>
              <p:nvPr/>
            </p:nvSpPr>
            <p:spPr bwMode="auto">
              <a:xfrm>
                <a:off x="8806979" y="1733462"/>
                <a:ext cx="482697" cy="482697"/>
              </a:xfrm>
              <a:prstGeom prst="donut">
                <a:avLst>
                  <a:gd name="adj" fmla="val 13986"/>
                </a:avLst>
              </a:prstGeom>
              <a:solidFill>
                <a:srgbClr val="73839F"/>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8040216" y="2348880"/>
              <a:ext cx="2016224" cy="1894028"/>
              <a:chOff x="8040216" y="2348880"/>
              <a:chExt cx="2016224" cy="1894028"/>
            </a:xfrm>
          </p:grpSpPr>
          <p:sp>
            <p:nvSpPr>
              <p:cNvPr id="31" name="Freeform 6"/>
              <p:cNvSpPr>
                <a:spLocks noEditPoints="1"/>
              </p:cNvSpPr>
              <p:nvPr/>
            </p:nvSpPr>
            <p:spPr bwMode="auto">
              <a:xfrm>
                <a:off x="8040216" y="2348880"/>
                <a:ext cx="2016224" cy="1894028"/>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145F8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同心圆 31"/>
              <p:cNvSpPr/>
              <p:nvPr/>
            </p:nvSpPr>
            <p:spPr bwMode="auto">
              <a:xfrm>
                <a:off x="8520005" y="2767571"/>
                <a:ext cx="1056646" cy="1056646"/>
              </a:xfrm>
              <a:prstGeom prst="donut">
                <a:avLst>
                  <a:gd name="adj" fmla="val 13986"/>
                </a:avLst>
              </a:prstGeom>
              <a:solidFill>
                <a:srgbClr val="0F4667"/>
              </a:solidFill>
              <a:ln>
                <a:noFill/>
              </a:ln>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sp>
          <p:nvSpPr>
            <p:cNvPr id="15" name="Freeform 16"/>
            <p:cNvSpPr>
              <a:spLocks noEditPoints="1"/>
            </p:cNvSpPr>
            <p:nvPr/>
          </p:nvSpPr>
          <p:spPr bwMode="auto">
            <a:xfrm>
              <a:off x="4967992" y="3287472"/>
              <a:ext cx="327170" cy="311591"/>
            </a:xfrm>
            <a:custGeom>
              <a:avLst/>
              <a:gdLst>
                <a:gd name="T0" fmla="*/ 156 w 311"/>
                <a:gd name="T1" fmla="*/ 297 h 297"/>
                <a:gd name="T2" fmla="*/ 48 w 311"/>
                <a:gd name="T3" fmla="*/ 297 h 297"/>
                <a:gd name="T4" fmla="*/ 16 w 311"/>
                <a:gd name="T5" fmla="*/ 284 h 297"/>
                <a:gd name="T6" fmla="*/ 0 w 311"/>
                <a:gd name="T7" fmla="*/ 247 h 297"/>
                <a:gd name="T8" fmla="*/ 0 w 311"/>
                <a:gd name="T9" fmla="*/ 88 h 297"/>
                <a:gd name="T10" fmla="*/ 23 w 311"/>
                <a:gd name="T11" fmla="*/ 50 h 297"/>
                <a:gd name="T12" fmla="*/ 42 w 311"/>
                <a:gd name="T13" fmla="*/ 45 h 297"/>
                <a:gd name="T14" fmla="*/ 54 w 311"/>
                <a:gd name="T15" fmla="*/ 45 h 297"/>
                <a:gd name="T16" fmla="*/ 72 w 311"/>
                <a:gd name="T17" fmla="*/ 32 h 297"/>
                <a:gd name="T18" fmla="*/ 82 w 311"/>
                <a:gd name="T19" fmla="*/ 12 h 297"/>
                <a:gd name="T20" fmla="*/ 91 w 311"/>
                <a:gd name="T21" fmla="*/ 2 h 297"/>
                <a:gd name="T22" fmla="*/ 98 w 311"/>
                <a:gd name="T23" fmla="*/ 0 h 297"/>
                <a:gd name="T24" fmla="*/ 208 w 311"/>
                <a:gd name="T25" fmla="*/ 0 h 297"/>
                <a:gd name="T26" fmla="*/ 216 w 311"/>
                <a:gd name="T27" fmla="*/ 1 h 297"/>
                <a:gd name="T28" fmla="*/ 229 w 311"/>
                <a:gd name="T29" fmla="*/ 11 h 297"/>
                <a:gd name="T30" fmla="*/ 240 w 311"/>
                <a:gd name="T31" fmla="*/ 32 h 297"/>
                <a:gd name="T32" fmla="*/ 261 w 311"/>
                <a:gd name="T33" fmla="*/ 45 h 297"/>
                <a:gd name="T34" fmla="*/ 281 w 311"/>
                <a:gd name="T35" fmla="*/ 47 h 297"/>
                <a:gd name="T36" fmla="*/ 304 w 311"/>
                <a:gd name="T37" fmla="*/ 65 h 297"/>
                <a:gd name="T38" fmla="*/ 311 w 311"/>
                <a:gd name="T39" fmla="*/ 89 h 297"/>
                <a:gd name="T40" fmla="*/ 311 w 311"/>
                <a:gd name="T41" fmla="*/ 246 h 297"/>
                <a:gd name="T42" fmla="*/ 302 w 311"/>
                <a:gd name="T43" fmla="*/ 277 h 297"/>
                <a:gd name="T44" fmla="*/ 265 w 311"/>
                <a:gd name="T45" fmla="*/ 297 h 297"/>
                <a:gd name="T46" fmla="*/ 156 w 311"/>
                <a:gd name="T47" fmla="*/ 297 h 297"/>
                <a:gd name="T48" fmla="*/ 156 w 311"/>
                <a:gd name="T49" fmla="*/ 82 h 297"/>
                <a:gd name="T50" fmla="*/ 74 w 311"/>
                <a:gd name="T51" fmla="*/ 163 h 297"/>
                <a:gd name="T52" fmla="*/ 156 w 311"/>
                <a:gd name="T53" fmla="*/ 245 h 297"/>
                <a:gd name="T54" fmla="*/ 237 w 311"/>
                <a:gd name="T55" fmla="*/ 163 h 297"/>
                <a:gd name="T56" fmla="*/ 156 w 311"/>
                <a:gd name="T57" fmla="*/ 82 h 297"/>
                <a:gd name="T58" fmla="*/ 259 w 311"/>
                <a:gd name="T59" fmla="*/ 82 h 297"/>
                <a:gd name="T60" fmla="*/ 252 w 311"/>
                <a:gd name="T61" fmla="*/ 75 h 297"/>
                <a:gd name="T62" fmla="*/ 245 w 311"/>
                <a:gd name="T63" fmla="*/ 82 h 297"/>
                <a:gd name="T64" fmla="*/ 252 w 311"/>
                <a:gd name="T65" fmla="*/ 89 h 297"/>
                <a:gd name="T66" fmla="*/ 259 w 311"/>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1" h="297">
                  <a:moveTo>
                    <a:pt x="156" y="297"/>
                  </a:moveTo>
                  <a:cubicBezTo>
                    <a:pt x="120" y="297"/>
                    <a:pt x="84" y="297"/>
                    <a:pt x="48" y="297"/>
                  </a:cubicBezTo>
                  <a:cubicBezTo>
                    <a:pt x="35" y="297"/>
                    <a:pt x="25" y="292"/>
                    <a:pt x="16" y="284"/>
                  </a:cubicBezTo>
                  <a:cubicBezTo>
                    <a:pt x="5" y="274"/>
                    <a:pt x="0" y="262"/>
                    <a:pt x="0" y="247"/>
                  </a:cubicBezTo>
                  <a:cubicBezTo>
                    <a:pt x="0" y="194"/>
                    <a:pt x="0" y="141"/>
                    <a:pt x="0" y="88"/>
                  </a:cubicBezTo>
                  <a:cubicBezTo>
                    <a:pt x="0" y="71"/>
                    <a:pt x="8" y="58"/>
                    <a:pt x="23" y="50"/>
                  </a:cubicBezTo>
                  <a:cubicBezTo>
                    <a:pt x="29" y="47"/>
                    <a:pt x="35" y="45"/>
                    <a:pt x="42" y="45"/>
                  </a:cubicBezTo>
                  <a:cubicBezTo>
                    <a:pt x="46" y="45"/>
                    <a:pt x="50" y="45"/>
                    <a:pt x="54" y="45"/>
                  </a:cubicBezTo>
                  <a:cubicBezTo>
                    <a:pt x="62" y="44"/>
                    <a:pt x="68" y="40"/>
                    <a:pt x="72" y="32"/>
                  </a:cubicBezTo>
                  <a:cubicBezTo>
                    <a:pt x="76" y="25"/>
                    <a:pt x="79" y="19"/>
                    <a:pt x="82" y="12"/>
                  </a:cubicBezTo>
                  <a:cubicBezTo>
                    <a:pt x="84" y="7"/>
                    <a:pt x="87" y="4"/>
                    <a:pt x="91" y="2"/>
                  </a:cubicBezTo>
                  <a:cubicBezTo>
                    <a:pt x="93" y="1"/>
                    <a:pt x="96" y="0"/>
                    <a:pt x="98" y="0"/>
                  </a:cubicBezTo>
                  <a:cubicBezTo>
                    <a:pt x="135" y="0"/>
                    <a:pt x="171" y="0"/>
                    <a:pt x="208" y="0"/>
                  </a:cubicBezTo>
                  <a:cubicBezTo>
                    <a:pt x="210" y="0"/>
                    <a:pt x="213" y="0"/>
                    <a:pt x="216" y="1"/>
                  </a:cubicBezTo>
                  <a:cubicBezTo>
                    <a:pt x="222" y="2"/>
                    <a:pt x="226" y="5"/>
                    <a:pt x="229" y="11"/>
                  </a:cubicBezTo>
                  <a:cubicBezTo>
                    <a:pt x="233" y="18"/>
                    <a:pt x="236" y="25"/>
                    <a:pt x="240" y="32"/>
                  </a:cubicBezTo>
                  <a:cubicBezTo>
                    <a:pt x="244" y="40"/>
                    <a:pt x="251" y="45"/>
                    <a:pt x="261" y="45"/>
                  </a:cubicBezTo>
                  <a:cubicBezTo>
                    <a:pt x="268" y="45"/>
                    <a:pt x="275" y="45"/>
                    <a:pt x="281" y="47"/>
                  </a:cubicBezTo>
                  <a:cubicBezTo>
                    <a:pt x="291" y="50"/>
                    <a:pt x="299" y="56"/>
                    <a:pt x="304" y="65"/>
                  </a:cubicBezTo>
                  <a:cubicBezTo>
                    <a:pt x="309" y="72"/>
                    <a:pt x="311" y="80"/>
                    <a:pt x="311" y="89"/>
                  </a:cubicBezTo>
                  <a:cubicBezTo>
                    <a:pt x="311" y="141"/>
                    <a:pt x="311" y="194"/>
                    <a:pt x="311" y="246"/>
                  </a:cubicBezTo>
                  <a:cubicBezTo>
                    <a:pt x="311" y="257"/>
                    <a:pt x="309" y="268"/>
                    <a:pt x="302" y="277"/>
                  </a:cubicBezTo>
                  <a:cubicBezTo>
                    <a:pt x="293" y="289"/>
                    <a:pt x="281" y="297"/>
                    <a:pt x="265" y="297"/>
                  </a:cubicBezTo>
                  <a:cubicBezTo>
                    <a:pt x="228" y="297"/>
                    <a:pt x="192" y="297"/>
                    <a:pt x="156" y="297"/>
                  </a:cubicBezTo>
                  <a:close/>
                  <a:moveTo>
                    <a:pt x="156" y="82"/>
                  </a:moveTo>
                  <a:cubicBezTo>
                    <a:pt x="111" y="82"/>
                    <a:pt x="74" y="118"/>
                    <a:pt x="74" y="163"/>
                  </a:cubicBezTo>
                  <a:cubicBezTo>
                    <a:pt x="74" y="208"/>
                    <a:pt x="111" y="245"/>
                    <a:pt x="156" y="245"/>
                  </a:cubicBezTo>
                  <a:cubicBezTo>
                    <a:pt x="201" y="245"/>
                    <a:pt x="237" y="208"/>
                    <a:pt x="237" y="163"/>
                  </a:cubicBezTo>
                  <a:cubicBezTo>
                    <a:pt x="237" y="118"/>
                    <a:pt x="200" y="82"/>
                    <a:pt x="156" y="82"/>
                  </a:cubicBezTo>
                  <a:close/>
                  <a:moveTo>
                    <a:pt x="259" y="82"/>
                  </a:moveTo>
                  <a:cubicBezTo>
                    <a:pt x="259" y="78"/>
                    <a:pt x="256" y="75"/>
                    <a:pt x="252" y="75"/>
                  </a:cubicBezTo>
                  <a:cubicBezTo>
                    <a:pt x="248" y="75"/>
                    <a:pt x="245" y="78"/>
                    <a:pt x="245" y="82"/>
                  </a:cubicBezTo>
                  <a:cubicBezTo>
                    <a:pt x="245" y="86"/>
                    <a:pt x="248" y="89"/>
                    <a:pt x="252" y="89"/>
                  </a:cubicBezTo>
                  <a:cubicBezTo>
                    <a:pt x="256" y="89"/>
                    <a:pt x="259" y="86"/>
                    <a:pt x="259" y="82"/>
                  </a:cubicBezTo>
                  <a:close/>
                </a:path>
              </a:pathLst>
            </a:custGeom>
            <a:solidFill>
              <a:srgbClr val="6035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6" name="Group 18"/>
            <p:cNvGrpSpPr>
              <a:grpSpLocks noChangeAspect="1"/>
            </p:cNvGrpSpPr>
            <p:nvPr/>
          </p:nvGrpSpPr>
          <p:grpSpPr bwMode="auto">
            <a:xfrm>
              <a:off x="6224308" y="2558039"/>
              <a:ext cx="369124" cy="370730"/>
              <a:chOff x="4438" y="1747"/>
              <a:chExt cx="230" cy="231"/>
            </a:xfrm>
            <a:solidFill>
              <a:srgbClr val="60356A"/>
            </a:solidFill>
          </p:grpSpPr>
          <p:sp>
            <p:nvSpPr>
              <p:cNvPr id="28" name="Freeform 20"/>
              <p:cNvSpPr>
                <a:spLocks/>
              </p:cNvSpPr>
              <p:nvPr/>
            </p:nvSpPr>
            <p:spPr bwMode="auto">
              <a:xfrm>
                <a:off x="4465" y="1776"/>
                <a:ext cx="174" cy="176"/>
              </a:xfrm>
              <a:custGeom>
                <a:avLst/>
                <a:gdLst>
                  <a:gd name="T0" fmla="*/ 0 w 72"/>
                  <a:gd name="T1" fmla="*/ 49 h 72"/>
                  <a:gd name="T2" fmla="*/ 50 w 72"/>
                  <a:gd name="T3" fmla="*/ 0 h 72"/>
                  <a:gd name="T4" fmla="*/ 72 w 72"/>
                  <a:gd name="T5" fmla="*/ 22 h 72"/>
                  <a:gd name="T6" fmla="*/ 23 w 72"/>
                  <a:gd name="T7" fmla="*/ 72 h 72"/>
                  <a:gd name="T8" fmla="*/ 0 w 72"/>
                  <a:gd name="T9" fmla="*/ 49 h 72"/>
                </a:gdLst>
                <a:ahLst/>
                <a:cxnLst>
                  <a:cxn ang="0">
                    <a:pos x="T0" y="T1"/>
                  </a:cxn>
                  <a:cxn ang="0">
                    <a:pos x="T2" y="T3"/>
                  </a:cxn>
                  <a:cxn ang="0">
                    <a:pos x="T4" y="T5"/>
                  </a:cxn>
                  <a:cxn ang="0">
                    <a:pos x="T6" y="T7"/>
                  </a:cxn>
                  <a:cxn ang="0">
                    <a:pos x="T8" y="T9"/>
                  </a:cxn>
                </a:cxnLst>
                <a:rect l="0" t="0" r="r" b="b"/>
                <a:pathLst>
                  <a:path w="72" h="72">
                    <a:moveTo>
                      <a:pt x="0" y="49"/>
                    </a:moveTo>
                    <a:cubicBezTo>
                      <a:pt x="17" y="33"/>
                      <a:pt x="33" y="17"/>
                      <a:pt x="50" y="0"/>
                    </a:cubicBezTo>
                    <a:cubicBezTo>
                      <a:pt x="57" y="8"/>
                      <a:pt x="65" y="15"/>
                      <a:pt x="72" y="22"/>
                    </a:cubicBezTo>
                    <a:cubicBezTo>
                      <a:pt x="56" y="39"/>
                      <a:pt x="39" y="55"/>
                      <a:pt x="23" y="72"/>
                    </a:cubicBezTo>
                    <a:cubicBezTo>
                      <a:pt x="15" y="64"/>
                      <a:pt x="8" y="57"/>
                      <a:pt x="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4591" y="1747"/>
                <a:ext cx="77" cy="78"/>
              </a:xfrm>
              <a:custGeom>
                <a:avLst/>
                <a:gdLst>
                  <a:gd name="T0" fmla="*/ 23 w 32"/>
                  <a:gd name="T1" fmla="*/ 32 h 32"/>
                  <a:gd name="T2" fmla="*/ 0 w 32"/>
                  <a:gd name="T3" fmla="*/ 10 h 32"/>
                  <a:gd name="T4" fmla="*/ 0 w 32"/>
                  <a:gd name="T5" fmla="*/ 9 h 32"/>
                  <a:gd name="T6" fmla="*/ 7 w 32"/>
                  <a:gd name="T7" fmla="*/ 3 h 32"/>
                  <a:gd name="T8" fmla="*/ 13 w 32"/>
                  <a:gd name="T9" fmla="*/ 1 h 32"/>
                  <a:gd name="T10" fmla="*/ 16 w 32"/>
                  <a:gd name="T11" fmla="*/ 3 h 32"/>
                  <a:gd name="T12" fmla="*/ 29 w 32"/>
                  <a:gd name="T13" fmla="*/ 16 h 32"/>
                  <a:gd name="T14" fmla="*/ 30 w 32"/>
                  <a:gd name="T15" fmla="*/ 25 h 32"/>
                  <a:gd name="T16" fmla="*/ 23 w 32"/>
                  <a:gd name="T17" fmla="*/ 32 h 32"/>
                  <a:gd name="T18" fmla="*/ 23 w 32"/>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23" y="32"/>
                    </a:moveTo>
                    <a:cubicBezTo>
                      <a:pt x="15" y="25"/>
                      <a:pt x="8" y="17"/>
                      <a:pt x="0" y="10"/>
                    </a:cubicBezTo>
                    <a:cubicBezTo>
                      <a:pt x="0" y="10"/>
                      <a:pt x="0" y="9"/>
                      <a:pt x="0" y="9"/>
                    </a:cubicBezTo>
                    <a:cubicBezTo>
                      <a:pt x="2" y="7"/>
                      <a:pt x="5" y="5"/>
                      <a:pt x="7" y="3"/>
                    </a:cubicBezTo>
                    <a:cubicBezTo>
                      <a:pt x="9" y="1"/>
                      <a:pt x="11" y="0"/>
                      <a:pt x="13" y="1"/>
                    </a:cubicBezTo>
                    <a:cubicBezTo>
                      <a:pt x="14" y="2"/>
                      <a:pt x="15" y="2"/>
                      <a:pt x="16" y="3"/>
                    </a:cubicBezTo>
                    <a:cubicBezTo>
                      <a:pt x="20" y="7"/>
                      <a:pt x="25" y="12"/>
                      <a:pt x="29" y="16"/>
                    </a:cubicBezTo>
                    <a:cubicBezTo>
                      <a:pt x="32" y="19"/>
                      <a:pt x="32" y="23"/>
                      <a:pt x="30" y="25"/>
                    </a:cubicBezTo>
                    <a:cubicBezTo>
                      <a:pt x="27" y="27"/>
                      <a:pt x="25" y="30"/>
                      <a:pt x="23" y="32"/>
                    </a:cubicBezTo>
                    <a:cubicBezTo>
                      <a:pt x="23" y="32"/>
                      <a:pt x="23" y="32"/>
                      <a:pt x="2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4438" y="1903"/>
                <a:ext cx="75" cy="75"/>
              </a:xfrm>
              <a:custGeom>
                <a:avLst/>
                <a:gdLst>
                  <a:gd name="T0" fmla="*/ 9 w 31"/>
                  <a:gd name="T1" fmla="*/ 0 h 31"/>
                  <a:gd name="T2" fmla="*/ 31 w 31"/>
                  <a:gd name="T3" fmla="*/ 22 h 31"/>
                  <a:gd name="T4" fmla="*/ 0 w 31"/>
                  <a:gd name="T5" fmla="*/ 31 h 31"/>
                  <a:gd name="T6" fmla="*/ 9 w 31"/>
                  <a:gd name="T7" fmla="*/ 0 h 31"/>
                </a:gdLst>
                <a:ahLst/>
                <a:cxnLst>
                  <a:cxn ang="0">
                    <a:pos x="T0" y="T1"/>
                  </a:cxn>
                  <a:cxn ang="0">
                    <a:pos x="T2" y="T3"/>
                  </a:cxn>
                  <a:cxn ang="0">
                    <a:pos x="T4" y="T5"/>
                  </a:cxn>
                  <a:cxn ang="0">
                    <a:pos x="T6" y="T7"/>
                  </a:cxn>
                </a:cxnLst>
                <a:rect l="0" t="0" r="r" b="b"/>
                <a:pathLst>
                  <a:path w="31" h="31">
                    <a:moveTo>
                      <a:pt x="9" y="0"/>
                    </a:moveTo>
                    <a:cubicBezTo>
                      <a:pt x="16" y="7"/>
                      <a:pt x="24" y="15"/>
                      <a:pt x="31" y="22"/>
                    </a:cubicBezTo>
                    <a:cubicBezTo>
                      <a:pt x="21" y="25"/>
                      <a:pt x="10" y="28"/>
                      <a:pt x="0" y="31"/>
                    </a:cubicBezTo>
                    <a:cubicBezTo>
                      <a:pt x="3" y="21"/>
                      <a:pt x="6" y="1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31"/>
            <p:cNvSpPr>
              <a:spLocks/>
            </p:cNvSpPr>
            <p:nvPr/>
          </p:nvSpPr>
          <p:spPr bwMode="auto">
            <a:xfrm>
              <a:off x="4383166" y="2201408"/>
              <a:ext cx="382698" cy="378582"/>
            </a:xfrm>
            <a:custGeom>
              <a:avLst/>
              <a:gdLst>
                <a:gd name="T0" fmla="*/ 58 w 116"/>
                <a:gd name="T1" fmla="*/ 100 h 115"/>
                <a:gd name="T2" fmla="*/ 48 w 116"/>
                <a:gd name="T3" fmla="*/ 103 h 115"/>
                <a:gd name="T4" fmla="*/ 29 w 116"/>
                <a:gd name="T5" fmla="*/ 114 h 115"/>
                <a:gd name="T6" fmla="*/ 26 w 116"/>
                <a:gd name="T7" fmla="*/ 115 h 115"/>
                <a:gd name="T8" fmla="*/ 21 w 116"/>
                <a:gd name="T9" fmla="*/ 111 h 115"/>
                <a:gd name="T10" fmla="*/ 22 w 116"/>
                <a:gd name="T11" fmla="*/ 105 h 115"/>
                <a:gd name="T12" fmla="*/ 25 w 116"/>
                <a:gd name="T13" fmla="*/ 83 h 115"/>
                <a:gd name="T14" fmla="*/ 24 w 116"/>
                <a:gd name="T15" fmla="*/ 74 h 115"/>
                <a:gd name="T16" fmla="*/ 19 w 116"/>
                <a:gd name="T17" fmla="*/ 65 h 115"/>
                <a:gd name="T18" fmla="*/ 4 w 116"/>
                <a:gd name="T19" fmla="*/ 50 h 115"/>
                <a:gd name="T20" fmla="*/ 1 w 116"/>
                <a:gd name="T21" fmla="*/ 47 h 115"/>
                <a:gd name="T22" fmla="*/ 3 w 116"/>
                <a:gd name="T23" fmla="*/ 42 h 115"/>
                <a:gd name="T24" fmla="*/ 8 w 116"/>
                <a:gd name="T25" fmla="*/ 40 h 115"/>
                <a:gd name="T26" fmla="*/ 29 w 116"/>
                <a:gd name="T27" fmla="*/ 37 h 115"/>
                <a:gd name="T28" fmla="*/ 39 w 116"/>
                <a:gd name="T29" fmla="*/ 32 h 115"/>
                <a:gd name="T30" fmla="*/ 44 w 116"/>
                <a:gd name="T31" fmla="*/ 25 h 115"/>
                <a:gd name="T32" fmla="*/ 54 w 116"/>
                <a:gd name="T33" fmla="*/ 5 h 115"/>
                <a:gd name="T34" fmla="*/ 55 w 116"/>
                <a:gd name="T35" fmla="*/ 2 h 115"/>
                <a:gd name="T36" fmla="*/ 61 w 116"/>
                <a:gd name="T37" fmla="*/ 2 h 115"/>
                <a:gd name="T38" fmla="*/ 63 w 116"/>
                <a:gd name="T39" fmla="*/ 5 h 115"/>
                <a:gd name="T40" fmla="*/ 73 w 116"/>
                <a:gd name="T41" fmla="*/ 26 h 115"/>
                <a:gd name="T42" fmla="*/ 89 w 116"/>
                <a:gd name="T43" fmla="*/ 37 h 115"/>
                <a:gd name="T44" fmla="*/ 111 w 116"/>
                <a:gd name="T45" fmla="*/ 41 h 115"/>
                <a:gd name="T46" fmla="*/ 113 w 116"/>
                <a:gd name="T47" fmla="*/ 42 h 115"/>
                <a:gd name="T48" fmla="*/ 115 w 116"/>
                <a:gd name="T49" fmla="*/ 47 h 115"/>
                <a:gd name="T50" fmla="*/ 113 w 116"/>
                <a:gd name="T51" fmla="*/ 50 h 115"/>
                <a:gd name="T52" fmla="*/ 97 w 116"/>
                <a:gd name="T53" fmla="*/ 66 h 115"/>
                <a:gd name="T54" fmla="*/ 91 w 116"/>
                <a:gd name="T55" fmla="*/ 85 h 115"/>
                <a:gd name="T56" fmla="*/ 95 w 116"/>
                <a:gd name="T57" fmla="*/ 109 h 115"/>
                <a:gd name="T58" fmla="*/ 95 w 116"/>
                <a:gd name="T59" fmla="*/ 111 h 115"/>
                <a:gd name="T60" fmla="*/ 90 w 116"/>
                <a:gd name="T61" fmla="*/ 115 h 115"/>
                <a:gd name="T62" fmla="*/ 87 w 116"/>
                <a:gd name="T63" fmla="*/ 113 h 115"/>
                <a:gd name="T64" fmla="*/ 68 w 116"/>
                <a:gd name="T65" fmla="*/ 103 h 115"/>
                <a:gd name="T66" fmla="*/ 58 w 116"/>
                <a:gd name="T67" fmla="*/ 10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15">
                  <a:moveTo>
                    <a:pt x="58" y="100"/>
                  </a:moveTo>
                  <a:cubicBezTo>
                    <a:pt x="55" y="101"/>
                    <a:pt x="51" y="101"/>
                    <a:pt x="48" y="103"/>
                  </a:cubicBezTo>
                  <a:cubicBezTo>
                    <a:pt x="42" y="107"/>
                    <a:pt x="35" y="110"/>
                    <a:pt x="29" y="114"/>
                  </a:cubicBezTo>
                  <a:cubicBezTo>
                    <a:pt x="28" y="114"/>
                    <a:pt x="27" y="115"/>
                    <a:pt x="26" y="115"/>
                  </a:cubicBezTo>
                  <a:cubicBezTo>
                    <a:pt x="23" y="115"/>
                    <a:pt x="21" y="114"/>
                    <a:pt x="21" y="111"/>
                  </a:cubicBezTo>
                  <a:cubicBezTo>
                    <a:pt x="21" y="109"/>
                    <a:pt x="22" y="107"/>
                    <a:pt x="22" y="105"/>
                  </a:cubicBezTo>
                  <a:cubicBezTo>
                    <a:pt x="23" y="98"/>
                    <a:pt x="24" y="91"/>
                    <a:pt x="25" y="83"/>
                  </a:cubicBezTo>
                  <a:cubicBezTo>
                    <a:pt x="26" y="80"/>
                    <a:pt x="25" y="77"/>
                    <a:pt x="24" y="74"/>
                  </a:cubicBezTo>
                  <a:cubicBezTo>
                    <a:pt x="23" y="71"/>
                    <a:pt x="21" y="68"/>
                    <a:pt x="19" y="65"/>
                  </a:cubicBezTo>
                  <a:cubicBezTo>
                    <a:pt x="14" y="60"/>
                    <a:pt x="9" y="55"/>
                    <a:pt x="4" y="50"/>
                  </a:cubicBezTo>
                  <a:cubicBezTo>
                    <a:pt x="3" y="49"/>
                    <a:pt x="2" y="48"/>
                    <a:pt x="1" y="47"/>
                  </a:cubicBezTo>
                  <a:cubicBezTo>
                    <a:pt x="0" y="45"/>
                    <a:pt x="1" y="43"/>
                    <a:pt x="3" y="42"/>
                  </a:cubicBezTo>
                  <a:cubicBezTo>
                    <a:pt x="5" y="41"/>
                    <a:pt x="6" y="41"/>
                    <a:pt x="8" y="40"/>
                  </a:cubicBezTo>
                  <a:cubicBezTo>
                    <a:pt x="15" y="39"/>
                    <a:pt x="22" y="38"/>
                    <a:pt x="29" y="37"/>
                  </a:cubicBezTo>
                  <a:cubicBezTo>
                    <a:pt x="33" y="36"/>
                    <a:pt x="37" y="34"/>
                    <a:pt x="39" y="32"/>
                  </a:cubicBezTo>
                  <a:cubicBezTo>
                    <a:pt x="41" y="30"/>
                    <a:pt x="43" y="28"/>
                    <a:pt x="44" y="25"/>
                  </a:cubicBezTo>
                  <a:cubicBezTo>
                    <a:pt x="47" y="18"/>
                    <a:pt x="50" y="11"/>
                    <a:pt x="54" y="5"/>
                  </a:cubicBezTo>
                  <a:cubicBezTo>
                    <a:pt x="54" y="4"/>
                    <a:pt x="55" y="3"/>
                    <a:pt x="55" y="2"/>
                  </a:cubicBezTo>
                  <a:cubicBezTo>
                    <a:pt x="57" y="0"/>
                    <a:pt x="59" y="0"/>
                    <a:pt x="61" y="2"/>
                  </a:cubicBezTo>
                  <a:cubicBezTo>
                    <a:pt x="62" y="3"/>
                    <a:pt x="62" y="4"/>
                    <a:pt x="63" y="5"/>
                  </a:cubicBezTo>
                  <a:cubicBezTo>
                    <a:pt x="66" y="12"/>
                    <a:pt x="69" y="19"/>
                    <a:pt x="73" y="26"/>
                  </a:cubicBezTo>
                  <a:cubicBezTo>
                    <a:pt x="76" y="32"/>
                    <a:pt x="81" y="36"/>
                    <a:pt x="89" y="37"/>
                  </a:cubicBezTo>
                  <a:cubicBezTo>
                    <a:pt x="96" y="39"/>
                    <a:pt x="104" y="40"/>
                    <a:pt x="111" y="41"/>
                  </a:cubicBezTo>
                  <a:cubicBezTo>
                    <a:pt x="112" y="41"/>
                    <a:pt x="113" y="41"/>
                    <a:pt x="113" y="42"/>
                  </a:cubicBezTo>
                  <a:cubicBezTo>
                    <a:pt x="115" y="43"/>
                    <a:pt x="116" y="45"/>
                    <a:pt x="115" y="47"/>
                  </a:cubicBezTo>
                  <a:cubicBezTo>
                    <a:pt x="114" y="48"/>
                    <a:pt x="114" y="49"/>
                    <a:pt x="113" y="50"/>
                  </a:cubicBezTo>
                  <a:cubicBezTo>
                    <a:pt x="108" y="55"/>
                    <a:pt x="102" y="61"/>
                    <a:pt x="97" y="66"/>
                  </a:cubicBezTo>
                  <a:cubicBezTo>
                    <a:pt x="92" y="71"/>
                    <a:pt x="90" y="78"/>
                    <a:pt x="91" y="85"/>
                  </a:cubicBezTo>
                  <a:cubicBezTo>
                    <a:pt x="92" y="93"/>
                    <a:pt x="94" y="101"/>
                    <a:pt x="95" y="109"/>
                  </a:cubicBezTo>
                  <a:cubicBezTo>
                    <a:pt x="95" y="109"/>
                    <a:pt x="95" y="110"/>
                    <a:pt x="95" y="111"/>
                  </a:cubicBezTo>
                  <a:cubicBezTo>
                    <a:pt x="95" y="114"/>
                    <a:pt x="93" y="115"/>
                    <a:pt x="90" y="115"/>
                  </a:cubicBezTo>
                  <a:cubicBezTo>
                    <a:pt x="89" y="114"/>
                    <a:pt x="88" y="114"/>
                    <a:pt x="87" y="113"/>
                  </a:cubicBezTo>
                  <a:cubicBezTo>
                    <a:pt x="81" y="110"/>
                    <a:pt x="75" y="107"/>
                    <a:pt x="68" y="103"/>
                  </a:cubicBezTo>
                  <a:cubicBezTo>
                    <a:pt x="65" y="101"/>
                    <a:pt x="62" y="101"/>
                    <a:pt x="58" y="100"/>
                  </a:cubicBezTo>
                  <a:close/>
                </a:path>
              </a:pathLst>
            </a:custGeom>
            <a:solidFill>
              <a:srgbClr val="60356A"/>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sp>
          <p:nvSpPr>
            <p:cNvPr id="18" name="Freeform 79"/>
            <p:cNvSpPr>
              <a:spLocks noEditPoints="1"/>
            </p:cNvSpPr>
            <p:nvPr/>
          </p:nvSpPr>
          <p:spPr bwMode="auto">
            <a:xfrm>
              <a:off x="8922327" y="1848810"/>
              <a:ext cx="252000" cy="252000"/>
            </a:xfrm>
            <a:custGeom>
              <a:avLst/>
              <a:gdLst>
                <a:gd name="T0" fmla="*/ 48 w 96"/>
                <a:gd name="T1" fmla="*/ 0 h 96"/>
                <a:gd name="T2" fmla="*/ 63 w 96"/>
                <a:gd name="T3" fmla="*/ 17 h 96"/>
                <a:gd name="T4" fmla="*/ 63 w 96"/>
                <a:gd name="T5" fmla="*/ 17 h 96"/>
                <a:gd name="T6" fmla="*/ 61 w 96"/>
                <a:gd name="T7" fmla="*/ 20 h 96"/>
                <a:gd name="T8" fmla="*/ 69 w 96"/>
                <a:gd name="T9" fmla="*/ 24 h 96"/>
                <a:gd name="T10" fmla="*/ 79 w 96"/>
                <a:gd name="T11" fmla="*/ 18 h 96"/>
                <a:gd name="T12" fmla="*/ 54 w 96"/>
                <a:gd name="T13" fmla="*/ 9 h 96"/>
                <a:gd name="T14" fmla="*/ 40 w 96"/>
                <a:gd name="T15" fmla="*/ 6 h 96"/>
                <a:gd name="T16" fmla="*/ 46 w 96"/>
                <a:gd name="T17" fmla="*/ 6 h 96"/>
                <a:gd name="T18" fmla="*/ 41 w 96"/>
                <a:gd name="T19" fmla="*/ 9 h 96"/>
                <a:gd name="T20" fmla="*/ 38 w 96"/>
                <a:gd name="T21" fmla="*/ 13 h 96"/>
                <a:gd name="T22" fmla="*/ 35 w 96"/>
                <a:gd name="T23" fmla="*/ 13 h 96"/>
                <a:gd name="T24" fmla="*/ 28 w 96"/>
                <a:gd name="T25" fmla="*/ 12 h 96"/>
                <a:gd name="T26" fmla="*/ 33 w 96"/>
                <a:gd name="T27" fmla="*/ 10 h 96"/>
                <a:gd name="T28" fmla="*/ 19 w 96"/>
                <a:gd name="T29" fmla="*/ 27 h 96"/>
                <a:gd name="T30" fmla="*/ 28 w 96"/>
                <a:gd name="T31" fmla="*/ 45 h 96"/>
                <a:gd name="T32" fmla="*/ 29 w 96"/>
                <a:gd name="T33" fmla="*/ 43 h 96"/>
                <a:gd name="T34" fmla="*/ 40 w 96"/>
                <a:gd name="T35" fmla="*/ 50 h 96"/>
                <a:gd name="T36" fmla="*/ 49 w 96"/>
                <a:gd name="T37" fmla="*/ 56 h 96"/>
                <a:gd name="T38" fmla="*/ 47 w 96"/>
                <a:gd name="T39" fmla="*/ 63 h 96"/>
                <a:gd name="T40" fmla="*/ 52 w 96"/>
                <a:gd name="T41" fmla="*/ 83 h 96"/>
                <a:gd name="T42" fmla="*/ 56 w 96"/>
                <a:gd name="T43" fmla="*/ 90 h 96"/>
                <a:gd name="T44" fmla="*/ 60 w 96"/>
                <a:gd name="T45" fmla="*/ 84 h 96"/>
                <a:gd name="T46" fmla="*/ 67 w 96"/>
                <a:gd name="T47" fmla="*/ 78 h 96"/>
                <a:gd name="T48" fmla="*/ 72 w 96"/>
                <a:gd name="T49" fmla="*/ 72 h 96"/>
                <a:gd name="T50" fmla="*/ 75 w 96"/>
                <a:gd name="T51" fmla="*/ 62 h 96"/>
                <a:gd name="T52" fmla="*/ 66 w 96"/>
                <a:gd name="T53" fmla="*/ 60 h 96"/>
                <a:gd name="T54" fmla="*/ 66 w 96"/>
                <a:gd name="T55" fmla="*/ 58 h 96"/>
                <a:gd name="T56" fmla="*/ 55 w 96"/>
                <a:gd name="T57" fmla="*/ 53 h 96"/>
                <a:gd name="T58" fmla="*/ 49 w 96"/>
                <a:gd name="T59" fmla="*/ 54 h 96"/>
                <a:gd name="T60" fmla="*/ 42 w 96"/>
                <a:gd name="T61" fmla="*/ 49 h 96"/>
                <a:gd name="T62" fmla="*/ 41 w 96"/>
                <a:gd name="T63" fmla="*/ 48 h 96"/>
                <a:gd name="T64" fmla="*/ 46 w 96"/>
                <a:gd name="T65" fmla="*/ 42 h 96"/>
                <a:gd name="T66" fmla="*/ 47 w 96"/>
                <a:gd name="T67" fmla="*/ 40 h 96"/>
                <a:gd name="T68" fmla="*/ 51 w 96"/>
                <a:gd name="T69" fmla="*/ 34 h 96"/>
                <a:gd name="T70" fmla="*/ 57 w 96"/>
                <a:gd name="T71" fmla="*/ 31 h 96"/>
                <a:gd name="T72" fmla="*/ 63 w 96"/>
                <a:gd name="T73" fmla="*/ 29 h 96"/>
                <a:gd name="T74" fmla="*/ 61 w 96"/>
                <a:gd name="T75" fmla="*/ 28 h 96"/>
                <a:gd name="T76" fmla="*/ 55 w 96"/>
                <a:gd name="T77" fmla="*/ 28 h 96"/>
                <a:gd name="T78" fmla="*/ 62 w 96"/>
                <a:gd name="T79" fmla="*/ 24 h 96"/>
                <a:gd name="T80" fmla="*/ 54 w 96"/>
                <a:gd name="T81" fmla="*/ 19 h 96"/>
                <a:gd name="T82" fmla="*/ 49 w 96"/>
                <a:gd name="T83" fmla="*/ 23 h 96"/>
                <a:gd name="T84" fmla="*/ 46 w 96"/>
                <a:gd name="T85" fmla="*/ 25 h 96"/>
                <a:gd name="T86" fmla="*/ 42 w 96"/>
                <a:gd name="T87" fmla="*/ 16 h 96"/>
                <a:gd name="T88" fmla="*/ 47 w 96"/>
                <a:gd name="T89" fmla="*/ 11 h 96"/>
                <a:gd name="T90" fmla="*/ 50 w 96"/>
                <a:gd name="T91" fmla="*/ 15 h 96"/>
                <a:gd name="T92" fmla="*/ 56 w 96"/>
                <a:gd name="T93" fmla="*/ 17 h 96"/>
                <a:gd name="T94" fmla="*/ 57 w 96"/>
                <a:gd name="T95" fmla="*/ 16 h 96"/>
                <a:gd name="T96" fmla="*/ 58 w 96"/>
                <a:gd name="T97" fmla="*/ 15 h 96"/>
                <a:gd name="T98" fmla="*/ 55 w 96"/>
                <a:gd name="T99" fmla="*/ 11 h 96"/>
                <a:gd name="T100" fmla="*/ 87 w 96"/>
                <a:gd name="T101" fmla="*/ 45 h 96"/>
                <a:gd name="T102" fmla="*/ 85 w 96"/>
                <a:gd name="T103" fmla="*/ 55 h 96"/>
                <a:gd name="T104" fmla="*/ 88 w 96"/>
                <a:gd name="T105" fmla="*/ 34 h 96"/>
                <a:gd name="T106" fmla="*/ 90 w 96"/>
                <a:gd name="T107" fmla="*/ 4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96">
                  <a:moveTo>
                    <a:pt x="48" y="0"/>
                  </a:moveTo>
                  <a:cubicBezTo>
                    <a:pt x="74" y="0"/>
                    <a:pt x="96" y="21"/>
                    <a:pt x="96" y="48"/>
                  </a:cubicBezTo>
                  <a:cubicBezTo>
                    <a:pt x="96" y="75"/>
                    <a:pt x="74" y="96"/>
                    <a:pt x="48" y="96"/>
                  </a:cubicBezTo>
                  <a:cubicBezTo>
                    <a:pt x="21" y="96"/>
                    <a:pt x="0" y="74"/>
                    <a:pt x="0" y="48"/>
                  </a:cubicBezTo>
                  <a:cubicBezTo>
                    <a:pt x="0" y="21"/>
                    <a:pt x="21" y="0"/>
                    <a:pt x="48" y="0"/>
                  </a:cubicBezTo>
                  <a:close/>
                  <a:moveTo>
                    <a:pt x="60" y="15"/>
                  </a:moveTo>
                  <a:cubicBezTo>
                    <a:pt x="60" y="15"/>
                    <a:pt x="60" y="16"/>
                    <a:pt x="61" y="16"/>
                  </a:cubicBezTo>
                  <a:cubicBezTo>
                    <a:pt x="61" y="16"/>
                    <a:pt x="61" y="16"/>
                    <a:pt x="62" y="16"/>
                  </a:cubicBezTo>
                  <a:cubicBezTo>
                    <a:pt x="62" y="15"/>
                    <a:pt x="63" y="16"/>
                    <a:pt x="63" y="16"/>
                  </a:cubicBezTo>
                  <a:cubicBezTo>
                    <a:pt x="63" y="16"/>
                    <a:pt x="63" y="17"/>
                    <a:pt x="63" y="17"/>
                  </a:cubicBezTo>
                  <a:cubicBezTo>
                    <a:pt x="63" y="17"/>
                    <a:pt x="63" y="17"/>
                    <a:pt x="63" y="17"/>
                  </a:cubicBezTo>
                  <a:cubicBezTo>
                    <a:pt x="63" y="17"/>
                    <a:pt x="62" y="17"/>
                    <a:pt x="62" y="16"/>
                  </a:cubicBezTo>
                  <a:cubicBezTo>
                    <a:pt x="62" y="16"/>
                    <a:pt x="61" y="16"/>
                    <a:pt x="61" y="17"/>
                  </a:cubicBezTo>
                  <a:cubicBezTo>
                    <a:pt x="61" y="17"/>
                    <a:pt x="61" y="17"/>
                    <a:pt x="61" y="17"/>
                  </a:cubicBezTo>
                  <a:cubicBezTo>
                    <a:pt x="62" y="17"/>
                    <a:pt x="63" y="17"/>
                    <a:pt x="63" y="17"/>
                  </a:cubicBezTo>
                  <a:cubicBezTo>
                    <a:pt x="63" y="17"/>
                    <a:pt x="64" y="18"/>
                    <a:pt x="64" y="18"/>
                  </a:cubicBezTo>
                  <a:cubicBezTo>
                    <a:pt x="64" y="18"/>
                    <a:pt x="63" y="18"/>
                    <a:pt x="63" y="19"/>
                  </a:cubicBezTo>
                  <a:cubicBezTo>
                    <a:pt x="63" y="19"/>
                    <a:pt x="62" y="19"/>
                    <a:pt x="62" y="19"/>
                  </a:cubicBezTo>
                  <a:cubicBezTo>
                    <a:pt x="62" y="19"/>
                    <a:pt x="62" y="19"/>
                    <a:pt x="61" y="20"/>
                  </a:cubicBezTo>
                  <a:cubicBezTo>
                    <a:pt x="61" y="20"/>
                    <a:pt x="61" y="20"/>
                    <a:pt x="61" y="20"/>
                  </a:cubicBezTo>
                  <a:cubicBezTo>
                    <a:pt x="62" y="20"/>
                    <a:pt x="62" y="20"/>
                    <a:pt x="62" y="20"/>
                  </a:cubicBezTo>
                  <a:cubicBezTo>
                    <a:pt x="62" y="21"/>
                    <a:pt x="62" y="21"/>
                    <a:pt x="63" y="22"/>
                  </a:cubicBezTo>
                  <a:cubicBezTo>
                    <a:pt x="63" y="22"/>
                    <a:pt x="63" y="23"/>
                    <a:pt x="64" y="23"/>
                  </a:cubicBezTo>
                  <a:cubicBezTo>
                    <a:pt x="64" y="24"/>
                    <a:pt x="65" y="24"/>
                    <a:pt x="65" y="25"/>
                  </a:cubicBezTo>
                  <a:cubicBezTo>
                    <a:pt x="66" y="26"/>
                    <a:pt x="68" y="26"/>
                    <a:pt x="69" y="24"/>
                  </a:cubicBezTo>
                  <a:cubicBezTo>
                    <a:pt x="69" y="23"/>
                    <a:pt x="69" y="23"/>
                    <a:pt x="70" y="22"/>
                  </a:cubicBezTo>
                  <a:cubicBezTo>
                    <a:pt x="70" y="21"/>
                    <a:pt x="71" y="21"/>
                    <a:pt x="72" y="21"/>
                  </a:cubicBezTo>
                  <a:cubicBezTo>
                    <a:pt x="73" y="21"/>
                    <a:pt x="73" y="20"/>
                    <a:pt x="74" y="20"/>
                  </a:cubicBezTo>
                  <a:cubicBezTo>
                    <a:pt x="75" y="19"/>
                    <a:pt x="76" y="19"/>
                    <a:pt x="77" y="19"/>
                  </a:cubicBezTo>
                  <a:cubicBezTo>
                    <a:pt x="77" y="19"/>
                    <a:pt x="78" y="19"/>
                    <a:pt x="79" y="18"/>
                  </a:cubicBezTo>
                  <a:cubicBezTo>
                    <a:pt x="79" y="18"/>
                    <a:pt x="79" y="18"/>
                    <a:pt x="78" y="18"/>
                  </a:cubicBezTo>
                  <a:cubicBezTo>
                    <a:pt x="73" y="12"/>
                    <a:pt x="65" y="8"/>
                    <a:pt x="57" y="6"/>
                  </a:cubicBezTo>
                  <a:cubicBezTo>
                    <a:pt x="56" y="6"/>
                    <a:pt x="55" y="7"/>
                    <a:pt x="54" y="7"/>
                  </a:cubicBezTo>
                  <a:cubicBezTo>
                    <a:pt x="54" y="7"/>
                    <a:pt x="54" y="8"/>
                    <a:pt x="55" y="8"/>
                  </a:cubicBezTo>
                  <a:cubicBezTo>
                    <a:pt x="54" y="8"/>
                    <a:pt x="54" y="8"/>
                    <a:pt x="54" y="9"/>
                  </a:cubicBezTo>
                  <a:cubicBezTo>
                    <a:pt x="52" y="9"/>
                    <a:pt x="51" y="8"/>
                    <a:pt x="49" y="8"/>
                  </a:cubicBezTo>
                  <a:cubicBezTo>
                    <a:pt x="50" y="8"/>
                    <a:pt x="51" y="8"/>
                    <a:pt x="52" y="7"/>
                  </a:cubicBezTo>
                  <a:cubicBezTo>
                    <a:pt x="53" y="7"/>
                    <a:pt x="53" y="7"/>
                    <a:pt x="53" y="6"/>
                  </a:cubicBezTo>
                  <a:cubicBezTo>
                    <a:pt x="53" y="6"/>
                    <a:pt x="53" y="6"/>
                    <a:pt x="53" y="6"/>
                  </a:cubicBezTo>
                  <a:cubicBezTo>
                    <a:pt x="49" y="5"/>
                    <a:pt x="44" y="5"/>
                    <a:pt x="40" y="6"/>
                  </a:cubicBezTo>
                  <a:cubicBezTo>
                    <a:pt x="39" y="6"/>
                    <a:pt x="38" y="7"/>
                    <a:pt x="38" y="7"/>
                  </a:cubicBezTo>
                  <a:cubicBezTo>
                    <a:pt x="38" y="8"/>
                    <a:pt x="38" y="8"/>
                    <a:pt x="38" y="8"/>
                  </a:cubicBezTo>
                  <a:cubicBezTo>
                    <a:pt x="38" y="9"/>
                    <a:pt x="39" y="9"/>
                    <a:pt x="39" y="8"/>
                  </a:cubicBezTo>
                  <a:cubicBezTo>
                    <a:pt x="40" y="8"/>
                    <a:pt x="41" y="7"/>
                    <a:pt x="42" y="7"/>
                  </a:cubicBezTo>
                  <a:cubicBezTo>
                    <a:pt x="44" y="7"/>
                    <a:pt x="45" y="7"/>
                    <a:pt x="46" y="6"/>
                  </a:cubicBezTo>
                  <a:cubicBezTo>
                    <a:pt x="46" y="7"/>
                    <a:pt x="46" y="7"/>
                    <a:pt x="46" y="7"/>
                  </a:cubicBezTo>
                  <a:cubicBezTo>
                    <a:pt x="45" y="7"/>
                    <a:pt x="45" y="7"/>
                    <a:pt x="45" y="7"/>
                  </a:cubicBezTo>
                  <a:cubicBezTo>
                    <a:pt x="44" y="7"/>
                    <a:pt x="43" y="7"/>
                    <a:pt x="43" y="7"/>
                  </a:cubicBezTo>
                  <a:cubicBezTo>
                    <a:pt x="42" y="7"/>
                    <a:pt x="42" y="7"/>
                    <a:pt x="41" y="8"/>
                  </a:cubicBezTo>
                  <a:cubicBezTo>
                    <a:pt x="41" y="8"/>
                    <a:pt x="41" y="9"/>
                    <a:pt x="41" y="9"/>
                  </a:cubicBezTo>
                  <a:cubicBezTo>
                    <a:pt x="41" y="9"/>
                    <a:pt x="41" y="9"/>
                    <a:pt x="42" y="10"/>
                  </a:cubicBezTo>
                  <a:cubicBezTo>
                    <a:pt x="41" y="10"/>
                    <a:pt x="40" y="9"/>
                    <a:pt x="40" y="10"/>
                  </a:cubicBezTo>
                  <a:cubicBezTo>
                    <a:pt x="39" y="9"/>
                    <a:pt x="38" y="9"/>
                    <a:pt x="37" y="10"/>
                  </a:cubicBezTo>
                  <a:cubicBezTo>
                    <a:pt x="38" y="10"/>
                    <a:pt x="38" y="11"/>
                    <a:pt x="38" y="11"/>
                  </a:cubicBezTo>
                  <a:cubicBezTo>
                    <a:pt x="39" y="12"/>
                    <a:pt x="39" y="12"/>
                    <a:pt x="38" y="13"/>
                  </a:cubicBezTo>
                  <a:cubicBezTo>
                    <a:pt x="38" y="13"/>
                    <a:pt x="37" y="13"/>
                    <a:pt x="37" y="12"/>
                  </a:cubicBezTo>
                  <a:cubicBezTo>
                    <a:pt x="37" y="12"/>
                    <a:pt x="38" y="12"/>
                    <a:pt x="38" y="12"/>
                  </a:cubicBezTo>
                  <a:cubicBezTo>
                    <a:pt x="37" y="11"/>
                    <a:pt x="36" y="11"/>
                    <a:pt x="36" y="11"/>
                  </a:cubicBezTo>
                  <a:cubicBezTo>
                    <a:pt x="36" y="11"/>
                    <a:pt x="36" y="11"/>
                    <a:pt x="36" y="11"/>
                  </a:cubicBezTo>
                  <a:cubicBezTo>
                    <a:pt x="36" y="13"/>
                    <a:pt x="36" y="13"/>
                    <a:pt x="35" y="13"/>
                  </a:cubicBezTo>
                  <a:cubicBezTo>
                    <a:pt x="35" y="13"/>
                    <a:pt x="34" y="13"/>
                    <a:pt x="34" y="12"/>
                  </a:cubicBezTo>
                  <a:cubicBezTo>
                    <a:pt x="33" y="12"/>
                    <a:pt x="32" y="12"/>
                    <a:pt x="30" y="12"/>
                  </a:cubicBezTo>
                  <a:cubicBezTo>
                    <a:pt x="30" y="13"/>
                    <a:pt x="30" y="13"/>
                    <a:pt x="30" y="13"/>
                  </a:cubicBezTo>
                  <a:cubicBezTo>
                    <a:pt x="29" y="13"/>
                    <a:pt x="29" y="12"/>
                    <a:pt x="28" y="12"/>
                  </a:cubicBezTo>
                  <a:cubicBezTo>
                    <a:pt x="28" y="12"/>
                    <a:pt x="28" y="12"/>
                    <a:pt x="28" y="12"/>
                  </a:cubicBezTo>
                  <a:cubicBezTo>
                    <a:pt x="29" y="12"/>
                    <a:pt x="29" y="11"/>
                    <a:pt x="30" y="11"/>
                  </a:cubicBezTo>
                  <a:cubicBezTo>
                    <a:pt x="30" y="11"/>
                    <a:pt x="31" y="11"/>
                    <a:pt x="31" y="11"/>
                  </a:cubicBezTo>
                  <a:cubicBezTo>
                    <a:pt x="32" y="11"/>
                    <a:pt x="33" y="12"/>
                    <a:pt x="33" y="11"/>
                  </a:cubicBezTo>
                  <a:cubicBezTo>
                    <a:pt x="34" y="11"/>
                    <a:pt x="34" y="11"/>
                    <a:pt x="34" y="10"/>
                  </a:cubicBezTo>
                  <a:cubicBezTo>
                    <a:pt x="34" y="10"/>
                    <a:pt x="33" y="10"/>
                    <a:pt x="33" y="10"/>
                  </a:cubicBezTo>
                  <a:cubicBezTo>
                    <a:pt x="32" y="10"/>
                    <a:pt x="32" y="9"/>
                    <a:pt x="32" y="8"/>
                  </a:cubicBezTo>
                  <a:cubicBezTo>
                    <a:pt x="25" y="11"/>
                    <a:pt x="19" y="16"/>
                    <a:pt x="15" y="21"/>
                  </a:cubicBezTo>
                  <a:cubicBezTo>
                    <a:pt x="15" y="22"/>
                    <a:pt x="15" y="22"/>
                    <a:pt x="16" y="22"/>
                  </a:cubicBezTo>
                  <a:cubicBezTo>
                    <a:pt x="17" y="23"/>
                    <a:pt x="18" y="24"/>
                    <a:pt x="18" y="25"/>
                  </a:cubicBezTo>
                  <a:cubicBezTo>
                    <a:pt x="19" y="26"/>
                    <a:pt x="19" y="26"/>
                    <a:pt x="19" y="27"/>
                  </a:cubicBezTo>
                  <a:cubicBezTo>
                    <a:pt x="20" y="27"/>
                    <a:pt x="20" y="28"/>
                    <a:pt x="20" y="29"/>
                  </a:cubicBezTo>
                  <a:cubicBezTo>
                    <a:pt x="20" y="30"/>
                    <a:pt x="20" y="31"/>
                    <a:pt x="20" y="32"/>
                  </a:cubicBezTo>
                  <a:cubicBezTo>
                    <a:pt x="20" y="34"/>
                    <a:pt x="21" y="36"/>
                    <a:pt x="22" y="37"/>
                  </a:cubicBezTo>
                  <a:cubicBezTo>
                    <a:pt x="23" y="38"/>
                    <a:pt x="24" y="39"/>
                    <a:pt x="25" y="40"/>
                  </a:cubicBezTo>
                  <a:cubicBezTo>
                    <a:pt x="26" y="41"/>
                    <a:pt x="27" y="43"/>
                    <a:pt x="28" y="45"/>
                  </a:cubicBezTo>
                  <a:cubicBezTo>
                    <a:pt x="28" y="45"/>
                    <a:pt x="29" y="45"/>
                    <a:pt x="29" y="45"/>
                  </a:cubicBezTo>
                  <a:cubicBezTo>
                    <a:pt x="29" y="45"/>
                    <a:pt x="29" y="45"/>
                    <a:pt x="29" y="45"/>
                  </a:cubicBezTo>
                  <a:cubicBezTo>
                    <a:pt x="28" y="43"/>
                    <a:pt x="26" y="42"/>
                    <a:pt x="26" y="40"/>
                  </a:cubicBezTo>
                  <a:cubicBezTo>
                    <a:pt x="27" y="40"/>
                    <a:pt x="27" y="40"/>
                    <a:pt x="28" y="41"/>
                  </a:cubicBezTo>
                  <a:cubicBezTo>
                    <a:pt x="28" y="42"/>
                    <a:pt x="29" y="42"/>
                    <a:pt x="29" y="43"/>
                  </a:cubicBezTo>
                  <a:cubicBezTo>
                    <a:pt x="30" y="44"/>
                    <a:pt x="30" y="45"/>
                    <a:pt x="31" y="46"/>
                  </a:cubicBezTo>
                  <a:cubicBezTo>
                    <a:pt x="31" y="47"/>
                    <a:pt x="32" y="47"/>
                    <a:pt x="33" y="48"/>
                  </a:cubicBezTo>
                  <a:cubicBezTo>
                    <a:pt x="34" y="48"/>
                    <a:pt x="35" y="49"/>
                    <a:pt x="36" y="49"/>
                  </a:cubicBezTo>
                  <a:cubicBezTo>
                    <a:pt x="36" y="50"/>
                    <a:pt x="37" y="50"/>
                    <a:pt x="38" y="50"/>
                  </a:cubicBezTo>
                  <a:cubicBezTo>
                    <a:pt x="39" y="49"/>
                    <a:pt x="39" y="50"/>
                    <a:pt x="40" y="50"/>
                  </a:cubicBezTo>
                  <a:cubicBezTo>
                    <a:pt x="40" y="51"/>
                    <a:pt x="41" y="51"/>
                    <a:pt x="42" y="51"/>
                  </a:cubicBezTo>
                  <a:cubicBezTo>
                    <a:pt x="43" y="51"/>
                    <a:pt x="43" y="52"/>
                    <a:pt x="43" y="52"/>
                  </a:cubicBezTo>
                  <a:cubicBezTo>
                    <a:pt x="44" y="52"/>
                    <a:pt x="44" y="53"/>
                    <a:pt x="44" y="53"/>
                  </a:cubicBezTo>
                  <a:cubicBezTo>
                    <a:pt x="45" y="54"/>
                    <a:pt x="46" y="55"/>
                    <a:pt x="48" y="54"/>
                  </a:cubicBezTo>
                  <a:cubicBezTo>
                    <a:pt x="48" y="54"/>
                    <a:pt x="49" y="55"/>
                    <a:pt x="49" y="56"/>
                  </a:cubicBezTo>
                  <a:cubicBezTo>
                    <a:pt x="49" y="56"/>
                    <a:pt x="49" y="57"/>
                    <a:pt x="49" y="58"/>
                  </a:cubicBezTo>
                  <a:cubicBezTo>
                    <a:pt x="48" y="59"/>
                    <a:pt x="47" y="60"/>
                    <a:pt x="47" y="61"/>
                  </a:cubicBezTo>
                  <a:cubicBezTo>
                    <a:pt x="47" y="61"/>
                    <a:pt x="47" y="62"/>
                    <a:pt x="47" y="62"/>
                  </a:cubicBezTo>
                  <a:cubicBezTo>
                    <a:pt x="47" y="62"/>
                    <a:pt x="47" y="62"/>
                    <a:pt x="47" y="63"/>
                  </a:cubicBezTo>
                  <a:cubicBezTo>
                    <a:pt x="47" y="63"/>
                    <a:pt x="47" y="63"/>
                    <a:pt x="47" y="63"/>
                  </a:cubicBezTo>
                  <a:cubicBezTo>
                    <a:pt x="49" y="66"/>
                    <a:pt x="50" y="68"/>
                    <a:pt x="53" y="70"/>
                  </a:cubicBezTo>
                  <a:cubicBezTo>
                    <a:pt x="53" y="70"/>
                    <a:pt x="53" y="70"/>
                    <a:pt x="53" y="70"/>
                  </a:cubicBezTo>
                  <a:cubicBezTo>
                    <a:pt x="54" y="70"/>
                    <a:pt x="54" y="71"/>
                    <a:pt x="54" y="72"/>
                  </a:cubicBezTo>
                  <a:cubicBezTo>
                    <a:pt x="54" y="73"/>
                    <a:pt x="53" y="75"/>
                    <a:pt x="53" y="76"/>
                  </a:cubicBezTo>
                  <a:cubicBezTo>
                    <a:pt x="53" y="79"/>
                    <a:pt x="53" y="81"/>
                    <a:pt x="52" y="83"/>
                  </a:cubicBezTo>
                  <a:cubicBezTo>
                    <a:pt x="52" y="84"/>
                    <a:pt x="52" y="85"/>
                    <a:pt x="52" y="86"/>
                  </a:cubicBezTo>
                  <a:cubicBezTo>
                    <a:pt x="52" y="87"/>
                    <a:pt x="52" y="88"/>
                    <a:pt x="51" y="89"/>
                  </a:cubicBezTo>
                  <a:cubicBezTo>
                    <a:pt x="51" y="89"/>
                    <a:pt x="51" y="89"/>
                    <a:pt x="51" y="90"/>
                  </a:cubicBezTo>
                  <a:cubicBezTo>
                    <a:pt x="51" y="90"/>
                    <a:pt x="52" y="90"/>
                    <a:pt x="51" y="91"/>
                  </a:cubicBezTo>
                  <a:cubicBezTo>
                    <a:pt x="53" y="90"/>
                    <a:pt x="54" y="90"/>
                    <a:pt x="56" y="90"/>
                  </a:cubicBezTo>
                  <a:cubicBezTo>
                    <a:pt x="55" y="89"/>
                    <a:pt x="56" y="89"/>
                    <a:pt x="56" y="88"/>
                  </a:cubicBezTo>
                  <a:cubicBezTo>
                    <a:pt x="56" y="88"/>
                    <a:pt x="57" y="87"/>
                    <a:pt x="57" y="86"/>
                  </a:cubicBezTo>
                  <a:cubicBezTo>
                    <a:pt x="57" y="86"/>
                    <a:pt x="57" y="86"/>
                    <a:pt x="58" y="85"/>
                  </a:cubicBezTo>
                  <a:cubicBezTo>
                    <a:pt x="58" y="85"/>
                    <a:pt x="58" y="85"/>
                    <a:pt x="58" y="84"/>
                  </a:cubicBezTo>
                  <a:cubicBezTo>
                    <a:pt x="59" y="84"/>
                    <a:pt x="60" y="84"/>
                    <a:pt x="60" y="84"/>
                  </a:cubicBezTo>
                  <a:cubicBezTo>
                    <a:pt x="61" y="84"/>
                    <a:pt x="61" y="83"/>
                    <a:pt x="62" y="83"/>
                  </a:cubicBezTo>
                  <a:cubicBezTo>
                    <a:pt x="62" y="82"/>
                    <a:pt x="62" y="82"/>
                    <a:pt x="62" y="81"/>
                  </a:cubicBezTo>
                  <a:cubicBezTo>
                    <a:pt x="62" y="81"/>
                    <a:pt x="63" y="81"/>
                    <a:pt x="63" y="81"/>
                  </a:cubicBezTo>
                  <a:cubicBezTo>
                    <a:pt x="64" y="81"/>
                    <a:pt x="64" y="81"/>
                    <a:pt x="64" y="81"/>
                  </a:cubicBezTo>
                  <a:cubicBezTo>
                    <a:pt x="65" y="80"/>
                    <a:pt x="66" y="79"/>
                    <a:pt x="67" y="78"/>
                  </a:cubicBezTo>
                  <a:cubicBezTo>
                    <a:pt x="67" y="77"/>
                    <a:pt x="67" y="77"/>
                    <a:pt x="67" y="76"/>
                  </a:cubicBezTo>
                  <a:cubicBezTo>
                    <a:pt x="68" y="75"/>
                    <a:pt x="68" y="74"/>
                    <a:pt x="70" y="74"/>
                  </a:cubicBezTo>
                  <a:cubicBezTo>
                    <a:pt x="70" y="74"/>
                    <a:pt x="70" y="74"/>
                    <a:pt x="70" y="74"/>
                  </a:cubicBezTo>
                  <a:cubicBezTo>
                    <a:pt x="71" y="74"/>
                    <a:pt x="71" y="74"/>
                    <a:pt x="71" y="73"/>
                  </a:cubicBezTo>
                  <a:cubicBezTo>
                    <a:pt x="71" y="73"/>
                    <a:pt x="72" y="73"/>
                    <a:pt x="72" y="72"/>
                  </a:cubicBezTo>
                  <a:cubicBezTo>
                    <a:pt x="73" y="72"/>
                    <a:pt x="73" y="72"/>
                    <a:pt x="73" y="71"/>
                  </a:cubicBezTo>
                  <a:cubicBezTo>
                    <a:pt x="73" y="71"/>
                    <a:pt x="73" y="70"/>
                    <a:pt x="73" y="70"/>
                  </a:cubicBezTo>
                  <a:cubicBezTo>
                    <a:pt x="73" y="68"/>
                    <a:pt x="73" y="67"/>
                    <a:pt x="74" y="66"/>
                  </a:cubicBezTo>
                  <a:cubicBezTo>
                    <a:pt x="75" y="66"/>
                    <a:pt x="76" y="65"/>
                    <a:pt x="76" y="64"/>
                  </a:cubicBezTo>
                  <a:cubicBezTo>
                    <a:pt x="76" y="63"/>
                    <a:pt x="76" y="63"/>
                    <a:pt x="75" y="62"/>
                  </a:cubicBezTo>
                  <a:cubicBezTo>
                    <a:pt x="74" y="62"/>
                    <a:pt x="73" y="62"/>
                    <a:pt x="72" y="61"/>
                  </a:cubicBezTo>
                  <a:cubicBezTo>
                    <a:pt x="71" y="61"/>
                    <a:pt x="70" y="61"/>
                    <a:pt x="68" y="60"/>
                  </a:cubicBezTo>
                  <a:cubicBezTo>
                    <a:pt x="68" y="60"/>
                    <a:pt x="68" y="60"/>
                    <a:pt x="67" y="60"/>
                  </a:cubicBezTo>
                  <a:cubicBezTo>
                    <a:pt x="67" y="61"/>
                    <a:pt x="67" y="61"/>
                    <a:pt x="67" y="61"/>
                  </a:cubicBezTo>
                  <a:cubicBezTo>
                    <a:pt x="67" y="61"/>
                    <a:pt x="67" y="61"/>
                    <a:pt x="66" y="60"/>
                  </a:cubicBezTo>
                  <a:cubicBezTo>
                    <a:pt x="67" y="60"/>
                    <a:pt x="67" y="60"/>
                    <a:pt x="67" y="60"/>
                  </a:cubicBezTo>
                  <a:cubicBezTo>
                    <a:pt x="67" y="60"/>
                    <a:pt x="67" y="60"/>
                    <a:pt x="67" y="60"/>
                  </a:cubicBezTo>
                  <a:cubicBezTo>
                    <a:pt x="67" y="60"/>
                    <a:pt x="66" y="60"/>
                    <a:pt x="65" y="60"/>
                  </a:cubicBezTo>
                  <a:cubicBezTo>
                    <a:pt x="66" y="60"/>
                    <a:pt x="66" y="59"/>
                    <a:pt x="66" y="59"/>
                  </a:cubicBezTo>
                  <a:cubicBezTo>
                    <a:pt x="66" y="58"/>
                    <a:pt x="66" y="58"/>
                    <a:pt x="66" y="58"/>
                  </a:cubicBezTo>
                  <a:cubicBezTo>
                    <a:pt x="65" y="57"/>
                    <a:pt x="65" y="56"/>
                    <a:pt x="64" y="56"/>
                  </a:cubicBezTo>
                  <a:cubicBezTo>
                    <a:pt x="62" y="56"/>
                    <a:pt x="61" y="55"/>
                    <a:pt x="60" y="54"/>
                  </a:cubicBezTo>
                  <a:cubicBezTo>
                    <a:pt x="60" y="54"/>
                    <a:pt x="60" y="54"/>
                    <a:pt x="60" y="54"/>
                  </a:cubicBezTo>
                  <a:cubicBezTo>
                    <a:pt x="59" y="54"/>
                    <a:pt x="58" y="53"/>
                    <a:pt x="57" y="53"/>
                  </a:cubicBezTo>
                  <a:cubicBezTo>
                    <a:pt x="57" y="53"/>
                    <a:pt x="56" y="53"/>
                    <a:pt x="55" y="53"/>
                  </a:cubicBezTo>
                  <a:cubicBezTo>
                    <a:pt x="55" y="52"/>
                    <a:pt x="54" y="52"/>
                    <a:pt x="54" y="53"/>
                  </a:cubicBezTo>
                  <a:cubicBezTo>
                    <a:pt x="53" y="53"/>
                    <a:pt x="53" y="53"/>
                    <a:pt x="53" y="53"/>
                  </a:cubicBezTo>
                  <a:cubicBezTo>
                    <a:pt x="52" y="52"/>
                    <a:pt x="52" y="53"/>
                    <a:pt x="51" y="53"/>
                  </a:cubicBezTo>
                  <a:cubicBezTo>
                    <a:pt x="51" y="53"/>
                    <a:pt x="51" y="53"/>
                    <a:pt x="50" y="54"/>
                  </a:cubicBezTo>
                  <a:cubicBezTo>
                    <a:pt x="50" y="54"/>
                    <a:pt x="50" y="54"/>
                    <a:pt x="49" y="54"/>
                  </a:cubicBezTo>
                  <a:cubicBezTo>
                    <a:pt x="49" y="54"/>
                    <a:pt x="48" y="54"/>
                    <a:pt x="47" y="54"/>
                  </a:cubicBezTo>
                  <a:cubicBezTo>
                    <a:pt x="46" y="54"/>
                    <a:pt x="45" y="53"/>
                    <a:pt x="45" y="51"/>
                  </a:cubicBezTo>
                  <a:cubicBezTo>
                    <a:pt x="46" y="51"/>
                    <a:pt x="45" y="50"/>
                    <a:pt x="44" y="50"/>
                  </a:cubicBezTo>
                  <a:cubicBezTo>
                    <a:pt x="44" y="50"/>
                    <a:pt x="43" y="50"/>
                    <a:pt x="43" y="50"/>
                  </a:cubicBezTo>
                  <a:cubicBezTo>
                    <a:pt x="42" y="50"/>
                    <a:pt x="42" y="49"/>
                    <a:pt x="42" y="49"/>
                  </a:cubicBezTo>
                  <a:cubicBezTo>
                    <a:pt x="43" y="48"/>
                    <a:pt x="43" y="48"/>
                    <a:pt x="43" y="47"/>
                  </a:cubicBezTo>
                  <a:cubicBezTo>
                    <a:pt x="43" y="47"/>
                    <a:pt x="43" y="47"/>
                    <a:pt x="43" y="46"/>
                  </a:cubicBezTo>
                  <a:cubicBezTo>
                    <a:pt x="43" y="46"/>
                    <a:pt x="43" y="46"/>
                    <a:pt x="42" y="46"/>
                  </a:cubicBezTo>
                  <a:cubicBezTo>
                    <a:pt x="42" y="46"/>
                    <a:pt x="42" y="47"/>
                    <a:pt x="41" y="47"/>
                  </a:cubicBezTo>
                  <a:cubicBezTo>
                    <a:pt x="41" y="47"/>
                    <a:pt x="41" y="47"/>
                    <a:pt x="41" y="48"/>
                  </a:cubicBezTo>
                  <a:cubicBezTo>
                    <a:pt x="40" y="48"/>
                    <a:pt x="40" y="48"/>
                    <a:pt x="40" y="48"/>
                  </a:cubicBezTo>
                  <a:cubicBezTo>
                    <a:pt x="38" y="48"/>
                    <a:pt x="37" y="48"/>
                    <a:pt x="37" y="47"/>
                  </a:cubicBezTo>
                  <a:cubicBezTo>
                    <a:pt x="35" y="44"/>
                    <a:pt x="37" y="42"/>
                    <a:pt x="39" y="41"/>
                  </a:cubicBezTo>
                  <a:cubicBezTo>
                    <a:pt x="40" y="41"/>
                    <a:pt x="42" y="41"/>
                    <a:pt x="43" y="40"/>
                  </a:cubicBezTo>
                  <a:cubicBezTo>
                    <a:pt x="44" y="40"/>
                    <a:pt x="45" y="41"/>
                    <a:pt x="46" y="42"/>
                  </a:cubicBezTo>
                  <a:cubicBezTo>
                    <a:pt x="46" y="42"/>
                    <a:pt x="46" y="43"/>
                    <a:pt x="46" y="43"/>
                  </a:cubicBezTo>
                  <a:cubicBezTo>
                    <a:pt x="47" y="43"/>
                    <a:pt x="47" y="43"/>
                    <a:pt x="47" y="43"/>
                  </a:cubicBezTo>
                  <a:cubicBezTo>
                    <a:pt x="47" y="43"/>
                    <a:pt x="47" y="43"/>
                    <a:pt x="47" y="42"/>
                  </a:cubicBezTo>
                  <a:cubicBezTo>
                    <a:pt x="47" y="42"/>
                    <a:pt x="47" y="42"/>
                    <a:pt x="47" y="42"/>
                  </a:cubicBezTo>
                  <a:cubicBezTo>
                    <a:pt x="47" y="41"/>
                    <a:pt x="47" y="41"/>
                    <a:pt x="47" y="40"/>
                  </a:cubicBezTo>
                  <a:cubicBezTo>
                    <a:pt x="47" y="40"/>
                    <a:pt x="47" y="39"/>
                    <a:pt x="47" y="39"/>
                  </a:cubicBezTo>
                  <a:cubicBezTo>
                    <a:pt x="48" y="39"/>
                    <a:pt x="49" y="38"/>
                    <a:pt x="49" y="37"/>
                  </a:cubicBezTo>
                  <a:cubicBezTo>
                    <a:pt x="50" y="37"/>
                    <a:pt x="50" y="37"/>
                    <a:pt x="50" y="36"/>
                  </a:cubicBezTo>
                  <a:cubicBezTo>
                    <a:pt x="50" y="36"/>
                    <a:pt x="50" y="35"/>
                    <a:pt x="50" y="35"/>
                  </a:cubicBezTo>
                  <a:cubicBezTo>
                    <a:pt x="51" y="35"/>
                    <a:pt x="51" y="35"/>
                    <a:pt x="51" y="34"/>
                  </a:cubicBezTo>
                  <a:cubicBezTo>
                    <a:pt x="51" y="34"/>
                    <a:pt x="52" y="33"/>
                    <a:pt x="52" y="33"/>
                  </a:cubicBezTo>
                  <a:cubicBezTo>
                    <a:pt x="53" y="33"/>
                    <a:pt x="53" y="33"/>
                    <a:pt x="53" y="32"/>
                  </a:cubicBezTo>
                  <a:cubicBezTo>
                    <a:pt x="54" y="31"/>
                    <a:pt x="55" y="31"/>
                    <a:pt x="56" y="30"/>
                  </a:cubicBezTo>
                  <a:cubicBezTo>
                    <a:pt x="56" y="30"/>
                    <a:pt x="57" y="30"/>
                    <a:pt x="57" y="30"/>
                  </a:cubicBezTo>
                  <a:cubicBezTo>
                    <a:pt x="57" y="30"/>
                    <a:pt x="57" y="30"/>
                    <a:pt x="57" y="31"/>
                  </a:cubicBezTo>
                  <a:cubicBezTo>
                    <a:pt x="56" y="31"/>
                    <a:pt x="56" y="31"/>
                    <a:pt x="56" y="31"/>
                  </a:cubicBezTo>
                  <a:cubicBezTo>
                    <a:pt x="56" y="31"/>
                    <a:pt x="56" y="31"/>
                    <a:pt x="56" y="31"/>
                  </a:cubicBezTo>
                  <a:cubicBezTo>
                    <a:pt x="57" y="31"/>
                    <a:pt x="57" y="31"/>
                    <a:pt x="58" y="31"/>
                  </a:cubicBezTo>
                  <a:cubicBezTo>
                    <a:pt x="59" y="30"/>
                    <a:pt x="59" y="30"/>
                    <a:pt x="59" y="30"/>
                  </a:cubicBezTo>
                  <a:cubicBezTo>
                    <a:pt x="61" y="29"/>
                    <a:pt x="62" y="29"/>
                    <a:pt x="63" y="29"/>
                  </a:cubicBezTo>
                  <a:cubicBezTo>
                    <a:pt x="64" y="29"/>
                    <a:pt x="64" y="29"/>
                    <a:pt x="64" y="29"/>
                  </a:cubicBezTo>
                  <a:cubicBezTo>
                    <a:pt x="64" y="29"/>
                    <a:pt x="64" y="29"/>
                    <a:pt x="64" y="29"/>
                  </a:cubicBezTo>
                  <a:cubicBezTo>
                    <a:pt x="64" y="28"/>
                    <a:pt x="63" y="27"/>
                    <a:pt x="63" y="27"/>
                  </a:cubicBezTo>
                  <a:cubicBezTo>
                    <a:pt x="62" y="26"/>
                    <a:pt x="62" y="26"/>
                    <a:pt x="62" y="27"/>
                  </a:cubicBezTo>
                  <a:cubicBezTo>
                    <a:pt x="61" y="27"/>
                    <a:pt x="61" y="28"/>
                    <a:pt x="61" y="28"/>
                  </a:cubicBezTo>
                  <a:cubicBezTo>
                    <a:pt x="60" y="29"/>
                    <a:pt x="59" y="30"/>
                    <a:pt x="58" y="30"/>
                  </a:cubicBezTo>
                  <a:cubicBezTo>
                    <a:pt x="58" y="30"/>
                    <a:pt x="57" y="29"/>
                    <a:pt x="57" y="29"/>
                  </a:cubicBezTo>
                  <a:cubicBezTo>
                    <a:pt x="57" y="29"/>
                    <a:pt x="57" y="28"/>
                    <a:pt x="57" y="28"/>
                  </a:cubicBezTo>
                  <a:cubicBezTo>
                    <a:pt x="58" y="28"/>
                    <a:pt x="57" y="27"/>
                    <a:pt x="57" y="27"/>
                  </a:cubicBezTo>
                  <a:cubicBezTo>
                    <a:pt x="56" y="28"/>
                    <a:pt x="56" y="28"/>
                    <a:pt x="55" y="28"/>
                  </a:cubicBezTo>
                  <a:cubicBezTo>
                    <a:pt x="55" y="28"/>
                    <a:pt x="54" y="28"/>
                    <a:pt x="54" y="29"/>
                  </a:cubicBezTo>
                  <a:cubicBezTo>
                    <a:pt x="54" y="28"/>
                    <a:pt x="55" y="27"/>
                    <a:pt x="56" y="27"/>
                  </a:cubicBezTo>
                  <a:cubicBezTo>
                    <a:pt x="56" y="27"/>
                    <a:pt x="57" y="27"/>
                    <a:pt x="58" y="27"/>
                  </a:cubicBezTo>
                  <a:cubicBezTo>
                    <a:pt x="59" y="27"/>
                    <a:pt x="60" y="27"/>
                    <a:pt x="61" y="26"/>
                  </a:cubicBezTo>
                  <a:cubicBezTo>
                    <a:pt x="63" y="25"/>
                    <a:pt x="63" y="25"/>
                    <a:pt x="62" y="24"/>
                  </a:cubicBezTo>
                  <a:cubicBezTo>
                    <a:pt x="60" y="23"/>
                    <a:pt x="59" y="21"/>
                    <a:pt x="58" y="20"/>
                  </a:cubicBezTo>
                  <a:cubicBezTo>
                    <a:pt x="58" y="19"/>
                    <a:pt x="58" y="19"/>
                    <a:pt x="57" y="19"/>
                  </a:cubicBezTo>
                  <a:cubicBezTo>
                    <a:pt x="57" y="19"/>
                    <a:pt x="56" y="19"/>
                    <a:pt x="56" y="20"/>
                  </a:cubicBezTo>
                  <a:cubicBezTo>
                    <a:pt x="56" y="20"/>
                    <a:pt x="55" y="21"/>
                    <a:pt x="55" y="20"/>
                  </a:cubicBezTo>
                  <a:cubicBezTo>
                    <a:pt x="54" y="20"/>
                    <a:pt x="54" y="19"/>
                    <a:pt x="54" y="19"/>
                  </a:cubicBezTo>
                  <a:cubicBezTo>
                    <a:pt x="53" y="18"/>
                    <a:pt x="53" y="18"/>
                    <a:pt x="53" y="18"/>
                  </a:cubicBezTo>
                  <a:cubicBezTo>
                    <a:pt x="52" y="18"/>
                    <a:pt x="51" y="17"/>
                    <a:pt x="50" y="17"/>
                  </a:cubicBezTo>
                  <a:cubicBezTo>
                    <a:pt x="49" y="17"/>
                    <a:pt x="49" y="17"/>
                    <a:pt x="49" y="18"/>
                  </a:cubicBezTo>
                  <a:cubicBezTo>
                    <a:pt x="49" y="19"/>
                    <a:pt x="49" y="20"/>
                    <a:pt x="49" y="21"/>
                  </a:cubicBezTo>
                  <a:cubicBezTo>
                    <a:pt x="50" y="22"/>
                    <a:pt x="50" y="23"/>
                    <a:pt x="49" y="23"/>
                  </a:cubicBezTo>
                  <a:cubicBezTo>
                    <a:pt x="48" y="23"/>
                    <a:pt x="48" y="24"/>
                    <a:pt x="48" y="24"/>
                  </a:cubicBezTo>
                  <a:cubicBezTo>
                    <a:pt x="48" y="24"/>
                    <a:pt x="48" y="25"/>
                    <a:pt x="48" y="25"/>
                  </a:cubicBezTo>
                  <a:cubicBezTo>
                    <a:pt x="48" y="25"/>
                    <a:pt x="48" y="25"/>
                    <a:pt x="48" y="25"/>
                  </a:cubicBezTo>
                  <a:cubicBezTo>
                    <a:pt x="48" y="26"/>
                    <a:pt x="47" y="26"/>
                    <a:pt x="47" y="26"/>
                  </a:cubicBezTo>
                  <a:cubicBezTo>
                    <a:pt x="47" y="25"/>
                    <a:pt x="46" y="25"/>
                    <a:pt x="46" y="25"/>
                  </a:cubicBezTo>
                  <a:cubicBezTo>
                    <a:pt x="47" y="24"/>
                    <a:pt x="46" y="24"/>
                    <a:pt x="46" y="23"/>
                  </a:cubicBezTo>
                  <a:cubicBezTo>
                    <a:pt x="45" y="23"/>
                    <a:pt x="44" y="23"/>
                    <a:pt x="43" y="22"/>
                  </a:cubicBezTo>
                  <a:cubicBezTo>
                    <a:pt x="42" y="22"/>
                    <a:pt x="40" y="21"/>
                    <a:pt x="39" y="21"/>
                  </a:cubicBezTo>
                  <a:cubicBezTo>
                    <a:pt x="38" y="20"/>
                    <a:pt x="38" y="19"/>
                    <a:pt x="39" y="18"/>
                  </a:cubicBezTo>
                  <a:cubicBezTo>
                    <a:pt x="40" y="17"/>
                    <a:pt x="40" y="16"/>
                    <a:pt x="42" y="16"/>
                  </a:cubicBezTo>
                  <a:cubicBezTo>
                    <a:pt x="42" y="16"/>
                    <a:pt x="43" y="15"/>
                    <a:pt x="43" y="14"/>
                  </a:cubicBezTo>
                  <a:cubicBezTo>
                    <a:pt x="43" y="14"/>
                    <a:pt x="43" y="14"/>
                    <a:pt x="44" y="14"/>
                  </a:cubicBezTo>
                  <a:cubicBezTo>
                    <a:pt x="44" y="14"/>
                    <a:pt x="45" y="14"/>
                    <a:pt x="45" y="14"/>
                  </a:cubicBezTo>
                  <a:cubicBezTo>
                    <a:pt x="46" y="14"/>
                    <a:pt x="46" y="13"/>
                    <a:pt x="46" y="13"/>
                  </a:cubicBezTo>
                  <a:cubicBezTo>
                    <a:pt x="47" y="12"/>
                    <a:pt x="47" y="12"/>
                    <a:pt x="47" y="11"/>
                  </a:cubicBezTo>
                  <a:cubicBezTo>
                    <a:pt x="47" y="11"/>
                    <a:pt x="47" y="10"/>
                    <a:pt x="48" y="10"/>
                  </a:cubicBezTo>
                  <a:cubicBezTo>
                    <a:pt x="48" y="10"/>
                    <a:pt x="49" y="10"/>
                    <a:pt x="50" y="11"/>
                  </a:cubicBezTo>
                  <a:cubicBezTo>
                    <a:pt x="50" y="11"/>
                    <a:pt x="51" y="12"/>
                    <a:pt x="52" y="12"/>
                  </a:cubicBezTo>
                  <a:cubicBezTo>
                    <a:pt x="52" y="13"/>
                    <a:pt x="52" y="13"/>
                    <a:pt x="52" y="14"/>
                  </a:cubicBezTo>
                  <a:cubicBezTo>
                    <a:pt x="51" y="14"/>
                    <a:pt x="51" y="15"/>
                    <a:pt x="50" y="15"/>
                  </a:cubicBezTo>
                  <a:cubicBezTo>
                    <a:pt x="50" y="15"/>
                    <a:pt x="50" y="15"/>
                    <a:pt x="50" y="15"/>
                  </a:cubicBezTo>
                  <a:cubicBezTo>
                    <a:pt x="51" y="15"/>
                    <a:pt x="52" y="15"/>
                    <a:pt x="53" y="16"/>
                  </a:cubicBezTo>
                  <a:cubicBezTo>
                    <a:pt x="54" y="16"/>
                    <a:pt x="54" y="17"/>
                    <a:pt x="54" y="17"/>
                  </a:cubicBezTo>
                  <a:cubicBezTo>
                    <a:pt x="55" y="17"/>
                    <a:pt x="56" y="17"/>
                    <a:pt x="56" y="17"/>
                  </a:cubicBezTo>
                  <a:cubicBezTo>
                    <a:pt x="56" y="17"/>
                    <a:pt x="56" y="17"/>
                    <a:pt x="56" y="17"/>
                  </a:cubicBezTo>
                  <a:cubicBezTo>
                    <a:pt x="56" y="17"/>
                    <a:pt x="56" y="17"/>
                    <a:pt x="55" y="17"/>
                  </a:cubicBezTo>
                  <a:cubicBezTo>
                    <a:pt x="55" y="17"/>
                    <a:pt x="55" y="16"/>
                    <a:pt x="55" y="16"/>
                  </a:cubicBezTo>
                  <a:cubicBezTo>
                    <a:pt x="55" y="16"/>
                    <a:pt x="55" y="16"/>
                    <a:pt x="56" y="16"/>
                  </a:cubicBezTo>
                  <a:cubicBezTo>
                    <a:pt x="56" y="16"/>
                    <a:pt x="56" y="16"/>
                    <a:pt x="56" y="16"/>
                  </a:cubicBezTo>
                  <a:cubicBezTo>
                    <a:pt x="57" y="17"/>
                    <a:pt x="57" y="17"/>
                    <a:pt x="57" y="16"/>
                  </a:cubicBezTo>
                  <a:cubicBezTo>
                    <a:pt x="57" y="16"/>
                    <a:pt x="57" y="16"/>
                    <a:pt x="57" y="15"/>
                  </a:cubicBezTo>
                  <a:cubicBezTo>
                    <a:pt x="57" y="15"/>
                    <a:pt x="56" y="15"/>
                    <a:pt x="56" y="15"/>
                  </a:cubicBezTo>
                  <a:cubicBezTo>
                    <a:pt x="55" y="15"/>
                    <a:pt x="55" y="14"/>
                    <a:pt x="56" y="14"/>
                  </a:cubicBezTo>
                  <a:cubicBezTo>
                    <a:pt x="56" y="14"/>
                    <a:pt x="56" y="14"/>
                    <a:pt x="56" y="14"/>
                  </a:cubicBezTo>
                  <a:cubicBezTo>
                    <a:pt x="57" y="15"/>
                    <a:pt x="57" y="15"/>
                    <a:pt x="58" y="15"/>
                  </a:cubicBezTo>
                  <a:cubicBezTo>
                    <a:pt x="58" y="14"/>
                    <a:pt x="58" y="14"/>
                    <a:pt x="59" y="14"/>
                  </a:cubicBezTo>
                  <a:cubicBezTo>
                    <a:pt x="58" y="13"/>
                    <a:pt x="58" y="13"/>
                    <a:pt x="57" y="13"/>
                  </a:cubicBezTo>
                  <a:cubicBezTo>
                    <a:pt x="57" y="13"/>
                    <a:pt x="56" y="12"/>
                    <a:pt x="55" y="12"/>
                  </a:cubicBezTo>
                  <a:cubicBezTo>
                    <a:pt x="55" y="12"/>
                    <a:pt x="55" y="11"/>
                    <a:pt x="55" y="11"/>
                  </a:cubicBezTo>
                  <a:cubicBezTo>
                    <a:pt x="55" y="11"/>
                    <a:pt x="55" y="11"/>
                    <a:pt x="55" y="11"/>
                  </a:cubicBezTo>
                  <a:cubicBezTo>
                    <a:pt x="57" y="12"/>
                    <a:pt x="59" y="14"/>
                    <a:pt x="61" y="15"/>
                  </a:cubicBezTo>
                  <a:cubicBezTo>
                    <a:pt x="61" y="15"/>
                    <a:pt x="61" y="15"/>
                    <a:pt x="60" y="15"/>
                  </a:cubicBezTo>
                  <a:close/>
                  <a:moveTo>
                    <a:pt x="90" y="41"/>
                  </a:moveTo>
                  <a:cubicBezTo>
                    <a:pt x="89" y="42"/>
                    <a:pt x="89" y="43"/>
                    <a:pt x="88" y="43"/>
                  </a:cubicBezTo>
                  <a:cubicBezTo>
                    <a:pt x="88" y="44"/>
                    <a:pt x="88" y="45"/>
                    <a:pt x="87" y="45"/>
                  </a:cubicBezTo>
                  <a:cubicBezTo>
                    <a:pt x="86" y="46"/>
                    <a:pt x="86" y="46"/>
                    <a:pt x="85" y="47"/>
                  </a:cubicBezTo>
                  <a:cubicBezTo>
                    <a:pt x="85" y="47"/>
                    <a:pt x="85" y="48"/>
                    <a:pt x="85" y="48"/>
                  </a:cubicBezTo>
                  <a:cubicBezTo>
                    <a:pt x="84" y="49"/>
                    <a:pt x="84" y="49"/>
                    <a:pt x="84" y="50"/>
                  </a:cubicBezTo>
                  <a:cubicBezTo>
                    <a:pt x="84" y="51"/>
                    <a:pt x="84" y="52"/>
                    <a:pt x="84" y="53"/>
                  </a:cubicBezTo>
                  <a:cubicBezTo>
                    <a:pt x="84" y="54"/>
                    <a:pt x="84" y="55"/>
                    <a:pt x="85" y="55"/>
                  </a:cubicBezTo>
                  <a:cubicBezTo>
                    <a:pt x="86" y="56"/>
                    <a:pt x="87" y="57"/>
                    <a:pt x="88" y="58"/>
                  </a:cubicBezTo>
                  <a:cubicBezTo>
                    <a:pt x="88" y="59"/>
                    <a:pt x="89" y="59"/>
                    <a:pt x="89" y="59"/>
                  </a:cubicBezTo>
                  <a:cubicBezTo>
                    <a:pt x="91" y="53"/>
                    <a:pt x="91" y="47"/>
                    <a:pt x="90" y="41"/>
                  </a:cubicBezTo>
                  <a:close/>
                  <a:moveTo>
                    <a:pt x="90" y="40"/>
                  </a:moveTo>
                  <a:cubicBezTo>
                    <a:pt x="89" y="38"/>
                    <a:pt x="89" y="36"/>
                    <a:pt x="88" y="34"/>
                  </a:cubicBezTo>
                  <a:cubicBezTo>
                    <a:pt x="87" y="34"/>
                    <a:pt x="86" y="35"/>
                    <a:pt x="86" y="37"/>
                  </a:cubicBezTo>
                  <a:cubicBezTo>
                    <a:pt x="86" y="37"/>
                    <a:pt x="86" y="37"/>
                    <a:pt x="86" y="37"/>
                  </a:cubicBezTo>
                  <a:cubicBezTo>
                    <a:pt x="86" y="38"/>
                    <a:pt x="86" y="38"/>
                    <a:pt x="87" y="39"/>
                  </a:cubicBezTo>
                  <a:cubicBezTo>
                    <a:pt x="87" y="39"/>
                    <a:pt x="87" y="39"/>
                    <a:pt x="88" y="39"/>
                  </a:cubicBezTo>
                  <a:cubicBezTo>
                    <a:pt x="88" y="40"/>
                    <a:pt x="89" y="40"/>
                    <a:pt x="90" y="40"/>
                  </a:cubicBezTo>
                  <a:close/>
                </a:path>
              </a:pathLst>
            </a:custGeom>
            <a:solidFill>
              <a:srgbClr val="6035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9" name="Group 32"/>
            <p:cNvGrpSpPr>
              <a:grpSpLocks noChangeAspect="1"/>
            </p:cNvGrpSpPr>
            <p:nvPr/>
          </p:nvGrpSpPr>
          <p:grpSpPr bwMode="auto">
            <a:xfrm>
              <a:off x="7563489" y="2690329"/>
              <a:ext cx="219916" cy="219916"/>
              <a:chOff x="2781" y="2061"/>
              <a:chExt cx="201" cy="201"/>
            </a:xfrm>
            <a:solidFill>
              <a:srgbClr val="60356A"/>
            </a:solidFill>
          </p:grpSpPr>
          <p:sp>
            <p:nvSpPr>
              <p:cNvPr id="26" name="Freeform 34"/>
              <p:cNvSpPr>
                <a:spLocks/>
              </p:cNvSpPr>
              <p:nvPr/>
            </p:nvSpPr>
            <p:spPr bwMode="auto">
              <a:xfrm>
                <a:off x="2781" y="2061"/>
                <a:ext cx="201" cy="201"/>
              </a:xfrm>
              <a:custGeom>
                <a:avLst/>
                <a:gdLst>
                  <a:gd name="T0" fmla="*/ 0 w 83"/>
                  <a:gd name="T1" fmla="*/ 41 h 83"/>
                  <a:gd name="T2" fmla="*/ 0 w 83"/>
                  <a:gd name="T3" fmla="*/ 9 h 83"/>
                  <a:gd name="T4" fmla="*/ 4 w 83"/>
                  <a:gd name="T5" fmla="*/ 2 h 83"/>
                  <a:gd name="T6" fmla="*/ 10 w 83"/>
                  <a:gd name="T7" fmla="*/ 0 h 83"/>
                  <a:gd name="T8" fmla="*/ 25 w 83"/>
                  <a:gd name="T9" fmla="*/ 0 h 83"/>
                  <a:gd name="T10" fmla="*/ 28 w 83"/>
                  <a:gd name="T11" fmla="*/ 2 h 83"/>
                  <a:gd name="T12" fmla="*/ 25 w 83"/>
                  <a:gd name="T13" fmla="*/ 5 h 83"/>
                  <a:gd name="T14" fmla="*/ 10 w 83"/>
                  <a:gd name="T15" fmla="*/ 5 h 83"/>
                  <a:gd name="T16" fmla="*/ 6 w 83"/>
                  <a:gd name="T17" fmla="*/ 6 h 83"/>
                  <a:gd name="T18" fmla="*/ 5 w 83"/>
                  <a:gd name="T19" fmla="*/ 10 h 83"/>
                  <a:gd name="T20" fmla="*/ 5 w 83"/>
                  <a:gd name="T21" fmla="*/ 20 h 83"/>
                  <a:gd name="T22" fmla="*/ 5 w 83"/>
                  <a:gd name="T23" fmla="*/ 73 h 83"/>
                  <a:gd name="T24" fmla="*/ 7 w 83"/>
                  <a:gd name="T25" fmla="*/ 77 h 83"/>
                  <a:gd name="T26" fmla="*/ 9 w 83"/>
                  <a:gd name="T27" fmla="*/ 78 h 83"/>
                  <a:gd name="T28" fmla="*/ 10 w 83"/>
                  <a:gd name="T29" fmla="*/ 78 h 83"/>
                  <a:gd name="T30" fmla="*/ 73 w 83"/>
                  <a:gd name="T31" fmla="*/ 78 h 83"/>
                  <a:gd name="T32" fmla="*/ 77 w 83"/>
                  <a:gd name="T33" fmla="*/ 76 h 83"/>
                  <a:gd name="T34" fmla="*/ 78 w 83"/>
                  <a:gd name="T35" fmla="*/ 74 h 83"/>
                  <a:gd name="T36" fmla="*/ 78 w 83"/>
                  <a:gd name="T37" fmla="*/ 73 h 83"/>
                  <a:gd name="T38" fmla="*/ 78 w 83"/>
                  <a:gd name="T39" fmla="*/ 10 h 83"/>
                  <a:gd name="T40" fmla="*/ 75 w 83"/>
                  <a:gd name="T41" fmla="*/ 5 h 83"/>
                  <a:gd name="T42" fmla="*/ 73 w 83"/>
                  <a:gd name="T43" fmla="*/ 5 h 83"/>
                  <a:gd name="T44" fmla="*/ 55 w 83"/>
                  <a:gd name="T45" fmla="*/ 5 h 83"/>
                  <a:gd name="T46" fmla="*/ 53 w 83"/>
                  <a:gd name="T47" fmla="*/ 2 h 83"/>
                  <a:gd name="T48" fmla="*/ 55 w 83"/>
                  <a:gd name="T49" fmla="*/ 0 h 83"/>
                  <a:gd name="T50" fmla="*/ 70 w 83"/>
                  <a:gd name="T51" fmla="*/ 0 h 83"/>
                  <a:gd name="T52" fmla="*/ 75 w 83"/>
                  <a:gd name="T53" fmla="*/ 0 h 83"/>
                  <a:gd name="T54" fmla="*/ 83 w 83"/>
                  <a:gd name="T55" fmla="*/ 9 h 83"/>
                  <a:gd name="T56" fmla="*/ 83 w 83"/>
                  <a:gd name="T57" fmla="*/ 9 h 83"/>
                  <a:gd name="T58" fmla="*/ 83 w 83"/>
                  <a:gd name="T59" fmla="*/ 73 h 83"/>
                  <a:gd name="T60" fmla="*/ 78 w 83"/>
                  <a:gd name="T61" fmla="*/ 81 h 83"/>
                  <a:gd name="T62" fmla="*/ 73 w 83"/>
                  <a:gd name="T63" fmla="*/ 83 h 83"/>
                  <a:gd name="T64" fmla="*/ 21 w 83"/>
                  <a:gd name="T65" fmla="*/ 83 h 83"/>
                  <a:gd name="T66" fmla="*/ 10 w 83"/>
                  <a:gd name="T67" fmla="*/ 83 h 83"/>
                  <a:gd name="T68" fmla="*/ 1 w 83"/>
                  <a:gd name="T69" fmla="*/ 76 h 83"/>
                  <a:gd name="T70" fmla="*/ 0 w 83"/>
                  <a:gd name="T71" fmla="*/ 73 h 83"/>
                  <a:gd name="T72" fmla="*/ 0 w 83"/>
                  <a:gd name="T73"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83">
                    <a:moveTo>
                      <a:pt x="0" y="41"/>
                    </a:moveTo>
                    <a:cubicBezTo>
                      <a:pt x="0" y="31"/>
                      <a:pt x="0" y="20"/>
                      <a:pt x="0" y="9"/>
                    </a:cubicBezTo>
                    <a:cubicBezTo>
                      <a:pt x="0" y="6"/>
                      <a:pt x="1" y="4"/>
                      <a:pt x="4" y="2"/>
                    </a:cubicBezTo>
                    <a:cubicBezTo>
                      <a:pt x="6" y="0"/>
                      <a:pt x="8" y="0"/>
                      <a:pt x="10" y="0"/>
                    </a:cubicBezTo>
                    <a:cubicBezTo>
                      <a:pt x="15" y="0"/>
                      <a:pt x="20" y="0"/>
                      <a:pt x="25" y="0"/>
                    </a:cubicBezTo>
                    <a:cubicBezTo>
                      <a:pt x="27" y="0"/>
                      <a:pt x="28" y="1"/>
                      <a:pt x="28" y="2"/>
                    </a:cubicBezTo>
                    <a:cubicBezTo>
                      <a:pt x="28" y="4"/>
                      <a:pt x="27" y="5"/>
                      <a:pt x="25" y="5"/>
                    </a:cubicBezTo>
                    <a:cubicBezTo>
                      <a:pt x="20" y="5"/>
                      <a:pt x="15" y="5"/>
                      <a:pt x="10" y="5"/>
                    </a:cubicBezTo>
                    <a:cubicBezTo>
                      <a:pt x="8" y="5"/>
                      <a:pt x="7" y="5"/>
                      <a:pt x="6" y="6"/>
                    </a:cubicBezTo>
                    <a:cubicBezTo>
                      <a:pt x="5" y="7"/>
                      <a:pt x="5" y="8"/>
                      <a:pt x="5" y="10"/>
                    </a:cubicBezTo>
                    <a:cubicBezTo>
                      <a:pt x="5" y="13"/>
                      <a:pt x="5" y="16"/>
                      <a:pt x="5" y="20"/>
                    </a:cubicBezTo>
                    <a:cubicBezTo>
                      <a:pt x="5" y="38"/>
                      <a:pt x="5" y="55"/>
                      <a:pt x="5" y="73"/>
                    </a:cubicBezTo>
                    <a:cubicBezTo>
                      <a:pt x="5" y="74"/>
                      <a:pt x="5" y="76"/>
                      <a:pt x="7" y="77"/>
                    </a:cubicBezTo>
                    <a:cubicBezTo>
                      <a:pt x="7" y="78"/>
                      <a:pt x="8" y="78"/>
                      <a:pt x="9" y="78"/>
                    </a:cubicBezTo>
                    <a:cubicBezTo>
                      <a:pt x="9" y="78"/>
                      <a:pt x="10" y="78"/>
                      <a:pt x="10" y="78"/>
                    </a:cubicBezTo>
                    <a:cubicBezTo>
                      <a:pt x="31" y="78"/>
                      <a:pt x="52" y="78"/>
                      <a:pt x="73" y="78"/>
                    </a:cubicBezTo>
                    <a:cubicBezTo>
                      <a:pt x="75" y="78"/>
                      <a:pt x="76" y="77"/>
                      <a:pt x="77" y="76"/>
                    </a:cubicBezTo>
                    <a:cubicBezTo>
                      <a:pt x="78" y="75"/>
                      <a:pt x="78" y="75"/>
                      <a:pt x="78" y="74"/>
                    </a:cubicBezTo>
                    <a:cubicBezTo>
                      <a:pt x="78" y="73"/>
                      <a:pt x="78" y="73"/>
                      <a:pt x="78" y="73"/>
                    </a:cubicBezTo>
                    <a:cubicBezTo>
                      <a:pt x="78" y="52"/>
                      <a:pt x="78" y="31"/>
                      <a:pt x="78" y="10"/>
                    </a:cubicBezTo>
                    <a:cubicBezTo>
                      <a:pt x="78" y="8"/>
                      <a:pt x="77" y="6"/>
                      <a:pt x="75" y="5"/>
                    </a:cubicBezTo>
                    <a:cubicBezTo>
                      <a:pt x="75" y="5"/>
                      <a:pt x="74" y="5"/>
                      <a:pt x="73" y="5"/>
                    </a:cubicBezTo>
                    <a:cubicBezTo>
                      <a:pt x="67" y="5"/>
                      <a:pt x="61" y="5"/>
                      <a:pt x="55" y="5"/>
                    </a:cubicBezTo>
                    <a:cubicBezTo>
                      <a:pt x="54" y="5"/>
                      <a:pt x="53" y="3"/>
                      <a:pt x="53" y="2"/>
                    </a:cubicBezTo>
                    <a:cubicBezTo>
                      <a:pt x="53" y="1"/>
                      <a:pt x="54" y="0"/>
                      <a:pt x="55" y="0"/>
                    </a:cubicBezTo>
                    <a:cubicBezTo>
                      <a:pt x="60" y="0"/>
                      <a:pt x="65" y="0"/>
                      <a:pt x="70" y="0"/>
                    </a:cubicBezTo>
                    <a:cubicBezTo>
                      <a:pt x="72" y="0"/>
                      <a:pt x="74" y="0"/>
                      <a:pt x="75" y="0"/>
                    </a:cubicBezTo>
                    <a:cubicBezTo>
                      <a:pt x="79" y="1"/>
                      <a:pt x="82" y="4"/>
                      <a:pt x="83" y="9"/>
                    </a:cubicBezTo>
                    <a:cubicBezTo>
                      <a:pt x="83" y="9"/>
                      <a:pt x="83" y="9"/>
                      <a:pt x="83" y="9"/>
                    </a:cubicBezTo>
                    <a:cubicBezTo>
                      <a:pt x="83" y="31"/>
                      <a:pt x="83" y="52"/>
                      <a:pt x="83" y="73"/>
                    </a:cubicBezTo>
                    <a:cubicBezTo>
                      <a:pt x="83" y="77"/>
                      <a:pt x="81" y="79"/>
                      <a:pt x="78" y="81"/>
                    </a:cubicBezTo>
                    <a:cubicBezTo>
                      <a:pt x="77" y="82"/>
                      <a:pt x="75" y="83"/>
                      <a:pt x="73" y="83"/>
                    </a:cubicBezTo>
                    <a:cubicBezTo>
                      <a:pt x="56" y="83"/>
                      <a:pt x="38" y="83"/>
                      <a:pt x="21" y="83"/>
                    </a:cubicBezTo>
                    <a:cubicBezTo>
                      <a:pt x="17" y="83"/>
                      <a:pt x="13" y="83"/>
                      <a:pt x="10" y="83"/>
                    </a:cubicBezTo>
                    <a:cubicBezTo>
                      <a:pt x="5" y="83"/>
                      <a:pt x="2" y="80"/>
                      <a:pt x="1" y="76"/>
                    </a:cubicBezTo>
                    <a:cubicBezTo>
                      <a:pt x="0" y="75"/>
                      <a:pt x="0" y="74"/>
                      <a:pt x="0" y="73"/>
                    </a:cubicBezTo>
                    <a:cubicBezTo>
                      <a:pt x="0" y="62"/>
                      <a:pt x="0" y="52"/>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5"/>
              <p:cNvSpPr>
                <a:spLocks/>
              </p:cNvSpPr>
              <p:nvPr/>
            </p:nvSpPr>
            <p:spPr bwMode="auto">
              <a:xfrm>
                <a:off x="2812" y="2100"/>
                <a:ext cx="136" cy="72"/>
              </a:xfrm>
              <a:custGeom>
                <a:avLst/>
                <a:gdLst>
                  <a:gd name="T0" fmla="*/ 27 w 56"/>
                  <a:gd name="T1" fmla="*/ 30 h 30"/>
                  <a:gd name="T2" fmla="*/ 7 w 56"/>
                  <a:gd name="T3" fmla="*/ 17 h 30"/>
                  <a:gd name="T4" fmla="*/ 4 w 56"/>
                  <a:gd name="T5" fmla="*/ 9 h 30"/>
                  <a:gd name="T6" fmla="*/ 3 w 56"/>
                  <a:gd name="T7" fmla="*/ 9 h 30"/>
                  <a:gd name="T8" fmla="*/ 1 w 56"/>
                  <a:gd name="T9" fmla="*/ 3 h 30"/>
                  <a:gd name="T10" fmla="*/ 6 w 56"/>
                  <a:gd name="T11" fmla="*/ 0 h 30"/>
                  <a:gd name="T12" fmla="*/ 10 w 56"/>
                  <a:gd name="T13" fmla="*/ 4 h 30"/>
                  <a:gd name="T14" fmla="*/ 8 w 56"/>
                  <a:gd name="T15" fmla="*/ 8 h 30"/>
                  <a:gd name="T16" fmla="*/ 8 w 56"/>
                  <a:gd name="T17" fmla="*/ 9 h 30"/>
                  <a:gd name="T18" fmla="*/ 21 w 56"/>
                  <a:gd name="T19" fmla="*/ 24 h 30"/>
                  <a:gd name="T20" fmla="*/ 41 w 56"/>
                  <a:gd name="T21" fmla="*/ 21 h 30"/>
                  <a:gd name="T22" fmla="*/ 49 w 56"/>
                  <a:gd name="T23" fmla="*/ 9 h 30"/>
                  <a:gd name="T24" fmla="*/ 48 w 56"/>
                  <a:gd name="T25" fmla="*/ 8 h 30"/>
                  <a:gd name="T26" fmla="*/ 47 w 56"/>
                  <a:gd name="T27" fmla="*/ 3 h 30"/>
                  <a:gd name="T28" fmla="*/ 52 w 56"/>
                  <a:gd name="T29" fmla="*/ 0 h 30"/>
                  <a:gd name="T30" fmla="*/ 56 w 56"/>
                  <a:gd name="T31" fmla="*/ 4 h 30"/>
                  <a:gd name="T32" fmla="*/ 54 w 56"/>
                  <a:gd name="T33" fmla="*/ 9 h 30"/>
                  <a:gd name="T34" fmla="*/ 53 w 56"/>
                  <a:gd name="T35" fmla="*/ 9 h 30"/>
                  <a:gd name="T36" fmla="*/ 49 w 56"/>
                  <a:gd name="T37" fmla="*/ 19 h 30"/>
                  <a:gd name="T38" fmla="*/ 36 w 56"/>
                  <a:gd name="T39" fmla="*/ 29 h 30"/>
                  <a:gd name="T40" fmla="*/ 27 w 56"/>
                  <a:gd name="T4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 h="30">
                    <a:moveTo>
                      <a:pt x="27" y="30"/>
                    </a:moveTo>
                    <a:cubicBezTo>
                      <a:pt x="19" y="29"/>
                      <a:pt x="11" y="25"/>
                      <a:pt x="7" y="17"/>
                    </a:cubicBezTo>
                    <a:cubicBezTo>
                      <a:pt x="5" y="15"/>
                      <a:pt x="4" y="12"/>
                      <a:pt x="4" y="9"/>
                    </a:cubicBezTo>
                    <a:cubicBezTo>
                      <a:pt x="4" y="9"/>
                      <a:pt x="3" y="9"/>
                      <a:pt x="3" y="9"/>
                    </a:cubicBezTo>
                    <a:cubicBezTo>
                      <a:pt x="1" y="7"/>
                      <a:pt x="0" y="5"/>
                      <a:pt x="1" y="3"/>
                    </a:cubicBezTo>
                    <a:cubicBezTo>
                      <a:pt x="2" y="1"/>
                      <a:pt x="4" y="0"/>
                      <a:pt x="6" y="0"/>
                    </a:cubicBezTo>
                    <a:cubicBezTo>
                      <a:pt x="8" y="0"/>
                      <a:pt x="10" y="2"/>
                      <a:pt x="10" y="4"/>
                    </a:cubicBezTo>
                    <a:cubicBezTo>
                      <a:pt x="10" y="5"/>
                      <a:pt x="10" y="7"/>
                      <a:pt x="8" y="8"/>
                    </a:cubicBezTo>
                    <a:cubicBezTo>
                      <a:pt x="8" y="8"/>
                      <a:pt x="8" y="8"/>
                      <a:pt x="8" y="9"/>
                    </a:cubicBezTo>
                    <a:cubicBezTo>
                      <a:pt x="10" y="16"/>
                      <a:pt x="14" y="21"/>
                      <a:pt x="21" y="24"/>
                    </a:cubicBezTo>
                    <a:cubicBezTo>
                      <a:pt x="28" y="27"/>
                      <a:pt x="35" y="26"/>
                      <a:pt x="41" y="21"/>
                    </a:cubicBezTo>
                    <a:cubicBezTo>
                      <a:pt x="45" y="18"/>
                      <a:pt x="47" y="14"/>
                      <a:pt x="49" y="9"/>
                    </a:cubicBezTo>
                    <a:cubicBezTo>
                      <a:pt x="49" y="9"/>
                      <a:pt x="49" y="8"/>
                      <a:pt x="48" y="8"/>
                    </a:cubicBezTo>
                    <a:cubicBezTo>
                      <a:pt x="47" y="7"/>
                      <a:pt x="46" y="5"/>
                      <a:pt x="47" y="3"/>
                    </a:cubicBezTo>
                    <a:cubicBezTo>
                      <a:pt x="48" y="1"/>
                      <a:pt x="50" y="0"/>
                      <a:pt x="52" y="0"/>
                    </a:cubicBezTo>
                    <a:cubicBezTo>
                      <a:pt x="54" y="0"/>
                      <a:pt x="55" y="2"/>
                      <a:pt x="56" y="4"/>
                    </a:cubicBezTo>
                    <a:cubicBezTo>
                      <a:pt x="56" y="5"/>
                      <a:pt x="55" y="8"/>
                      <a:pt x="54" y="9"/>
                    </a:cubicBezTo>
                    <a:cubicBezTo>
                      <a:pt x="53" y="9"/>
                      <a:pt x="53" y="9"/>
                      <a:pt x="53" y="9"/>
                    </a:cubicBezTo>
                    <a:cubicBezTo>
                      <a:pt x="52" y="13"/>
                      <a:pt x="51" y="16"/>
                      <a:pt x="49" y="19"/>
                    </a:cubicBezTo>
                    <a:cubicBezTo>
                      <a:pt x="45" y="24"/>
                      <a:pt x="41" y="27"/>
                      <a:pt x="36" y="29"/>
                    </a:cubicBezTo>
                    <a:cubicBezTo>
                      <a:pt x="34" y="29"/>
                      <a:pt x="31" y="30"/>
                      <a:pt x="2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Group 55"/>
            <p:cNvGrpSpPr>
              <a:grpSpLocks noChangeAspect="1"/>
            </p:cNvGrpSpPr>
            <p:nvPr/>
          </p:nvGrpSpPr>
          <p:grpSpPr bwMode="auto">
            <a:xfrm>
              <a:off x="2963903" y="2770986"/>
              <a:ext cx="476472" cy="465977"/>
              <a:chOff x="2765" y="2054"/>
              <a:chExt cx="227" cy="222"/>
            </a:xfrm>
            <a:solidFill>
              <a:srgbClr val="60356A"/>
            </a:solidFill>
          </p:grpSpPr>
          <p:sp>
            <p:nvSpPr>
              <p:cNvPr id="22" name="Freeform 57"/>
              <p:cNvSpPr>
                <a:spLocks/>
              </p:cNvSpPr>
              <p:nvPr/>
            </p:nvSpPr>
            <p:spPr bwMode="auto">
              <a:xfrm>
                <a:off x="2821" y="2076"/>
                <a:ext cx="171" cy="128"/>
              </a:xfrm>
              <a:custGeom>
                <a:avLst/>
                <a:gdLst>
                  <a:gd name="T0" fmla="*/ 33 w 71"/>
                  <a:gd name="T1" fmla="*/ 1 h 53"/>
                  <a:gd name="T2" fmla="*/ 60 w 71"/>
                  <a:gd name="T3" fmla="*/ 1 h 53"/>
                  <a:gd name="T4" fmla="*/ 70 w 71"/>
                  <a:gd name="T5" fmla="*/ 11 h 53"/>
                  <a:gd name="T6" fmla="*/ 69 w 71"/>
                  <a:gd name="T7" fmla="*/ 20 h 53"/>
                  <a:gd name="T8" fmla="*/ 65 w 71"/>
                  <a:gd name="T9" fmla="*/ 42 h 53"/>
                  <a:gd name="T10" fmla="*/ 56 w 71"/>
                  <a:gd name="T11" fmla="*/ 50 h 53"/>
                  <a:gd name="T12" fmla="*/ 37 w 71"/>
                  <a:gd name="T13" fmla="*/ 51 h 53"/>
                  <a:gd name="T14" fmla="*/ 21 w 71"/>
                  <a:gd name="T15" fmla="*/ 52 h 53"/>
                  <a:gd name="T16" fmla="*/ 12 w 71"/>
                  <a:gd name="T17" fmla="*/ 53 h 53"/>
                  <a:gd name="T18" fmla="*/ 8 w 71"/>
                  <a:gd name="T19" fmla="*/ 51 h 53"/>
                  <a:gd name="T20" fmla="*/ 11 w 71"/>
                  <a:gd name="T21" fmla="*/ 46 h 53"/>
                  <a:gd name="T22" fmla="*/ 19 w 71"/>
                  <a:gd name="T23" fmla="*/ 46 h 53"/>
                  <a:gd name="T24" fmla="*/ 32 w 71"/>
                  <a:gd name="T25" fmla="*/ 45 h 53"/>
                  <a:gd name="T26" fmla="*/ 44 w 71"/>
                  <a:gd name="T27" fmla="*/ 44 h 53"/>
                  <a:gd name="T28" fmla="*/ 55 w 71"/>
                  <a:gd name="T29" fmla="*/ 43 h 53"/>
                  <a:gd name="T30" fmla="*/ 58 w 71"/>
                  <a:gd name="T31" fmla="*/ 40 h 53"/>
                  <a:gd name="T32" fmla="*/ 61 w 71"/>
                  <a:gd name="T33" fmla="*/ 23 h 53"/>
                  <a:gd name="T34" fmla="*/ 63 w 71"/>
                  <a:gd name="T35" fmla="*/ 11 h 53"/>
                  <a:gd name="T36" fmla="*/ 63 w 71"/>
                  <a:gd name="T37" fmla="*/ 8 h 53"/>
                  <a:gd name="T38" fmla="*/ 61 w 71"/>
                  <a:gd name="T39" fmla="*/ 7 h 53"/>
                  <a:gd name="T40" fmla="*/ 60 w 71"/>
                  <a:gd name="T41" fmla="*/ 7 h 53"/>
                  <a:gd name="T42" fmla="*/ 5 w 71"/>
                  <a:gd name="T43" fmla="*/ 7 h 53"/>
                  <a:gd name="T44" fmla="*/ 2 w 71"/>
                  <a:gd name="T45" fmla="*/ 5 h 53"/>
                  <a:gd name="T46" fmla="*/ 4 w 71"/>
                  <a:gd name="T47" fmla="*/ 1 h 53"/>
                  <a:gd name="T48" fmla="*/ 5 w 71"/>
                  <a:gd name="T49" fmla="*/ 1 h 53"/>
                  <a:gd name="T50" fmla="*/ 33 w 71"/>
                  <a:gd name="T5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53">
                    <a:moveTo>
                      <a:pt x="33" y="1"/>
                    </a:moveTo>
                    <a:cubicBezTo>
                      <a:pt x="42" y="1"/>
                      <a:pt x="51" y="1"/>
                      <a:pt x="60" y="1"/>
                    </a:cubicBezTo>
                    <a:cubicBezTo>
                      <a:pt x="67" y="0"/>
                      <a:pt x="71" y="6"/>
                      <a:pt x="70" y="11"/>
                    </a:cubicBezTo>
                    <a:cubicBezTo>
                      <a:pt x="70" y="14"/>
                      <a:pt x="69" y="17"/>
                      <a:pt x="69" y="20"/>
                    </a:cubicBezTo>
                    <a:cubicBezTo>
                      <a:pt x="67" y="27"/>
                      <a:pt x="66" y="34"/>
                      <a:pt x="65" y="42"/>
                    </a:cubicBezTo>
                    <a:cubicBezTo>
                      <a:pt x="64" y="46"/>
                      <a:pt x="60" y="49"/>
                      <a:pt x="56" y="50"/>
                    </a:cubicBezTo>
                    <a:cubicBezTo>
                      <a:pt x="50" y="50"/>
                      <a:pt x="43" y="51"/>
                      <a:pt x="37" y="51"/>
                    </a:cubicBezTo>
                    <a:cubicBezTo>
                      <a:pt x="32" y="51"/>
                      <a:pt x="26" y="52"/>
                      <a:pt x="21" y="52"/>
                    </a:cubicBezTo>
                    <a:cubicBezTo>
                      <a:pt x="18" y="52"/>
                      <a:pt x="15" y="53"/>
                      <a:pt x="12" y="53"/>
                    </a:cubicBezTo>
                    <a:cubicBezTo>
                      <a:pt x="10" y="53"/>
                      <a:pt x="8" y="52"/>
                      <a:pt x="8" y="51"/>
                    </a:cubicBezTo>
                    <a:cubicBezTo>
                      <a:pt x="7" y="49"/>
                      <a:pt x="8" y="47"/>
                      <a:pt x="11" y="46"/>
                    </a:cubicBezTo>
                    <a:cubicBezTo>
                      <a:pt x="13" y="46"/>
                      <a:pt x="16" y="46"/>
                      <a:pt x="19" y="46"/>
                    </a:cubicBezTo>
                    <a:cubicBezTo>
                      <a:pt x="23" y="46"/>
                      <a:pt x="27" y="45"/>
                      <a:pt x="32" y="45"/>
                    </a:cubicBezTo>
                    <a:cubicBezTo>
                      <a:pt x="36" y="45"/>
                      <a:pt x="40" y="44"/>
                      <a:pt x="44" y="44"/>
                    </a:cubicBezTo>
                    <a:cubicBezTo>
                      <a:pt x="48" y="44"/>
                      <a:pt x="52" y="43"/>
                      <a:pt x="55" y="43"/>
                    </a:cubicBezTo>
                    <a:cubicBezTo>
                      <a:pt x="57" y="43"/>
                      <a:pt x="58" y="42"/>
                      <a:pt x="58" y="40"/>
                    </a:cubicBezTo>
                    <a:cubicBezTo>
                      <a:pt x="59" y="35"/>
                      <a:pt x="60" y="29"/>
                      <a:pt x="61" y="23"/>
                    </a:cubicBezTo>
                    <a:cubicBezTo>
                      <a:pt x="62" y="19"/>
                      <a:pt x="63" y="15"/>
                      <a:pt x="63" y="11"/>
                    </a:cubicBezTo>
                    <a:cubicBezTo>
                      <a:pt x="64" y="10"/>
                      <a:pt x="64" y="9"/>
                      <a:pt x="63" y="8"/>
                    </a:cubicBezTo>
                    <a:cubicBezTo>
                      <a:pt x="62" y="7"/>
                      <a:pt x="62" y="7"/>
                      <a:pt x="61" y="7"/>
                    </a:cubicBezTo>
                    <a:cubicBezTo>
                      <a:pt x="61" y="7"/>
                      <a:pt x="61" y="7"/>
                      <a:pt x="60" y="7"/>
                    </a:cubicBezTo>
                    <a:cubicBezTo>
                      <a:pt x="42" y="7"/>
                      <a:pt x="23" y="7"/>
                      <a:pt x="5" y="7"/>
                    </a:cubicBezTo>
                    <a:cubicBezTo>
                      <a:pt x="3" y="7"/>
                      <a:pt x="2" y="7"/>
                      <a:pt x="2" y="5"/>
                    </a:cubicBezTo>
                    <a:cubicBezTo>
                      <a:pt x="0" y="3"/>
                      <a:pt x="2" y="1"/>
                      <a:pt x="4" y="1"/>
                    </a:cubicBezTo>
                    <a:cubicBezTo>
                      <a:pt x="4" y="1"/>
                      <a:pt x="5" y="1"/>
                      <a:pt x="5" y="1"/>
                    </a:cubicBezTo>
                    <a:cubicBezTo>
                      <a:pt x="14" y="1"/>
                      <a:pt x="24" y="1"/>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8"/>
              <p:cNvSpPr>
                <a:spLocks/>
              </p:cNvSpPr>
              <p:nvPr/>
            </p:nvSpPr>
            <p:spPr bwMode="auto">
              <a:xfrm>
                <a:off x="2765" y="2054"/>
                <a:ext cx="211" cy="181"/>
              </a:xfrm>
              <a:custGeom>
                <a:avLst/>
                <a:gdLst>
                  <a:gd name="T0" fmla="*/ 56 w 87"/>
                  <a:gd name="T1" fmla="*/ 75 h 75"/>
                  <a:gd name="T2" fmla="*/ 30 w 87"/>
                  <a:gd name="T3" fmla="*/ 75 h 75"/>
                  <a:gd name="T4" fmla="*/ 20 w 87"/>
                  <a:gd name="T5" fmla="*/ 66 h 75"/>
                  <a:gd name="T6" fmla="*/ 18 w 87"/>
                  <a:gd name="T7" fmla="*/ 49 h 75"/>
                  <a:gd name="T8" fmla="*/ 16 w 87"/>
                  <a:gd name="T9" fmla="*/ 33 h 75"/>
                  <a:gd name="T10" fmla="*/ 13 w 87"/>
                  <a:gd name="T11" fmla="*/ 18 h 75"/>
                  <a:gd name="T12" fmla="*/ 12 w 87"/>
                  <a:gd name="T13" fmla="*/ 9 h 75"/>
                  <a:gd name="T14" fmla="*/ 8 w 87"/>
                  <a:gd name="T15" fmla="*/ 6 h 75"/>
                  <a:gd name="T16" fmla="*/ 4 w 87"/>
                  <a:gd name="T17" fmla="*/ 6 h 75"/>
                  <a:gd name="T18" fmla="*/ 2 w 87"/>
                  <a:gd name="T19" fmla="*/ 1 h 75"/>
                  <a:gd name="T20" fmla="*/ 4 w 87"/>
                  <a:gd name="T21" fmla="*/ 0 h 75"/>
                  <a:gd name="T22" fmla="*/ 11 w 87"/>
                  <a:gd name="T23" fmla="*/ 0 h 75"/>
                  <a:gd name="T24" fmla="*/ 18 w 87"/>
                  <a:gd name="T25" fmla="*/ 8 h 75"/>
                  <a:gd name="T26" fmla="*/ 21 w 87"/>
                  <a:gd name="T27" fmla="*/ 26 h 75"/>
                  <a:gd name="T28" fmla="*/ 23 w 87"/>
                  <a:gd name="T29" fmla="*/ 38 h 75"/>
                  <a:gd name="T30" fmla="*/ 25 w 87"/>
                  <a:gd name="T31" fmla="*/ 53 h 75"/>
                  <a:gd name="T32" fmla="*/ 27 w 87"/>
                  <a:gd name="T33" fmla="*/ 65 h 75"/>
                  <a:gd name="T34" fmla="*/ 30 w 87"/>
                  <a:gd name="T35" fmla="*/ 69 h 75"/>
                  <a:gd name="T36" fmla="*/ 83 w 87"/>
                  <a:gd name="T37" fmla="*/ 69 h 75"/>
                  <a:gd name="T38" fmla="*/ 85 w 87"/>
                  <a:gd name="T39" fmla="*/ 69 h 75"/>
                  <a:gd name="T40" fmla="*/ 86 w 87"/>
                  <a:gd name="T41" fmla="*/ 73 h 75"/>
                  <a:gd name="T42" fmla="*/ 84 w 87"/>
                  <a:gd name="T43" fmla="*/ 75 h 75"/>
                  <a:gd name="T44" fmla="*/ 83 w 87"/>
                  <a:gd name="T45" fmla="*/ 75 h 75"/>
                  <a:gd name="T46" fmla="*/ 56 w 87"/>
                  <a:gd name="T4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7" h="75">
                    <a:moveTo>
                      <a:pt x="56" y="75"/>
                    </a:moveTo>
                    <a:cubicBezTo>
                      <a:pt x="48" y="75"/>
                      <a:pt x="39" y="75"/>
                      <a:pt x="30" y="75"/>
                    </a:cubicBezTo>
                    <a:cubicBezTo>
                      <a:pt x="25" y="75"/>
                      <a:pt x="21" y="72"/>
                      <a:pt x="20" y="66"/>
                    </a:cubicBezTo>
                    <a:cubicBezTo>
                      <a:pt x="20" y="61"/>
                      <a:pt x="19" y="55"/>
                      <a:pt x="18" y="49"/>
                    </a:cubicBezTo>
                    <a:cubicBezTo>
                      <a:pt x="17" y="44"/>
                      <a:pt x="16" y="38"/>
                      <a:pt x="16" y="33"/>
                    </a:cubicBezTo>
                    <a:cubicBezTo>
                      <a:pt x="15" y="28"/>
                      <a:pt x="14" y="23"/>
                      <a:pt x="13" y="18"/>
                    </a:cubicBezTo>
                    <a:cubicBezTo>
                      <a:pt x="13" y="15"/>
                      <a:pt x="12" y="12"/>
                      <a:pt x="12" y="9"/>
                    </a:cubicBezTo>
                    <a:cubicBezTo>
                      <a:pt x="11" y="7"/>
                      <a:pt x="10" y="6"/>
                      <a:pt x="8" y="6"/>
                    </a:cubicBezTo>
                    <a:cubicBezTo>
                      <a:pt x="7" y="6"/>
                      <a:pt x="6" y="6"/>
                      <a:pt x="4" y="6"/>
                    </a:cubicBezTo>
                    <a:cubicBezTo>
                      <a:pt x="2" y="6"/>
                      <a:pt x="0" y="3"/>
                      <a:pt x="2" y="1"/>
                    </a:cubicBezTo>
                    <a:cubicBezTo>
                      <a:pt x="2" y="0"/>
                      <a:pt x="3" y="0"/>
                      <a:pt x="4" y="0"/>
                    </a:cubicBezTo>
                    <a:cubicBezTo>
                      <a:pt x="6" y="0"/>
                      <a:pt x="8" y="0"/>
                      <a:pt x="11" y="0"/>
                    </a:cubicBezTo>
                    <a:cubicBezTo>
                      <a:pt x="15" y="1"/>
                      <a:pt x="17" y="4"/>
                      <a:pt x="18" y="8"/>
                    </a:cubicBezTo>
                    <a:cubicBezTo>
                      <a:pt x="19" y="14"/>
                      <a:pt x="20" y="20"/>
                      <a:pt x="21" y="26"/>
                    </a:cubicBezTo>
                    <a:cubicBezTo>
                      <a:pt x="22" y="30"/>
                      <a:pt x="22" y="34"/>
                      <a:pt x="23" y="38"/>
                    </a:cubicBezTo>
                    <a:cubicBezTo>
                      <a:pt x="24" y="43"/>
                      <a:pt x="24" y="48"/>
                      <a:pt x="25" y="53"/>
                    </a:cubicBezTo>
                    <a:cubicBezTo>
                      <a:pt x="26" y="57"/>
                      <a:pt x="26" y="61"/>
                      <a:pt x="27" y="65"/>
                    </a:cubicBezTo>
                    <a:cubicBezTo>
                      <a:pt x="27" y="67"/>
                      <a:pt x="28" y="69"/>
                      <a:pt x="30" y="69"/>
                    </a:cubicBezTo>
                    <a:cubicBezTo>
                      <a:pt x="48" y="69"/>
                      <a:pt x="65" y="69"/>
                      <a:pt x="83" y="69"/>
                    </a:cubicBezTo>
                    <a:cubicBezTo>
                      <a:pt x="83" y="69"/>
                      <a:pt x="84" y="69"/>
                      <a:pt x="85" y="69"/>
                    </a:cubicBezTo>
                    <a:cubicBezTo>
                      <a:pt x="86" y="70"/>
                      <a:pt x="87" y="71"/>
                      <a:pt x="86" y="73"/>
                    </a:cubicBezTo>
                    <a:cubicBezTo>
                      <a:pt x="86" y="74"/>
                      <a:pt x="85" y="75"/>
                      <a:pt x="84" y="75"/>
                    </a:cubicBezTo>
                    <a:cubicBezTo>
                      <a:pt x="83" y="75"/>
                      <a:pt x="83" y="75"/>
                      <a:pt x="83" y="75"/>
                    </a:cubicBezTo>
                    <a:cubicBezTo>
                      <a:pt x="74" y="75"/>
                      <a:pt x="65" y="75"/>
                      <a:pt x="5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2934" y="2242"/>
                <a:ext cx="32" cy="34"/>
              </a:xfrm>
              <a:custGeom>
                <a:avLst/>
                <a:gdLst>
                  <a:gd name="T0" fmla="*/ 13 w 13"/>
                  <a:gd name="T1" fmla="*/ 7 h 14"/>
                  <a:gd name="T2" fmla="*/ 7 w 13"/>
                  <a:gd name="T3" fmla="*/ 13 h 14"/>
                  <a:gd name="T4" fmla="*/ 0 w 13"/>
                  <a:gd name="T5" fmla="*/ 7 h 14"/>
                  <a:gd name="T6" fmla="*/ 7 w 13"/>
                  <a:gd name="T7" fmla="*/ 0 h 14"/>
                  <a:gd name="T8" fmla="*/ 13 w 13"/>
                  <a:gd name="T9" fmla="*/ 7 h 14"/>
                </a:gdLst>
                <a:ahLst/>
                <a:cxnLst>
                  <a:cxn ang="0">
                    <a:pos x="T0" y="T1"/>
                  </a:cxn>
                  <a:cxn ang="0">
                    <a:pos x="T2" y="T3"/>
                  </a:cxn>
                  <a:cxn ang="0">
                    <a:pos x="T4" y="T5"/>
                  </a:cxn>
                  <a:cxn ang="0">
                    <a:pos x="T6" y="T7"/>
                  </a:cxn>
                  <a:cxn ang="0">
                    <a:pos x="T8" y="T9"/>
                  </a:cxn>
                </a:cxnLst>
                <a:rect l="0" t="0" r="r" b="b"/>
                <a:pathLst>
                  <a:path w="13" h="14">
                    <a:moveTo>
                      <a:pt x="13" y="7"/>
                    </a:moveTo>
                    <a:cubicBezTo>
                      <a:pt x="13" y="11"/>
                      <a:pt x="10" y="14"/>
                      <a:pt x="7" y="13"/>
                    </a:cubicBezTo>
                    <a:cubicBezTo>
                      <a:pt x="3" y="13"/>
                      <a:pt x="0" y="10"/>
                      <a:pt x="0" y="7"/>
                    </a:cubicBezTo>
                    <a:cubicBezTo>
                      <a:pt x="0" y="3"/>
                      <a:pt x="3" y="0"/>
                      <a:pt x="7" y="0"/>
                    </a:cubicBezTo>
                    <a:cubicBezTo>
                      <a:pt x="10" y="0"/>
                      <a:pt x="13" y="3"/>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0"/>
              <p:cNvSpPr>
                <a:spLocks/>
              </p:cNvSpPr>
              <p:nvPr/>
            </p:nvSpPr>
            <p:spPr bwMode="auto">
              <a:xfrm>
                <a:off x="2823" y="2242"/>
                <a:ext cx="32" cy="34"/>
              </a:xfrm>
              <a:custGeom>
                <a:avLst/>
                <a:gdLst>
                  <a:gd name="T0" fmla="*/ 13 w 13"/>
                  <a:gd name="T1" fmla="*/ 7 h 14"/>
                  <a:gd name="T2" fmla="*/ 7 w 13"/>
                  <a:gd name="T3" fmla="*/ 13 h 14"/>
                  <a:gd name="T4" fmla="*/ 0 w 13"/>
                  <a:gd name="T5" fmla="*/ 7 h 14"/>
                  <a:gd name="T6" fmla="*/ 7 w 13"/>
                  <a:gd name="T7" fmla="*/ 0 h 14"/>
                  <a:gd name="T8" fmla="*/ 13 w 13"/>
                  <a:gd name="T9" fmla="*/ 7 h 14"/>
                </a:gdLst>
                <a:ahLst/>
                <a:cxnLst>
                  <a:cxn ang="0">
                    <a:pos x="T0" y="T1"/>
                  </a:cxn>
                  <a:cxn ang="0">
                    <a:pos x="T2" y="T3"/>
                  </a:cxn>
                  <a:cxn ang="0">
                    <a:pos x="T4" y="T5"/>
                  </a:cxn>
                  <a:cxn ang="0">
                    <a:pos x="T6" y="T7"/>
                  </a:cxn>
                  <a:cxn ang="0">
                    <a:pos x="T8" y="T9"/>
                  </a:cxn>
                </a:cxnLst>
                <a:rect l="0" t="0" r="r" b="b"/>
                <a:pathLst>
                  <a:path w="13" h="14">
                    <a:moveTo>
                      <a:pt x="13" y="7"/>
                    </a:moveTo>
                    <a:cubicBezTo>
                      <a:pt x="13" y="11"/>
                      <a:pt x="10" y="14"/>
                      <a:pt x="7" y="13"/>
                    </a:cubicBezTo>
                    <a:cubicBezTo>
                      <a:pt x="3" y="13"/>
                      <a:pt x="0" y="11"/>
                      <a:pt x="0" y="7"/>
                    </a:cubicBezTo>
                    <a:cubicBezTo>
                      <a:pt x="0" y="3"/>
                      <a:pt x="3" y="0"/>
                      <a:pt x="7" y="0"/>
                    </a:cubicBezTo>
                    <a:cubicBezTo>
                      <a:pt x="10" y="0"/>
                      <a:pt x="13" y="3"/>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116"/>
            <p:cNvSpPr>
              <a:spLocks/>
            </p:cNvSpPr>
            <p:nvPr/>
          </p:nvSpPr>
          <p:spPr bwMode="auto">
            <a:xfrm>
              <a:off x="8757883" y="3074766"/>
              <a:ext cx="580887" cy="526851"/>
            </a:xfrm>
            <a:custGeom>
              <a:avLst/>
              <a:gdLst>
                <a:gd name="T0" fmla="*/ 107 w 215"/>
                <a:gd name="T1" fmla="*/ 22 h 196"/>
                <a:gd name="T2" fmla="*/ 118 w 215"/>
                <a:gd name="T3" fmla="*/ 13 h 196"/>
                <a:gd name="T4" fmla="*/ 160 w 215"/>
                <a:gd name="T5" fmla="*/ 3 h 196"/>
                <a:gd name="T6" fmla="*/ 207 w 215"/>
                <a:gd name="T7" fmla="*/ 37 h 196"/>
                <a:gd name="T8" fmla="*/ 214 w 215"/>
                <a:gd name="T9" fmla="*/ 70 h 196"/>
                <a:gd name="T10" fmla="*/ 206 w 215"/>
                <a:gd name="T11" fmla="*/ 100 h 196"/>
                <a:gd name="T12" fmla="*/ 188 w 215"/>
                <a:gd name="T13" fmla="*/ 126 h 196"/>
                <a:gd name="T14" fmla="*/ 155 w 215"/>
                <a:gd name="T15" fmla="*/ 160 h 196"/>
                <a:gd name="T16" fmla="*/ 114 w 215"/>
                <a:gd name="T17" fmla="*/ 193 h 196"/>
                <a:gd name="T18" fmla="*/ 106 w 215"/>
                <a:gd name="T19" fmla="*/ 196 h 196"/>
                <a:gd name="T20" fmla="*/ 100 w 215"/>
                <a:gd name="T21" fmla="*/ 193 h 196"/>
                <a:gd name="T22" fmla="*/ 60 w 215"/>
                <a:gd name="T23" fmla="*/ 161 h 196"/>
                <a:gd name="T24" fmla="*/ 24 w 215"/>
                <a:gd name="T25" fmla="*/ 124 h 196"/>
                <a:gd name="T26" fmla="*/ 6 w 215"/>
                <a:gd name="T27" fmla="*/ 94 h 196"/>
                <a:gd name="T28" fmla="*/ 0 w 215"/>
                <a:gd name="T29" fmla="*/ 71 h 196"/>
                <a:gd name="T30" fmla="*/ 5 w 215"/>
                <a:gd name="T31" fmla="*/ 43 h 196"/>
                <a:gd name="T32" fmla="*/ 50 w 215"/>
                <a:gd name="T33" fmla="*/ 4 h 196"/>
                <a:gd name="T34" fmla="*/ 103 w 215"/>
                <a:gd name="T35" fmla="*/ 18 h 196"/>
                <a:gd name="T36" fmla="*/ 107 w 215"/>
                <a:gd name="T37" fmla="*/ 2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5" h="196">
                  <a:moveTo>
                    <a:pt x="107" y="22"/>
                  </a:moveTo>
                  <a:cubicBezTo>
                    <a:pt x="111" y="19"/>
                    <a:pt x="114" y="16"/>
                    <a:pt x="118" y="13"/>
                  </a:cubicBezTo>
                  <a:cubicBezTo>
                    <a:pt x="131" y="4"/>
                    <a:pt x="145" y="1"/>
                    <a:pt x="160" y="3"/>
                  </a:cubicBezTo>
                  <a:cubicBezTo>
                    <a:pt x="182" y="6"/>
                    <a:pt x="197" y="18"/>
                    <a:pt x="207" y="37"/>
                  </a:cubicBezTo>
                  <a:cubicBezTo>
                    <a:pt x="213" y="47"/>
                    <a:pt x="215" y="58"/>
                    <a:pt x="214" y="70"/>
                  </a:cubicBezTo>
                  <a:cubicBezTo>
                    <a:pt x="214" y="81"/>
                    <a:pt x="211" y="91"/>
                    <a:pt x="206" y="100"/>
                  </a:cubicBezTo>
                  <a:cubicBezTo>
                    <a:pt x="201" y="109"/>
                    <a:pt x="195" y="118"/>
                    <a:pt x="188" y="126"/>
                  </a:cubicBezTo>
                  <a:cubicBezTo>
                    <a:pt x="178" y="138"/>
                    <a:pt x="167" y="149"/>
                    <a:pt x="155" y="160"/>
                  </a:cubicBezTo>
                  <a:cubicBezTo>
                    <a:pt x="142" y="172"/>
                    <a:pt x="128" y="183"/>
                    <a:pt x="114" y="193"/>
                  </a:cubicBezTo>
                  <a:cubicBezTo>
                    <a:pt x="112" y="195"/>
                    <a:pt x="109" y="196"/>
                    <a:pt x="106" y="196"/>
                  </a:cubicBezTo>
                  <a:cubicBezTo>
                    <a:pt x="103" y="195"/>
                    <a:pt x="102" y="194"/>
                    <a:pt x="100" y="193"/>
                  </a:cubicBezTo>
                  <a:cubicBezTo>
                    <a:pt x="86" y="183"/>
                    <a:pt x="73" y="172"/>
                    <a:pt x="60" y="161"/>
                  </a:cubicBezTo>
                  <a:cubicBezTo>
                    <a:pt x="47" y="149"/>
                    <a:pt x="35" y="137"/>
                    <a:pt x="24" y="124"/>
                  </a:cubicBezTo>
                  <a:cubicBezTo>
                    <a:pt x="17" y="115"/>
                    <a:pt x="10" y="105"/>
                    <a:pt x="6" y="94"/>
                  </a:cubicBezTo>
                  <a:cubicBezTo>
                    <a:pt x="2" y="87"/>
                    <a:pt x="0" y="79"/>
                    <a:pt x="0" y="71"/>
                  </a:cubicBezTo>
                  <a:cubicBezTo>
                    <a:pt x="0" y="61"/>
                    <a:pt x="1" y="52"/>
                    <a:pt x="5" y="43"/>
                  </a:cubicBezTo>
                  <a:cubicBezTo>
                    <a:pt x="13" y="22"/>
                    <a:pt x="28" y="9"/>
                    <a:pt x="50" y="4"/>
                  </a:cubicBezTo>
                  <a:cubicBezTo>
                    <a:pt x="70" y="0"/>
                    <a:pt x="88" y="5"/>
                    <a:pt x="103" y="18"/>
                  </a:cubicBezTo>
                  <a:cubicBezTo>
                    <a:pt x="104" y="20"/>
                    <a:pt x="106" y="21"/>
                    <a:pt x="107" y="22"/>
                  </a:cubicBezTo>
                  <a:close/>
                </a:path>
              </a:pathLst>
            </a:custGeom>
            <a:solidFill>
              <a:srgbClr val="60356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925351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433</Words>
  <Application>Microsoft Office PowerPoint</Application>
  <PresentationFormat>自定义</PresentationFormat>
  <Paragraphs>22</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2019-08-29T14:07:16Z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