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KSO_Shape"/>
          <p:cNvSpPr>
            <a:spLocks/>
          </p:cNvSpPr>
          <p:nvPr/>
        </p:nvSpPr>
        <p:spPr bwMode="auto">
          <a:xfrm>
            <a:off x="2134300" y="3541719"/>
            <a:ext cx="1799341" cy="1772351"/>
          </a:xfrm>
          <a:custGeom>
            <a:avLst/>
            <a:gdLst>
              <a:gd name="T0" fmla="*/ 351815 w 2443615"/>
              <a:gd name="T1" fmla="*/ 127711 h 2406492"/>
              <a:gd name="T2" fmla="*/ 127265 w 2443615"/>
              <a:gd name="T3" fmla="*/ 352436 h 2406492"/>
              <a:gd name="T4" fmla="*/ 351815 w 2443615"/>
              <a:gd name="T5" fmla="*/ 577161 h 2406492"/>
              <a:gd name="T6" fmla="*/ 576364 w 2443615"/>
              <a:gd name="T7" fmla="*/ 352436 h 2406492"/>
              <a:gd name="T8" fmla="*/ 351815 w 2443615"/>
              <a:gd name="T9" fmla="*/ 127711 h 2406492"/>
              <a:gd name="T10" fmla="*/ 323002 w 2443615"/>
              <a:gd name="T11" fmla="*/ 0 h 2406492"/>
              <a:gd name="T12" fmla="*/ 380627 w 2443615"/>
              <a:gd name="T13" fmla="*/ 0 h 2406492"/>
              <a:gd name="T14" fmla="*/ 393151 w 2443615"/>
              <a:gd name="T15" fmla="*/ 71092 h 2406492"/>
              <a:gd name="T16" fmla="*/ 500853 w 2443615"/>
              <a:gd name="T17" fmla="*/ 110323 h 2406492"/>
              <a:gd name="T18" fmla="*/ 556109 w 2443615"/>
              <a:gd name="T19" fmla="*/ 63920 h 2406492"/>
              <a:gd name="T20" fmla="*/ 600251 w 2443615"/>
              <a:gd name="T21" fmla="*/ 100990 h 2406492"/>
              <a:gd name="T22" fmla="*/ 564182 w 2443615"/>
              <a:gd name="T23" fmla="*/ 163505 h 2406492"/>
              <a:gd name="T24" fmla="*/ 621490 w 2443615"/>
              <a:gd name="T25" fmla="*/ 262842 h 2406492"/>
              <a:gd name="T26" fmla="*/ 693623 w 2443615"/>
              <a:gd name="T27" fmla="*/ 262840 h 2406492"/>
              <a:gd name="T28" fmla="*/ 703629 w 2443615"/>
              <a:gd name="T29" fmla="*/ 319633 h 2406492"/>
              <a:gd name="T30" fmla="*/ 635846 w 2443615"/>
              <a:gd name="T31" fmla="*/ 344321 h 2406492"/>
              <a:gd name="T32" fmla="*/ 615944 w 2443615"/>
              <a:gd name="T33" fmla="*/ 457282 h 2406492"/>
              <a:gd name="T34" fmla="*/ 671201 w 2443615"/>
              <a:gd name="T35" fmla="*/ 503683 h 2406492"/>
              <a:gd name="T36" fmla="*/ 642389 w 2443615"/>
              <a:gd name="T37" fmla="*/ 553626 h 2406492"/>
              <a:gd name="T38" fmla="*/ 574608 w 2443615"/>
              <a:gd name="T39" fmla="*/ 528934 h 2406492"/>
              <a:gd name="T40" fmla="*/ 486808 w 2443615"/>
              <a:gd name="T41" fmla="*/ 602665 h 2406492"/>
              <a:gd name="T42" fmla="*/ 499336 w 2443615"/>
              <a:gd name="T43" fmla="*/ 673756 h 2406492"/>
              <a:gd name="T44" fmla="*/ 445187 w 2443615"/>
              <a:gd name="T45" fmla="*/ 693480 h 2406492"/>
              <a:gd name="T46" fmla="*/ 409122 w 2443615"/>
              <a:gd name="T47" fmla="*/ 630963 h 2406492"/>
              <a:gd name="T48" fmla="*/ 294507 w 2443615"/>
              <a:gd name="T49" fmla="*/ 630963 h 2406492"/>
              <a:gd name="T50" fmla="*/ 258443 w 2443615"/>
              <a:gd name="T51" fmla="*/ 693480 h 2406492"/>
              <a:gd name="T52" fmla="*/ 204294 w 2443615"/>
              <a:gd name="T53" fmla="*/ 673756 h 2406492"/>
              <a:gd name="T54" fmla="*/ 216821 w 2443615"/>
              <a:gd name="T55" fmla="*/ 602665 h 2406492"/>
              <a:gd name="T56" fmla="*/ 129022 w 2443615"/>
              <a:gd name="T57" fmla="*/ 528934 h 2406492"/>
              <a:gd name="T58" fmla="*/ 61240 w 2443615"/>
              <a:gd name="T59" fmla="*/ 553626 h 2406492"/>
              <a:gd name="T60" fmla="*/ 32428 w 2443615"/>
              <a:gd name="T61" fmla="*/ 503683 h 2406492"/>
              <a:gd name="T62" fmla="*/ 87685 w 2443615"/>
              <a:gd name="T63" fmla="*/ 457282 h 2406492"/>
              <a:gd name="T64" fmla="*/ 67783 w 2443615"/>
              <a:gd name="T65" fmla="*/ 344321 h 2406492"/>
              <a:gd name="T66" fmla="*/ 0 w 2443615"/>
              <a:gd name="T67" fmla="*/ 319633 h 2406492"/>
              <a:gd name="T68" fmla="*/ 10006 w 2443615"/>
              <a:gd name="T69" fmla="*/ 262840 h 2406492"/>
              <a:gd name="T70" fmla="*/ 82138 w 2443615"/>
              <a:gd name="T71" fmla="*/ 262842 h 2406492"/>
              <a:gd name="T72" fmla="*/ 139446 w 2443615"/>
              <a:gd name="T73" fmla="*/ 163505 h 2406492"/>
              <a:gd name="T74" fmla="*/ 103378 w 2443615"/>
              <a:gd name="T75" fmla="*/ 100990 h 2406492"/>
              <a:gd name="T76" fmla="*/ 147520 w 2443615"/>
              <a:gd name="T77" fmla="*/ 63920 h 2406492"/>
              <a:gd name="T78" fmla="*/ 202776 w 2443615"/>
              <a:gd name="T79" fmla="*/ 110323 h 2406492"/>
              <a:gd name="T80" fmla="*/ 310478 w 2443615"/>
              <a:gd name="T81" fmla="*/ 71092 h 24064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443615" h="2406492">
                <a:moveTo>
                  <a:pt x="1221807" y="443178"/>
                </a:moveTo>
                <a:cubicBezTo>
                  <a:pt x="791117" y="443178"/>
                  <a:pt x="441973" y="792322"/>
                  <a:pt x="441973" y="1223012"/>
                </a:cubicBezTo>
                <a:cubicBezTo>
                  <a:pt x="441973" y="1653702"/>
                  <a:pt x="791117" y="2002846"/>
                  <a:pt x="1221807" y="2002846"/>
                </a:cubicBezTo>
                <a:cubicBezTo>
                  <a:pt x="1652497" y="2002846"/>
                  <a:pt x="2001641" y="1653702"/>
                  <a:pt x="2001641" y="1223012"/>
                </a:cubicBezTo>
                <a:cubicBezTo>
                  <a:pt x="2001641" y="792322"/>
                  <a:pt x="1652497" y="443178"/>
                  <a:pt x="1221807" y="443178"/>
                </a:cubicBezTo>
                <a:close/>
                <a:moveTo>
                  <a:pt x="1121747" y="0"/>
                </a:moveTo>
                <a:lnTo>
                  <a:pt x="1321868" y="0"/>
                </a:lnTo>
                <a:lnTo>
                  <a:pt x="1365362" y="246702"/>
                </a:lnTo>
                <a:cubicBezTo>
                  <a:pt x="1497994" y="266203"/>
                  <a:pt x="1625261" y="312525"/>
                  <a:pt x="1739400" y="382840"/>
                </a:cubicBezTo>
                <a:lnTo>
                  <a:pt x="1931295" y="221813"/>
                </a:lnTo>
                <a:lnTo>
                  <a:pt x="2084596" y="350449"/>
                </a:lnTo>
                <a:lnTo>
                  <a:pt x="1959337" y="567390"/>
                </a:lnTo>
                <a:cubicBezTo>
                  <a:pt x="2048403" y="667584"/>
                  <a:pt x="2116120" y="784874"/>
                  <a:pt x="2158357" y="912104"/>
                </a:cubicBezTo>
                <a:lnTo>
                  <a:pt x="2408865" y="912098"/>
                </a:lnTo>
                <a:lnTo>
                  <a:pt x="2443615" y="1109179"/>
                </a:lnTo>
                <a:lnTo>
                  <a:pt x="2208214" y="1194851"/>
                </a:lnTo>
                <a:cubicBezTo>
                  <a:pt x="2212040" y="1328854"/>
                  <a:pt x="2188522" y="1462233"/>
                  <a:pt x="2139095" y="1586846"/>
                </a:cubicBezTo>
                <a:lnTo>
                  <a:pt x="2330998" y="1747864"/>
                </a:lnTo>
                <a:lnTo>
                  <a:pt x="2230938" y="1921175"/>
                </a:lnTo>
                <a:lnTo>
                  <a:pt x="1995541" y="1835490"/>
                </a:lnTo>
                <a:cubicBezTo>
                  <a:pt x="1912336" y="1940602"/>
                  <a:pt x="1808586" y="2027658"/>
                  <a:pt x="1690623" y="2091346"/>
                </a:cubicBezTo>
                <a:lnTo>
                  <a:pt x="1734130" y="2338046"/>
                </a:lnTo>
                <a:lnTo>
                  <a:pt x="1546077" y="2406492"/>
                </a:lnTo>
                <a:lnTo>
                  <a:pt x="1420828" y="2189544"/>
                </a:lnTo>
                <a:cubicBezTo>
                  <a:pt x="1289525" y="2216580"/>
                  <a:pt x="1154089" y="2216580"/>
                  <a:pt x="1022786" y="2189544"/>
                </a:cubicBezTo>
                <a:lnTo>
                  <a:pt x="897539" y="2406492"/>
                </a:lnTo>
                <a:lnTo>
                  <a:pt x="709486" y="2338046"/>
                </a:lnTo>
                <a:lnTo>
                  <a:pt x="752993" y="2091346"/>
                </a:lnTo>
                <a:cubicBezTo>
                  <a:pt x="635030" y="2027658"/>
                  <a:pt x="531280" y="1940601"/>
                  <a:pt x="448076" y="1835490"/>
                </a:cubicBezTo>
                <a:lnTo>
                  <a:pt x="212678" y="1921175"/>
                </a:lnTo>
                <a:lnTo>
                  <a:pt x="112617" y="1747864"/>
                </a:lnTo>
                <a:lnTo>
                  <a:pt x="304520" y="1586846"/>
                </a:lnTo>
                <a:cubicBezTo>
                  <a:pt x="255094" y="1462233"/>
                  <a:pt x="231575" y="1328854"/>
                  <a:pt x="235401" y="1194851"/>
                </a:cubicBezTo>
                <a:lnTo>
                  <a:pt x="0" y="1109179"/>
                </a:lnTo>
                <a:lnTo>
                  <a:pt x="34750" y="912098"/>
                </a:lnTo>
                <a:lnTo>
                  <a:pt x="285257" y="912104"/>
                </a:lnTo>
                <a:cubicBezTo>
                  <a:pt x="327494" y="784874"/>
                  <a:pt x="395211" y="667583"/>
                  <a:pt x="484278" y="567390"/>
                </a:cubicBezTo>
                <a:lnTo>
                  <a:pt x="359019" y="350449"/>
                </a:lnTo>
                <a:lnTo>
                  <a:pt x="512321" y="221813"/>
                </a:lnTo>
                <a:lnTo>
                  <a:pt x="704216" y="382840"/>
                </a:lnTo>
                <a:cubicBezTo>
                  <a:pt x="818353" y="312525"/>
                  <a:pt x="945621" y="266204"/>
                  <a:pt x="1078253" y="246702"/>
                </a:cubicBezTo>
                <a:lnTo>
                  <a:pt x="1121747" y="0"/>
                </a:lnTo>
                <a:close/>
              </a:path>
            </a:pathLst>
          </a:custGeom>
          <a:solidFill>
            <a:srgbClr val="327E99"/>
          </a:solidFill>
          <a:ln>
            <a:noFill/>
          </a:ln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4173973" y="3690946"/>
            <a:ext cx="1223327" cy="1204977"/>
          </a:xfrm>
          <a:custGeom>
            <a:avLst/>
            <a:gdLst>
              <a:gd name="T0" fmla="*/ 351815 w 2443615"/>
              <a:gd name="T1" fmla="*/ 127711 h 2406492"/>
              <a:gd name="T2" fmla="*/ 127265 w 2443615"/>
              <a:gd name="T3" fmla="*/ 352436 h 2406492"/>
              <a:gd name="T4" fmla="*/ 351815 w 2443615"/>
              <a:gd name="T5" fmla="*/ 577161 h 2406492"/>
              <a:gd name="T6" fmla="*/ 576364 w 2443615"/>
              <a:gd name="T7" fmla="*/ 352436 h 2406492"/>
              <a:gd name="T8" fmla="*/ 351815 w 2443615"/>
              <a:gd name="T9" fmla="*/ 127711 h 2406492"/>
              <a:gd name="T10" fmla="*/ 323002 w 2443615"/>
              <a:gd name="T11" fmla="*/ 0 h 2406492"/>
              <a:gd name="T12" fmla="*/ 380627 w 2443615"/>
              <a:gd name="T13" fmla="*/ 0 h 2406492"/>
              <a:gd name="T14" fmla="*/ 393151 w 2443615"/>
              <a:gd name="T15" fmla="*/ 71092 h 2406492"/>
              <a:gd name="T16" fmla="*/ 500853 w 2443615"/>
              <a:gd name="T17" fmla="*/ 110323 h 2406492"/>
              <a:gd name="T18" fmla="*/ 556109 w 2443615"/>
              <a:gd name="T19" fmla="*/ 63920 h 2406492"/>
              <a:gd name="T20" fmla="*/ 600251 w 2443615"/>
              <a:gd name="T21" fmla="*/ 100990 h 2406492"/>
              <a:gd name="T22" fmla="*/ 564182 w 2443615"/>
              <a:gd name="T23" fmla="*/ 163505 h 2406492"/>
              <a:gd name="T24" fmla="*/ 621490 w 2443615"/>
              <a:gd name="T25" fmla="*/ 262842 h 2406492"/>
              <a:gd name="T26" fmla="*/ 693623 w 2443615"/>
              <a:gd name="T27" fmla="*/ 262840 h 2406492"/>
              <a:gd name="T28" fmla="*/ 703629 w 2443615"/>
              <a:gd name="T29" fmla="*/ 319633 h 2406492"/>
              <a:gd name="T30" fmla="*/ 635846 w 2443615"/>
              <a:gd name="T31" fmla="*/ 344321 h 2406492"/>
              <a:gd name="T32" fmla="*/ 615944 w 2443615"/>
              <a:gd name="T33" fmla="*/ 457282 h 2406492"/>
              <a:gd name="T34" fmla="*/ 671201 w 2443615"/>
              <a:gd name="T35" fmla="*/ 503683 h 2406492"/>
              <a:gd name="T36" fmla="*/ 642389 w 2443615"/>
              <a:gd name="T37" fmla="*/ 553626 h 2406492"/>
              <a:gd name="T38" fmla="*/ 574608 w 2443615"/>
              <a:gd name="T39" fmla="*/ 528934 h 2406492"/>
              <a:gd name="T40" fmla="*/ 486808 w 2443615"/>
              <a:gd name="T41" fmla="*/ 602665 h 2406492"/>
              <a:gd name="T42" fmla="*/ 499336 w 2443615"/>
              <a:gd name="T43" fmla="*/ 673756 h 2406492"/>
              <a:gd name="T44" fmla="*/ 445187 w 2443615"/>
              <a:gd name="T45" fmla="*/ 693480 h 2406492"/>
              <a:gd name="T46" fmla="*/ 409122 w 2443615"/>
              <a:gd name="T47" fmla="*/ 630963 h 2406492"/>
              <a:gd name="T48" fmla="*/ 294507 w 2443615"/>
              <a:gd name="T49" fmla="*/ 630963 h 2406492"/>
              <a:gd name="T50" fmla="*/ 258443 w 2443615"/>
              <a:gd name="T51" fmla="*/ 693480 h 2406492"/>
              <a:gd name="T52" fmla="*/ 204294 w 2443615"/>
              <a:gd name="T53" fmla="*/ 673756 h 2406492"/>
              <a:gd name="T54" fmla="*/ 216821 w 2443615"/>
              <a:gd name="T55" fmla="*/ 602665 h 2406492"/>
              <a:gd name="T56" fmla="*/ 129022 w 2443615"/>
              <a:gd name="T57" fmla="*/ 528934 h 2406492"/>
              <a:gd name="T58" fmla="*/ 61240 w 2443615"/>
              <a:gd name="T59" fmla="*/ 553626 h 2406492"/>
              <a:gd name="T60" fmla="*/ 32428 w 2443615"/>
              <a:gd name="T61" fmla="*/ 503683 h 2406492"/>
              <a:gd name="T62" fmla="*/ 87685 w 2443615"/>
              <a:gd name="T63" fmla="*/ 457282 h 2406492"/>
              <a:gd name="T64" fmla="*/ 67783 w 2443615"/>
              <a:gd name="T65" fmla="*/ 344321 h 2406492"/>
              <a:gd name="T66" fmla="*/ 0 w 2443615"/>
              <a:gd name="T67" fmla="*/ 319633 h 2406492"/>
              <a:gd name="T68" fmla="*/ 10006 w 2443615"/>
              <a:gd name="T69" fmla="*/ 262840 h 2406492"/>
              <a:gd name="T70" fmla="*/ 82138 w 2443615"/>
              <a:gd name="T71" fmla="*/ 262842 h 2406492"/>
              <a:gd name="T72" fmla="*/ 139446 w 2443615"/>
              <a:gd name="T73" fmla="*/ 163505 h 2406492"/>
              <a:gd name="T74" fmla="*/ 103378 w 2443615"/>
              <a:gd name="T75" fmla="*/ 100990 h 2406492"/>
              <a:gd name="T76" fmla="*/ 147520 w 2443615"/>
              <a:gd name="T77" fmla="*/ 63920 h 2406492"/>
              <a:gd name="T78" fmla="*/ 202776 w 2443615"/>
              <a:gd name="T79" fmla="*/ 110323 h 2406492"/>
              <a:gd name="T80" fmla="*/ 310478 w 2443615"/>
              <a:gd name="T81" fmla="*/ 71092 h 24064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443615" h="2406492">
                <a:moveTo>
                  <a:pt x="1221807" y="443178"/>
                </a:moveTo>
                <a:cubicBezTo>
                  <a:pt x="791117" y="443178"/>
                  <a:pt x="441973" y="792322"/>
                  <a:pt x="441973" y="1223012"/>
                </a:cubicBezTo>
                <a:cubicBezTo>
                  <a:pt x="441973" y="1653702"/>
                  <a:pt x="791117" y="2002846"/>
                  <a:pt x="1221807" y="2002846"/>
                </a:cubicBezTo>
                <a:cubicBezTo>
                  <a:pt x="1652497" y="2002846"/>
                  <a:pt x="2001641" y="1653702"/>
                  <a:pt x="2001641" y="1223012"/>
                </a:cubicBezTo>
                <a:cubicBezTo>
                  <a:pt x="2001641" y="792322"/>
                  <a:pt x="1652497" y="443178"/>
                  <a:pt x="1221807" y="443178"/>
                </a:cubicBezTo>
                <a:close/>
                <a:moveTo>
                  <a:pt x="1121747" y="0"/>
                </a:moveTo>
                <a:lnTo>
                  <a:pt x="1321868" y="0"/>
                </a:lnTo>
                <a:lnTo>
                  <a:pt x="1365362" y="246702"/>
                </a:lnTo>
                <a:cubicBezTo>
                  <a:pt x="1497994" y="266203"/>
                  <a:pt x="1625261" y="312525"/>
                  <a:pt x="1739400" y="382840"/>
                </a:cubicBezTo>
                <a:lnTo>
                  <a:pt x="1931295" y="221813"/>
                </a:lnTo>
                <a:lnTo>
                  <a:pt x="2084596" y="350449"/>
                </a:lnTo>
                <a:lnTo>
                  <a:pt x="1959337" y="567390"/>
                </a:lnTo>
                <a:cubicBezTo>
                  <a:pt x="2048403" y="667584"/>
                  <a:pt x="2116120" y="784874"/>
                  <a:pt x="2158357" y="912104"/>
                </a:cubicBezTo>
                <a:lnTo>
                  <a:pt x="2408865" y="912098"/>
                </a:lnTo>
                <a:lnTo>
                  <a:pt x="2443615" y="1109179"/>
                </a:lnTo>
                <a:lnTo>
                  <a:pt x="2208214" y="1194851"/>
                </a:lnTo>
                <a:cubicBezTo>
                  <a:pt x="2212040" y="1328854"/>
                  <a:pt x="2188522" y="1462233"/>
                  <a:pt x="2139095" y="1586846"/>
                </a:cubicBezTo>
                <a:lnTo>
                  <a:pt x="2330998" y="1747864"/>
                </a:lnTo>
                <a:lnTo>
                  <a:pt x="2230938" y="1921175"/>
                </a:lnTo>
                <a:lnTo>
                  <a:pt x="1995541" y="1835490"/>
                </a:lnTo>
                <a:cubicBezTo>
                  <a:pt x="1912336" y="1940602"/>
                  <a:pt x="1808586" y="2027658"/>
                  <a:pt x="1690623" y="2091346"/>
                </a:cubicBezTo>
                <a:lnTo>
                  <a:pt x="1734130" y="2338046"/>
                </a:lnTo>
                <a:lnTo>
                  <a:pt x="1546077" y="2406492"/>
                </a:lnTo>
                <a:lnTo>
                  <a:pt x="1420828" y="2189544"/>
                </a:lnTo>
                <a:cubicBezTo>
                  <a:pt x="1289525" y="2216580"/>
                  <a:pt x="1154089" y="2216580"/>
                  <a:pt x="1022786" y="2189544"/>
                </a:cubicBezTo>
                <a:lnTo>
                  <a:pt x="897539" y="2406492"/>
                </a:lnTo>
                <a:lnTo>
                  <a:pt x="709486" y="2338046"/>
                </a:lnTo>
                <a:lnTo>
                  <a:pt x="752993" y="2091346"/>
                </a:lnTo>
                <a:cubicBezTo>
                  <a:pt x="635030" y="2027658"/>
                  <a:pt x="531280" y="1940601"/>
                  <a:pt x="448076" y="1835490"/>
                </a:cubicBezTo>
                <a:lnTo>
                  <a:pt x="212678" y="1921175"/>
                </a:lnTo>
                <a:lnTo>
                  <a:pt x="112617" y="1747864"/>
                </a:lnTo>
                <a:lnTo>
                  <a:pt x="304520" y="1586846"/>
                </a:lnTo>
                <a:cubicBezTo>
                  <a:pt x="255094" y="1462233"/>
                  <a:pt x="231575" y="1328854"/>
                  <a:pt x="235401" y="1194851"/>
                </a:cubicBezTo>
                <a:lnTo>
                  <a:pt x="0" y="1109179"/>
                </a:lnTo>
                <a:lnTo>
                  <a:pt x="34750" y="912098"/>
                </a:lnTo>
                <a:lnTo>
                  <a:pt x="285257" y="912104"/>
                </a:lnTo>
                <a:cubicBezTo>
                  <a:pt x="327494" y="784874"/>
                  <a:pt x="395211" y="667583"/>
                  <a:pt x="484278" y="567390"/>
                </a:cubicBezTo>
                <a:lnTo>
                  <a:pt x="359019" y="350449"/>
                </a:lnTo>
                <a:lnTo>
                  <a:pt x="512321" y="221813"/>
                </a:lnTo>
                <a:lnTo>
                  <a:pt x="704216" y="382840"/>
                </a:lnTo>
                <a:cubicBezTo>
                  <a:pt x="818353" y="312525"/>
                  <a:pt x="945621" y="266204"/>
                  <a:pt x="1078253" y="246702"/>
                </a:cubicBezTo>
                <a:lnTo>
                  <a:pt x="1121747" y="0"/>
                </a:lnTo>
                <a:close/>
              </a:path>
            </a:pathLst>
          </a:custGeom>
          <a:solidFill>
            <a:srgbClr val="BF3D38"/>
          </a:solidFill>
          <a:ln>
            <a:noFill/>
          </a:ln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531995" y="2857119"/>
            <a:ext cx="1493228" cy="1470830"/>
          </a:xfrm>
          <a:custGeom>
            <a:avLst/>
            <a:gdLst>
              <a:gd name="T0" fmla="*/ 351815 w 2443615"/>
              <a:gd name="T1" fmla="*/ 127711 h 2406492"/>
              <a:gd name="T2" fmla="*/ 127265 w 2443615"/>
              <a:gd name="T3" fmla="*/ 352436 h 2406492"/>
              <a:gd name="T4" fmla="*/ 351815 w 2443615"/>
              <a:gd name="T5" fmla="*/ 577161 h 2406492"/>
              <a:gd name="T6" fmla="*/ 576364 w 2443615"/>
              <a:gd name="T7" fmla="*/ 352436 h 2406492"/>
              <a:gd name="T8" fmla="*/ 351815 w 2443615"/>
              <a:gd name="T9" fmla="*/ 127711 h 2406492"/>
              <a:gd name="T10" fmla="*/ 323002 w 2443615"/>
              <a:gd name="T11" fmla="*/ 0 h 2406492"/>
              <a:gd name="T12" fmla="*/ 380627 w 2443615"/>
              <a:gd name="T13" fmla="*/ 0 h 2406492"/>
              <a:gd name="T14" fmla="*/ 393151 w 2443615"/>
              <a:gd name="T15" fmla="*/ 71092 h 2406492"/>
              <a:gd name="T16" fmla="*/ 500853 w 2443615"/>
              <a:gd name="T17" fmla="*/ 110323 h 2406492"/>
              <a:gd name="T18" fmla="*/ 556109 w 2443615"/>
              <a:gd name="T19" fmla="*/ 63920 h 2406492"/>
              <a:gd name="T20" fmla="*/ 600251 w 2443615"/>
              <a:gd name="T21" fmla="*/ 100990 h 2406492"/>
              <a:gd name="T22" fmla="*/ 564182 w 2443615"/>
              <a:gd name="T23" fmla="*/ 163505 h 2406492"/>
              <a:gd name="T24" fmla="*/ 621490 w 2443615"/>
              <a:gd name="T25" fmla="*/ 262842 h 2406492"/>
              <a:gd name="T26" fmla="*/ 693623 w 2443615"/>
              <a:gd name="T27" fmla="*/ 262840 h 2406492"/>
              <a:gd name="T28" fmla="*/ 703629 w 2443615"/>
              <a:gd name="T29" fmla="*/ 319633 h 2406492"/>
              <a:gd name="T30" fmla="*/ 635846 w 2443615"/>
              <a:gd name="T31" fmla="*/ 344321 h 2406492"/>
              <a:gd name="T32" fmla="*/ 615944 w 2443615"/>
              <a:gd name="T33" fmla="*/ 457282 h 2406492"/>
              <a:gd name="T34" fmla="*/ 671201 w 2443615"/>
              <a:gd name="T35" fmla="*/ 503683 h 2406492"/>
              <a:gd name="T36" fmla="*/ 642389 w 2443615"/>
              <a:gd name="T37" fmla="*/ 553626 h 2406492"/>
              <a:gd name="T38" fmla="*/ 574608 w 2443615"/>
              <a:gd name="T39" fmla="*/ 528934 h 2406492"/>
              <a:gd name="T40" fmla="*/ 486808 w 2443615"/>
              <a:gd name="T41" fmla="*/ 602665 h 2406492"/>
              <a:gd name="T42" fmla="*/ 499336 w 2443615"/>
              <a:gd name="T43" fmla="*/ 673756 h 2406492"/>
              <a:gd name="T44" fmla="*/ 445187 w 2443615"/>
              <a:gd name="T45" fmla="*/ 693480 h 2406492"/>
              <a:gd name="T46" fmla="*/ 409122 w 2443615"/>
              <a:gd name="T47" fmla="*/ 630963 h 2406492"/>
              <a:gd name="T48" fmla="*/ 294507 w 2443615"/>
              <a:gd name="T49" fmla="*/ 630963 h 2406492"/>
              <a:gd name="T50" fmla="*/ 258443 w 2443615"/>
              <a:gd name="T51" fmla="*/ 693480 h 2406492"/>
              <a:gd name="T52" fmla="*/ 204294 w 2443615"/>
              <a:gd name="T53" fmla="*/ 673756 h 2406492"/>
              <a:gd name="T54" fmla="*/ 216821 w 2443615"/>
              <a:gd name="T55" fmla="*/ 602665 h 2406492"/>
              <a:gd name="T56" fmla="*/ 129022 w 2443615"/>
              <a:gd name="T57" fmla="*/ 528934 h 2406492"/>
              <a:gd name="T58" fmla="*/ 61240 w 2443615"/>
              <a:gd name="T59" fmla="*/ 553626 h 2406492"/>
              <a:gd name="T60" fmla="*/ 32428 w 2443615"/>
              <a:gd name="T61" fmla="*/ 503683 h 2406492"/>
              <a:gd name="T62" fmla="*/ 87685 w 2443615"/>
              <a:gd name="T63" fmla="*/ 457282 h 2406492"/>
              <a:gd name="T64" fmla="*/ 67783 w 2443615"/>
              <a:gd name="T65" fmla="*/ 344321 h 2406492"/>
              <a:gd name="T66" fmla="*/ 0 w 2443615"/>
              <a:gd name="T67" fmla="*/ 319633 h 2406492"/>
              <a:gd name="T68" fmla="*/ 10006 w 2443615"/>
              <a:gd name="T69" fmla="*/ 262840 h 2406492"/>
              <a:gd name="T70" fmla="*/ 82138 w 2443615"/>
              <a:gd name="T71" fmla="*/ 262842 h 2406492"/>
              <a:gd name="T72" fmla="*/ 139446 w 2443615"/>
              <a:gd name="T73" fmla="*/ 163505 h 2406492"/>
              <a:gd name="T74" fmla="*/ 103378 w 2443615"/>
              <a:gd name="T75" fmla="*/ 100990 h 2406492"/>
              <a:gd name="T76" fmla="*/ 147520 w 2443615"/>
              <a:gd name="T77" fmla="*/ 63920 h 2406492"/>
              <a:gd name="T78" fmla="*/ 202776 w 2443615"/>
              <a:gd name="T79" fmla="*/ 110323 h 2406492"/>
              <a:gd name="T80" fmla="*/ 310478 w 2443615"/>
              <a:gd name="T81" fmla="*/ 71092 h 24064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443615" h="2406492">
                <a:moveTo>
                  <a:pt x="1221807" y="443178"/>
                </a:moveTo>
                <a:cubicBezTo>
                  <a:pt x="791117" y="443178"/>
                  <a:pt x="441973" y="792322"/>
                  <a:pt x="441973" y="1223012"/>
                </a:cubicBezTo>
                <a:cubicBezTo>
                  <a:pt x="441973" y="1653702"/>
                  <a:pt x="791117" y="2002846"/>
                  <a:pt x="1221807" y="2002846"/>
                </a:cubicBezTo>
                <a:cubicBezTo>
                  <a:pt x="1652497" y="2002846"/>
                  <a:pt x="2001641" y="1653702"/>
                  <a:pt x="2001641" y="1223012"/>
                </a:cubicBezTo>
                <a:cubicBezTo>
                  <a:pt x="2001641" y="792322"/>
                  <a:pt x="1652497" y="443178"/>
                  <a:pt x="1221807" y="443178"/>
                </a:cubicBezTo>
                <a:close/>
                <a:moveTo>
                  <a:pt x="1121747" y="0"/>
                </a:moveTo>
                <a:lnTo>
                  <a:pt x="1321868" y="0"/>
                </a:lnTo>
                <a:lnTo>
                  <a:pt x="1365362" y="246702"/>
                </a:lnTo>
                <a:cubicBezTo>
                  <a:pt x="1497994" y="266203"/>
                  <a:pt x="1625261" y="312525"/>
                  <a:pt x="1739400" y="382840"/>
                </a:cubicBezTo>
                <a:lnTo>
                  <a:pt x="1931295" y="221813"/>
                </a:lnTo>
                <a:lnTo>
                  <a:pt x="2084596" y="350449"/>
                </a:lnTo>
                <a:lnTo>
                  <a:pt x="1959337" y="567390"/>
                </a:lnTo>
                <a:cubicBezTo>
                  <a:pt x="2048403" y="667584"/>
                  <a:pt x="2116120" y="784874"/>
                  <a:pt x="2158357" y="912104"/>
                </a:cubicBezTo>
                <a:lnTo>
                  <a:pt x="2408865" y="912098"/>
                </a:lnTo>
                <a:lnTo>
                  <a:pt x="2443615" y="1109179"/>
                </a:lnTo>
                <a:lnTo>
                  <a:pt x="2208214" y="1194851"/>
                </a:lnTo>
                <a:cubicBezTo>
                  <a:pt x="2212040" y="1328854"/>
                  <a:pt x="2188522" y="1462233"/>
                  <a:pt x="2139095" y="1586846"/>
                </a:cubicBezTo>
                <a:lnTo>
                  <a:pt x="2330998" y="1747864"/>
                </a:lnTo>
                <a:lnTo>
                  <a:pt x="2230938" y="1921175"/>
                </a:lnTo>
                <a:lnTo>
                  <a:pt x="1995541" y="1835490"/>
                </a:lnTo>
                <a:cubicBezTo>
                  <a:pt x="1912336" y="1940602"/>
                  <a:pt x="1808586" y="2027658"/>
                  <a:pt x="1690623" y="2091346"/>
                </a:cubicBezTo>
                <a:lnTo>
                  <a:pt x="1734130" y="2338046"/>
                </a:lnTo>
                <a:lnTo>
                  <a:pt x="1546077" y="2406492"/>
                </a:lnTo>
                <a:lnTo>
                  <a:pt x="1420828" y="2189544"/>
                </a:lnTo>
                <a:cubicBezTo>
                  <a:pt x="1289525" y="2216580"/>
                  <a:pt x="1154089" y="2216580"/>
                  <a:pt x="1022786" y="2189544"/>
                </a:cubicBezTo>
                <a:lnTo>
                  <a:pt x="897539" y="2406492"/>
                </a:lnTo>
                <a:lnTo>
                  <a:pt x="709486" y="2338046"/>
                </a:lnTo>
                <a:lnTo>
                  <a:pt x="752993" y="2091346"/>
                </a:lnTo>
                <a:cubicBezTo>
                  <a:pt x="635030" y="2027658"/>
                  <a:pt x="531280" y="1940601"/>
                  <a:pt x="448076" y="1835490"/>
                </a:cubicBezTo>
                <a:lnTo>
                  <a:pt x="212678" y="1921175"/>
                </a:lnTo>
                <a:lnTo>
                  <a:pt x="112617" y="1747864"/>
                </a:lnTo>
                <a:lnTo>
                  <a:pt x="304520" y="1586846"/>
                </a:lnTo>
                <a:cubicBezTo>
                  <a:pt x="255094" y="1462233"/>
                  <a:pt x="231575" y="1328854"/>
                  <a:pt x="235401" y="1194851"/>
                </a:cubicBezTo>
                <a:lnTo>
                  <a:pt x="0" y="1109179"/>
                </a:lnTo>
                <a:lnTo>
                  <a:pt x="34750" y="912098"/>
                </a:lnTo>
                <a:lnTo>
                  <a:pt x="285257" y="912104"/>
                </a:lnTo>
                <a:cubicBezTo>
                  <a:pt x="327494" y="784874"/>
                  <a:pt x="395211" y="667583"/>
                  <a:pt x="484278" y="567390"/>
                </a:cubicBezTo>
                <a:lnTo>
                  <a:pt x="359019" y="350449"/>
                </a:lnTo>
                <a:lnTo>
                  <a:pt x="512321" y="221813"/>
                </a:lnTo>
                <a:lnTo>
                  <a:pt x="704216" y="382840"/>
                </a:lnTo>
                <a:cubicBezTo>
                  <a:pt x="818353" y="312525"/>
                  <a:pt x="945621" y="266204"/>
                  <a:pt x="1078253" y="246702"/>
                </a:cubicBezTo>
                <a:lnTo>
                  <a:pt x="1121747" y="0"/>
                </a:lnTo>
                <a:close/>
              </a:path>
            </a:pathLst>
          </a:custGeom>
          <a:solidFill>
            <a:srgbClr val="F39D3D"/>
          </a:solidFill>
          <a:ln>
            <a:noFill/>
          </a:ln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1147353" y="5267890"/>
            <a:ext cx="1493228" cy="1470830"/>
          </a:xfrm>
          <a:custGeom>
            <a:avLst/>
            <a:gdLst>
              <a:gd name="T0" fmla="*/ 351815 w 2443615"/>
              <a:gd name="T1" fmla="*/ 127711 h 2406492"/>
              <a:gd name="T2" fmla="*/ 127265 w 2443615"/>
              <a:gd name="T3" fmla="*/ 352436 h 2406492"/>
              <a:gd name="T4" fmla="*/ 351815 w 2443615"/>
              <a:gd name="T5" fmla="*/ 577161 h 2406492"/>
              <a:gd name="T6" fmla="*/ 576364 w 2443615"/>
              <a:gd name="T7" fmla="*/ 352436 h 2406492"/>
              <a:gd name="T8" fmla="*/ 351815 w 2443615"/>
              <a:gd name="T9" fmla="*/ 127711 h 2406492"/>
              <a:gd name="T10" fmla="*/ 323002 w 2443615"/>
              <a:gd name="T11" fmla="*/ 0 h 2406492"/>
              <a:gd name="T12" fmla="*/ 380627 w 2443615"/>
              <a:gd name="T13" fmla="*/ 0 h 2406492"/>
              <a:gd name="T14" fmla="*/ 393151 w 2443615"/>
              <a:gd name="T15" fmla="*/ 71092 h 2406492"/>
              <a:gd name="T16" fmla="*/ 500853 w 2443615"/>
              <a:gd name="T17" fmla="*/ 110323 h 2406492"/>
              <a:gd name="T18" fmla="*/ 556109 w 2443615"/>
              <a:gd name="T19" fmla="*/ 63920 h 2406492"/>
              <a:gd name="T20" fmla="*/ 600251 w 2443615"/>
              <a:gd name="T21" fmla="*/ 100990 h 2406492"/>
              <a:gd name="T22" fmla="*/ 564182 w 2443615"/>
              <a:gd name="T23" fmla="*/ 163505 h 2406492"/>
              <a:gd name="T24" fmla="*/ 621490 w 2443615"/>
              <a:gd name="T25" fmla="*/ 262842 h 2406492"/>
              <a:gd name="T26" fmla="*/ 693623 w 2443615"/>
              <a:gd name="T27" fmla="*/ 262840 h 2406492"/>
              <a:gd name="T28" fmla="*/ 703629 w 2443615"/>
              <a:gd name="T29" fmla="*/ 319633 h 2406492"/>
              <a:gd name="T30" fmla="*/ 635846 w 2443615"/>
              <a:gd name="T31" fmla="*/ 344321 h 2406492"/>
              <a:gd name="T32" fmla="*/ 615944 w 2443615"/>
              <a:gd name="T33" fmla="*/ 457282 h 2406492"/>
              <a:gd name="T34" fmla="*/ 671201 w 2443615"/>
              <a:gd name="T35" fmla="*/ 503683 h 2406492"/>
              <a:gd name="T36" fmla="*/ 642389 w 2443615"/>
              <a:gd name="T37" fmla="*/ 553626 h 2406492"/>
              <a:gd name="T38" fmla="*/ 574608 w 2443615"/>
              <a:gd name="T39" fmla="*/ 528934 h 2406492"/>
              <a:gd name="T40" fmla="*/ 486808 w 2443615"/>
              <a:gd name="T41" fmla="*/ 602665 h 2406492"/>
              <a:gd name="T42" fmla="*/ 499336 w 2443615"/>
              <a:gd name="T43" fmla="*/ 673756 h 2406492"/>
              <a:gd name="T44" fmla="*/ 445187 w 2443615"/>
              <a:gd name="T45" fmla="*/ 693480 h 2406492"/>
              <a:gd name="T46" fmla="*/ 409122 w 2443615"/>
              <a:gd name="T47" fmla="*/ 630963 h 2406492"/>
              <a:gd name="T48" fmla="*/ 294507 w 2443615"/>
              <a:gd name="T49" fmla="*/ 630963 h 2406492"/>
              <a:gd name="T50" fmla="*/ 258443 w 2443615"/>
              <a:gd name="T51" fmla="*/ 693480 h 2406492"/>
              <a:gd name="T52" fmla="*/ 204294 w 2443615"/>
              <a:gd name="T53" fmla="*/ 673756 h 2406492"/>
              <a:gd name="T54" fmla="*/ 216821 w 2443615"/>
              <a:gd name="T55" fmla="*/ 602665 h 2406492"/>
              <a:gd name="T56" fmla="*/ 129022 w 2443615"/>
              <a:gd name="T57" fmla="*/ 528934 h 2406492"/>
              <a:gd name="T58" fmla="*/ 61240 w 2443615"/>
              <a:gd name="T59" fmla="*/ 553626 h 2406492"/>
              <a:gd name="T60" fmla="*/ 32428 w 2443615"/>
              <a:gd name="T61" fmla="*/ 503683 h 2406492"/>
              <a:gd name="T62" fmla="*/ 87685 w 2443615"/>
              <a:gd name="T63" fmla="*/ 457282 h 2406492"/>
              <a:gd name="T64" fmla="*/ 67783 w 2443615"/>
              <a:gd name="T65" fmla="*/ 344321 h 2406492"/>
              <a:gd name="T66" fmla="*/ 0 w 2443615"/>
              <a:gd name="T67" fmla="*/ 319633 h 2406492"/>
              <a:gd name="T68" fmla="*/ 10006 w 2443615"/>
              <a:gd name="T69" fmla="*/ 262840 h 2406492"/>
              <a:gd name="T70" fmla="*/ 82138 w 2443615"/>
              <a:gd name="T71" fmla="*/ 262842 h 2406492"/>
              <a:gd name="T72" fmla="*/ 139446 w 2443615"/>
              <a:gd name="T73" fmla="*/ 163505 h 2406492"/>
              <a:gd name="T74" fmla="*/ 103378 w 2443615"/>
              <a:gd name="T75" fmla="*/ 100990 h 2406492"/>
              <a:gd name="T76" fmla="*/ 147520 w 2443615"/>
              <a:gd name="T77" fmla="*/ 63920 h 2406492"/>
              <a:gd name="T78" fmla="*/ 202776 w 2443615"/>
              <a:gd name="T79" fmla="*/ 110323 h 2406492"/>
              <a:gd name="T80" fmla="*/ 310478 w 2443615"/>
              <a:gd name="T81" fmla="*/ 71092 h 24064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443615" h="2406492">
                <a:moveTo>
                  <a:pt x="1221807" y="443178"/>
                </a:moveTo>
                <a:cubicBezTo>
                  <a:pt x="791117" y="443178"/>
                  <a:pt x="441973" y="792322"/>
                  <a:pt x="441973" y="1223012"/>
                </a:cubicBezTo>
                <a:cubicBezTo>
                  <a:pt x="441973" y="1653702"/>
                  <a:pt x="791117" y="2002846"/>
                  <a:pt x="1221807" y="2002846"/>
                </a:cubicBezTo>
                <a:cubicBezTo>
                  <a:pt x="1652497" y="2002846"/>
                  <a:pt x="2001641" y="1653702"/>
                  <a:pt x="2001641" y="1223012"/>
                </a:cubicBezTo>
                <a:cubicBezTo>
                  <a:pt x="2001641" y="792322"/>
                  <a:pt x="1652497" y="443178"/>
                  <a:pt x="1221807" y="443178"/>
                </a:cubicBezTo>
                <a:close/>
                <a:moveTo>
                  <a:pt x="1121747" y="0"/>
                </a:moveTo>
                <a:lnTo>
                  <a:pt x="1321868" y="0"/>
                </a:lnTo>
                <a:lnTo>
                  <a:pt x="1365362" y="246702"/>
                </a:lnTo>
                <a:cubicBezTo>
                  <a:pt x="1497994" y="266203"/>
                  <a:pt x="1625261" y="312525"/>
                  <a:pt x="1739400" y="382840"/>
                </a:cubicBezTo>
                <a:lnTo>
                  <a:pt x="1931295" y="221813"/>
                </a:lnTo>
                <a:lnTo>
                  <a:pt x="2084596" y="350449"/>
                </a:lnTo>
                <a:lnTo>
                  <a:pt x="1959337" y="567390"/>
                </a:lnTo>
                <a:cubicBezTo>
                  <a:pt x="2048403" y="667584"/>
                  <a:pt x="2116120" y="784874"/>
                  <a:pt x="2158357" y="912104"/>
                </a:cubicBezTo>
                <a:lnTo>
                  <a:pt x="2408865" y="912098"/>
                </a:lnTo>
                <a:lnTo>
                  <a:pt x="2443615" y="1109179"/>
                </a:lnTo>
                <a:lnTo>
                  <a:pt x="2208214" y="1194851"/>
                </a:lnTo>
                <a:cubicBezTo>
                  <a:pt x="2212040" y="1328854"/>
                  <a:pt x="2188522" y="1462233"/>
                  <a:pt x="2139095" y="1586846"/>
                </a:cubicBezTo>
                <a:lnTo>
                  <a:pt x="2330998" y="1747864"/>
                </a:lnTo>
                <a:lnTo>
                  <a:pt x="2230938" y="1921175"/>
                </a:lnTo>
                <a:lnTo>
                  <a:pt x="1995541" y="1835490"/>
                </a:lnTo>
                <a:cubicBezTo>
                  <a:pt x="1912336" y="1940602"/>
                  <a:pt x="1808586" y="2027658"/>
                  <a:pt x="1690623" y="2091346"/>
                </a:cubicBezTo>
                <a:lnTo>
                  <a:pt x="1734130" y="2338046"/>
                </a:lnTo>
                <a:lnTo>
                  <a:pt x="1546077" y="2406492"/>
                </a:lnTo>
                <a:lnTo>
                  <a:pt x="1420828" y="2189544"/>
                </a:lnTo>
                <a:cubicBezTo>
                  <a:pt x="1289525" y="2216580"/>
                  <a:pt x="1154089" y="2216580"/>
                  <a:pt x="1022786" y="2189544"/>
                </a:cubicBezTo>
                <a:lnTo>
                  <a:pt x="897539" y="2406492"/>
                </a:lnTo>
                <a:lnTo>
                  <a:pt x="709486" y="2338046"/>
                </a:lnTo>
                <a:lnTo>
                  <a:pt x="752993" y="2091346"/>
                </a:lnTo>
                <a:cubicBezTo>
                  <a:pt x="635030" y="2027658"/>
                  <a:pt x="531280" y="1940601"/>
                  <a:pt x="448076" y="1835490"/>
                </a:cubicBezTo>
                <a:lnTo>
                  <a:pt x="212678" y="1921175"/>
                </a:lnTo>
                <a:lnTo>
                  <a:pt x="112617" y="1747864"/>
                </a:lnTo>
                <a:lnTo>
                  <a:pt x="304520" y="1586846"/>
                </a:lnTo>
                <a:cubicBezTo>
                  <a:pt x="255094" y="1462233"/>
                  <a:pt x="231575" y="1328854"/>
                  <a:pt x="235401" y="1194851"/>
                </a:cubicBezTo>
                <a:lnTo>
                  <a:pt x="0" y="1109179"/>
                </a:lnTo>
                <a:lnTo>
                  <a:pt x="34750" y="912098"/>
                </a:lnTo>
                <a:lnTo>
                  <a:pt x="285257" y="912104"/>
                </a:lnTo>
                <a:cubicBezTo>
                  <a:pt x="327494" y="784874"/>
                  <a:pt x="395211" y="667583"/>
                  <a:pt x="484278" y="567390"/>
                </a:cubicBezTo>
                <a:lnTo>
                  <a:pt x="359019" y="350449"/>
                </a:lnTo>
                <a:lnTo>
                  <a:pt x="512321" y="221813"/>
                </a:lnTo>
                <a:lnTo>
                  <a:pt x="704216" y="382840"/>
                </a:lnTo>
                <a:cubicBezTo>
                  <a:pt x="818353" y="312525"/>
                  <a:pt x="945621" y="266204"/>
                  <a:pt x="1078253" y="246702"/>
                </a:cubicBezTo>
                <a:lnTo>
                  <a:pt x="1121747" y="0"/>
                </a:lnTo>
                <a:close/>
              </a:path>
            </a:pathLst>
          </a:custGeom>
          <a:solidFill>
            <a:srgbClr val="2BA187"/>
          </a:solidFill>
          <a:ln>
            <a:noFill/>
          </a:ln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2183826" y="2389691"/>
            <a:ext cx="931300" cy="917331"/>
          </a:xfrm>
          <a:custGeom>
            <a:avLst/>
            <a:gdLst>
              <a:gd name="T0" fmla="*/ 351815 w 2443615"/>
              <a:gd name="T1" fmla="*/ 127711 h 2406492"/>
              <a:gd name="T2" fmla="*/ 127265 w 2443615"/>
              <a:gd name="T3" fmla="*/ 352436 h 2406492"/>
              <a:gd name="T4" fmla="*/ 351815 w 2443615"/>
              <a:gd name="T5" fmla="*/ 577161 h 2406492"/>
              <a:gd name="T6" fmla="*/ 576364 w 2443615"/>
              <a:gd name="T7" fmla="*/ 352436 h 2406492"/>
              <a:gd name="T8" fmla="*/ 351815 w 2443615"/>
              <a:gd name="T9" fmla="*/ 127711 h 2406492"/>
              <a:gd name="T10" fmla="*/ 323002 w 2443615"/>
              <a:gd name="T11" fmla="*/ 0 h 2406492"/>
              <a:gd name="T12" fmla="*/ 380627 w 2443615"/>
              <a:gd name="T13" fmla="*/ 0 h 2406492"/>
              <a:gd name="T14" fmla="*/ 393151 w 2443615"/>
              <a:gd name="T15" fmla="*/ 71092 h 2406492"/>
              <a:gd name="T16" fmla="*/ 500853 w 2443615"/>
              <a:gd name="T17" fmla="*/ 110323 h 2406492"/>
              <a:gd name="T18" fmla="*/ 556109 w 2443615"/>
              <a:gd name="T19" fmla="*/ 63920 h 2406492"/>
              <a:gd name="T20" fmla="*/ 600251 w 2443615"/>
              <a:gd name="T21" fmla="*/ 100990 h 2406492"/>
              <a:gd name="T22" fmla="*/ 564182 w 2443615"/>
              <a:gd name="T23" fmla="*/ 163505 h 2406492"/>
              <a:gd name="T24" fmla="*/ 621490 w 2443615"/>
              <a:gd name="T25" fmla="*/ 262842 h 2406492"/>
              <a:gd name="T26" fmla="*/ 693623 w 2443615"/>
              <a:gd name="T27" fmla="*/ 262840 h 2406492"/>
              <a:gd name="T28" fmla="*/ 703629 w 2443615"/>
              <a:gd name="T29" fmla="*/ 319633 h 2406492"/>
              <a:gd name="T30" fmla="*/ 635846 w 2443615"/>
              <a:gd name="T31" fmla="*/ 344321 h 2406492"/>
              <a:gd name="T32" fmla="*/ 615944 w 2443615"/>
              <a:gd name="T33" fmla="*/ 457282 h 2406492"/>
              <a:gd name="T34" fmla="*/ 671201 w 2443615"/>
              <a:gd name="T35" fmla="*/ 503683 h 2406492"/>
              <a:gd name="T36" fmla="*/ 642389 w 2443615"/>
              <a:gd name="T37" fmla="*/ 553626 h 2406492"/>
              <a:gd name="T38" fmla="*/ 574608 w 2443615"/>
              <a:gd name="T39" fmla="*/ 528934 h 2406492"/>
              <a:gd name="T40" fmla="*/ 486808 w 2443615"/>
              <a:gd name="T41" fmla="*/ 602665 h 2406492"/>
              <a:gd name="T42" fmla="*/ 499336 w 2443615"/>
              <a:gd name="T43" fmla="*/ 673756 h 2406492"/>
              <a:gd name="T44" fmla="*/ 445187 w 2443615"/>
              <a:gd name="T45" fmla="*/ 693480 h 2406492"/>
              <a:gd name="T46" fmla="*/ 409122 w 2443615"/>
              <a:gd name="T47" fmla="*/ 630963 h 2406492"/>
              <a:gd name="T48" fmla="*/ 294507 w 2443615"/>
              <a:gd name="T49" fmla="*/ 630963 h 2406492"/>
              <a:gd name="T50" fmla="*/ 258443 w 2443615"/>
              <a:gd name="T51" fmla="*/ 693480 h 2406492"/>
              <a:gd name="T52" fmla="*/ 204294 w 2443615"/>
              <a:gd name="T53" fmla="*/ 673756 h 2406492"/>
              <a:gd name="T54" fmla="*/ 216821 w 2443615"/>
              <a:gd name="T55" fmla="*/ 602665 h 2406492"/>
              <a:gd name="T56" fmla="*/ 129022 w 2443615"/>
              <a:gd name="T57" fmla="*/ 528934 h 2406492"/>
              <a:gd name="T58" fmla="*/ 61240 w 2443615"/>
              <a:gd name="T59" fmla="*/ 553626 h 2406492"/>
              <a:gd name="T60" fmla="*/ 32428 w 2443615"/>
              <a:gd name="T61" fmla="*/ 503683 h 2406492"/>
              <a:gd name="T62" fmla="*/ 87685 w 2443615"/>
              <a:gd name="T63" fmla="*/ 457282 h 2406492"/>
              <a:gd name="T64" fmla="*/ 67783 w 2443615"/>
              <a:gd name="T65" fmla="*/ 344321 h 2406492"/>
              <a:gd name="T66" fmla="*/ 0 w 2443615"/>
              <a:gd name="T67" fmla="*/ 319633 h 2406492"/>
              <a:gd name="T68" fmla="*/ 10006 w 2443615"/>
              <a:gd name="T69" fmla="*/ 262840 h 2406492"/>
              <a:gd name="T70" fmla="*/ 82138 w 2443615"/>
              <a:gd name="T71" fmla="*/ 262842 h 2406492"/>
              <a:gd name="T72" fmla="*/ 139446 w 2443615"/>
              <a:gd name="T73" fmla="*/ 163505 h 2406492"/>
              <a:gd name="T74" fmla="*/ 103378 w 2443615"/>
              <a:gd name="T75" fmla="*/ 100990 h 2406492"/>
              <a:gd name="T76" fmla="*/ 147520 w 2443615"/>
              <a:gd name="T77" fmla="*/ 63920 h 2406492"/>
              <a:gd name="T78" fmla="*/ 202776 w 2443615"/>
              <a:gd name="T79" fmla="*/ 110323 h 2406492"/>
              <a:gd name="T80" fmla="*/ 310478 w 2443615"/>
              <a:gd name="T81" fmla="*/ 71092 h 240649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443615" h="2406492">
                <a:moveTo>
                  <a:pt x="1221807" y="443178"/>
                </a:moveTo>
                <a:cubicBezTo>
                  <a:pt x="791117" y="443178"/>
                  <a:pt x="441973" y="792322"/>
                  <a:pt x="441973" y="1223012"/>
                </a:cubicBezTo>
                <a:cubicBezTo>
                  <a:pt x="441973" y="1653702"/>
                  <a:pt x="791117" y="2002846"/>
                  <a:pt x="1221807" y="2002846"/>
                </a:cubicBezTo>
                <a:cubicBezTo>
                  <a:pt x="1652497" y="2002846"/>
                  <a:pt x="2001641" y="1653702"/>
                  <a:pt x="2001641" y="1223012"/>
                </a:cubicBezTo>
                <a:cubicBezTo>
                  <a:pt x="2001641" y="792322"/>
                  <a:pt x="1652497" y="443178"/>
                  <a:pt x="1221807" y="443178"/>
                </a:cubicBezTo>
                <a:close/>
                <a:moveTo>
                  <a:pt x="1121747" y="0"/>
                </a:moveTo>
                <a:lnTo>
                  <a:pt x="1321868" y="0"/>
                </a:lnTo>
                <a:lnTo>
                  <a:pt x="1365362" y="246702"/>
                </a:lnTo>
                <a:cubicBezTo>
                  <a:pt x="1497994" y="266203"/>
                  <a:pt x="1625261" y="312525"/>
                  <a:pt x="1739400" y="382840"/>
                </a:cubicBezTo>
                <a:lnTo>
                  <a:pt x="1931295" y="221813"/>
                </a:lnTo>
                <a:lnTo>
                  <a:pt x="2084596" y="350449"/>
                </a:lnTo>
                <a:lnTo>
                  <a:pt x="1959337" y="567390"/>
                </a:lnTo>
                <a:cubicBezTo>
                  <a:pt x="2048403" y="667584"/>
                  <a:pt x="2116120" y="784874"/>
                  <a:pt x="2158357" y="912104"/>
                </a:cubicBezTo>
                <a:lnTo>
                  <a:pt x="2408865" y="912098"/>
                </a:lnTo>
                <a:lnTo>
                  <a:pt x="2443615" y="1109179"/>
                </a:lnTo>
                <a:lnTo>
                  <a:pt x="2208214" y="1194851"/>
                </a:lnTo>
                <a:cubicBezTo>
                  <a:pt x="2212040" y="1328854"/>
                  <a:pt x="2188522" y="1462233"/>
                  <a:pt x="2139095" y="1586846"/>
                </a:cubicBezTo>
                <a:lnTo>
                  <a:pt x="2330998" y="1747864"/>
                </a:lnTo>
                <a:lnTo>
                  <a:pt x="2230938" y="1921175"/>
                </a:lnTo>
                <a:lnTo>
                  <a:pt x="1995541" y="1835490"/>
                </a:lnTo>
                <a:cubicBezTo>
                  <a:pt x="1912336" y="1940602"/>
                  <a:pt x="1808586" y="2027658"/>
                  <a:pt x="1690623" y="2091346"/>
                </a:cubicBezTo>
                <a:lnTo>
                  <a:pt x="1734130" y="2338046"/>
                </a:lnTo>
                <a:lnTo>
                  <a:pt x="1546077" y="2406492"/>
                </a:lnTo>
                <a:lnTo>
                  <a:pt x="1420828" y="2189544"/>
                </a:lnTo>
                <a:cubicBezTo>
                  <a:pt x="1289525" y="2216580"/>
                  <a:pt x="1154089" y="2216580"/>
                  <a:pt x="1022786" y="2189544"/>
                </a:cubicBezTo>
                <a:lnTo>
                  <a:pt x="897539" y="2406492"/>
                </a:lnTo>
                <a:lnTo>
                  <a:pt x="709486" y="2338046"/>
                </a:lnTo>
                <a:lnTo>
                  <a:pt x="752993" y="2091346"/>
                </a:lnTo>
                <a:cubicBezTo>
                  <a:pt x="635030" y="2027658"/>
                  <a:pt x="531280" y="1940601"/>
                  <a:pt x="448076" y="1835490"/>
                </a:cubicBezTo>
                <a:lnTo>
                  <a:pt x="212678" y="1921175"/>
                </a:lnTo>
                <a:lnTo>
                  <a:pt x="112617" y="1747864"/>
                </a:lnTo>
                <a:lnTo>
                  <a:pt x="304520" y="1586846"/>
                </a:lnTo>
                <a:cubicBezTo>
                  <a:pt x="255094" y="1462233"/>
                  <a:pt x="231575" y="1328854"/>
                  <a:pt x="235401" y="1194851"/>
                </a:cubicBezTo>
                <a:lnTo>
                  <a:pt x="0" y="1109179"/>
                </a:lnTo>
                <a:lnTo>
                  <a:pt x="34750" y="912098"/>
                </a:lnTo>
                <a:lnTo>
                  <a:pt x="285257" y="912104"/>
                </a:lnTo>
                <a:cubicBezTo>
                  <a:pt x="327494" y="784874"/>
                  <a:pt x="395211" y="667583"/>
                  <a:pt x="484278" y="567390"/>
                </a:cubicBezTo>
                <a:lnTo>
                  <a:pt x="359019" y="350449"/>
                </a:lnTo>
                <a:lnTo>
                  <a:pt x="512321" y="221813"/>
                </a:lnTo>
                <a:lnTo>
                  <a:pt x="704216" y="382840"/>
                </a:lnTo>
                <a:cubicBezTo>
                  <a:pt x="818353" y="312525"/>
                  <a:pt x="945621" y="266204"/>
                  <a:pt x="1078253" y="246702"/>
                </a:cubicBezTo>
                <a:lnTo>
                  <a:pt x="112174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cap="flat" cmpd="sng" algn="ctr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27" name="Freeform 222"/>
          <p:cNvSpPr>
            <a:spLocks/>
          </p:cNvSpPr>
          <p:nvPr/>
        </p:nvSpPr>
        <p:spPr bwMode="auto">
          <a:xfrm>
            <a:off x="1037351" y="3351276"/>
            <a:ext cx="482516" cy="482516"/>
          </a:xfrm>
          <a:custGeom>
            <a:avLst/>
            <a:gdLst>
              <a:gd name="T0" fmla="*/ 48 w 60"/>
              <a:gd name="T1" fmla="*/ 0 h 60"/>
              <a:gd name="T2" fmla="*/ 60 w 60"/>
              <a:gd name="T3" fmla="*/ 12 h 60"/>
              <a:gd name="T4" fmla="*/ 60 w 60"/>
              <a:gd name="T5" fmla="*/ 24 h 60"/>
              <a:gd name="T6" fmla="*/ 52 w 60"/>
              <a:gd name="T7" fmla="*/ 24 h 60"/>
              <a:gd name="T8" fmla="*/ 52 w 60"/>
              <a:gd name="T9" fmla="*/ 12 h 60"/>
              <a:gd name="T10" fmla="*/ 48 w 60"/>
              <a:gd name="T11" fmla="*/ 8 h 60"/>
              <a:gd name="T12" fmla="*/ 40 w 60"/>
              <a:gd name="T13" fmla="*/ 8 h 60"/>
              <a:gd name="T14" fmla="*/ 36 w 60"/>
              <a:gd name="T15" fmla="*/ 12 h 60"/>
              <a:gd name="T16" fmla="*/ 36 w 60"/>
              <a:gd name="T17" fmla="*/ 24 h 60"/>
              <a:gd name="T18" fmla="*/ 37 w 60"/>
              <a:gd name="T19" fmla="*/ 24 h 60"/>
              <a:gd name="T20" fmla="*/ 40 w 60"/>
              <a:gd name="T21" fmla="*/ 27 h 60"/>
              <a:gd name="T22" fmla="*/ 40 w 60"/>
              <a:gd name="T23" fmla="*/ 57 h 60"/>
              <a:gd name="T24" fmla="*/ 37 w 60"/>
              <a:gd name="T25" fmla="*/ 60 h 60"/>
              <a:gd name="T26" fmla="*/ 3 w 60"/>
              <a:gd name="T27" fmla="*/ 60 h 60"/>
              <a:gd name="T28" fmla="*/ 0 w 60"/>
              <a:gd name="T29" fmla="*/ 57 h 60"/>
              <a:gd name="T30" fmla="*/ 0 w 60"/>
              <a:gd name="T31" fmla="*/ 27 h 60"/>
              <a:gd name="T32" fmla="*/ 3 w 60"/>
              <a:gd name="T33" fmla="*/ 24 h 60"/>
              <a:gd name="T34" fmla="*/ 28 w 60"/>
              <a:gd name="T35" fmla="*/ 24 h 60"/>
              <a:gd name="T36" fmla="*/ 28 w 60"/>
              <a:gd name="T37" fmla="*/ 12 h 60"/>
              <a:gd name="T38" fmla="*/ 40 w 60"/>
              <a:gd name="T39" fmla="*/ 0 h 60"/>
              <a:gd name="T40" fmla="*/ 48 w 60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60">
                <a:moveTo>
                  <a:pt x="48" y="0"/>
                </a:moveTo>
                <a:cubicBezTo>
                  <a:pt x="55" y="0"/>
                  <a:pt x="60" y="5"/>
                  <a:pt x="60" y="12"/>
                </a:cubicBezTo>
                <a:cubicBezTo>
                  <a:pt x="60" y="24"/>
                  <a:pt x="60" y="24"/>
                  <a:pt x="60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0"/>
                  <a:pt x="50" y="8"/>
                  <a:pt x="48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8" y="8"/>
                  <a:pt x="36" y="10"/>
                  <a:pt x="36" y="12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40" y="25"/>
                  <a:pt x="40" y="2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9"/>
                  <a:pt x="39" y="60"/>
                  <a:pt x="37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4"/>
                  <a:pt x="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5"/>
                  <a:pt x="33" y="0"/>
                  <a:pt x="40" y="0"/>
                </a:cubicBezTo>
                <a:lnTo>
                  <a:pt x="4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61"/>
          <p:cNvSpPr>
            <a:spLocks/>
          </p:cNvSpPr>
          <p:nvPr/>
        </p:nvSpPr>
        <p:spPr bwMode="auto">
          <a:xfrm>
            <a:off x="1640951" y="5807444"/>
            <a:ext cx="493349" cy="493349"/>
          </a:xfrm>
          <a:custGeom>
            <a:avLst/>
            <a:gdLst>
              <a:gd name="T0" fmla="*/ 56 w 151"/>
              <a:gd name="T1" fmla="*/ 0 h 151"/>
              <a:gd name="T2" fmla="*/ 0 w 151"/>
              <a:gd name="T3" fmla="*/ 76 h 151"/>
              <a:gd name="T4" fmla="*/ 56 w 151"/>
              <a:gd name="T5" fmla="*/ 76 h 151"/>
              <a:gd name="T6" fmla="*/ 19 w 151"/>
              <a:gd name="T7" fmla="*/ 151 h 151"/>
              <a:gd name="T8" fmla="*/ 151 w 151"/>
              <a:gd name="T9" fmla="*/ 57 h 151"/>
              <a:gd name="T10" fmla="*/ 75 w 151"/>
              <a:gd name="T11" fmla="*/ 57 h 151"/>
              <a:gd name="T12" fmla="*/ 132 w 151"/>
              <a:gd name="T13" fmla="*/ 0 h 151"/>
              <a:gd name="T14" fmla="*/ 56 w 151"/>
              <a:gd name="T15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" h="151">
                <a:moveTo>
                  <a:pt x="56" y="0"/>
                </a:moveTo>
                <a:lnTo>
                  <a:pt x="0" y="76"/>
                </a:lnTo>
                <a:lnTo>
                  <a:pt x="56" y="76"/>
                </a:lnTo>
                <a:lnTo>
                  <a:pt x="19" y="151"/>
                </a:lnTo>
                <a:lnTo>
                  <a:pt x="151" y="57"/>
                </a:lnTo>
                <a:lnTo>
                  <a:pt x="75" y="57"/>
                </a:lnTo>
                <a:lnTo>
                  <a:pt x="132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9"/>
          <p:cNvSpPr>
            <a:spLocks noEditPoints="1"/>
          </p:cNvSpPr>
          <p:nvPr/>
        </p:nvSpPr>
        <p:spPr bwMode="auto">
          <a:xfrm>
            <a:off x="2765853" y="4250660"/>
            <a:ext cx="601904" cy="454416"/>
          </a:xfrm>
          <a:custGeom>
            <a:avLst/>
            <a:gdLst>
              <a:gd name="T0" fmla="*/ 56 w 64"/>
              <a:gd name="T1" fmla="*/ 36 h 48"/>
              <a:gd name="T2" fmla="*/ 56 w 64"/>
              <a:gd name="T3" fmla="*/ 4 h 48"/>
              <a:gd name="T4" fmla="*/ 52 w 64"/>
              <a:gd name="T5" fmla="*/ 0 h 48"/>
              <a:gd name="T6" fmla="*/ 12 w 64"/>
              <a:gd name="T7" fmla="*/ 0 h 48"/>
              <a:gd name="T8" fmla="*/ 8 w 64"/>
              <a:gd name="T9" fmla="*/ 4 h 48"/>
              <a:gd name="T10" fmla="*/ 8 w 64"/>
              <a:gd name="T11" fmla="*/ 36 h 48"/>
              <a:gd name="T12" fmla="*/ 0 w 64"/>
              <a:gd name="T13" fmla="*/ 36 h 48"/>
              <a:gd name="T14" fmla="*/ 0 w 64"/>
              <a:gd name="T15" fmla="*/ 48 h 48"/>
              <a:gd name="T16" fmla="*/ 64 w 64"/>
              <a:gd name="T17" fmla="*/ 48 h 48"/>
              <a:gd name="T18" fmla="*/ 64 w 64"/>
              <a:gd name="T19" fmla="*/ 36 h 48"/>
              <a:gd name="T20" fmla="*/ 56 w 64"/>
              <a:gd name="T21" fmla="*/ 36 h 48"/>
              <a:gd name="T22" fmla="*/ 40 w 64"/>
              <a:gd name="T23" fmla="*/ 44 h 48"/>
              <a:gd name="T24" fmla="*/ 24 w 64"/>
              <a:gd name="T25" fmla="*/ 44 h 48"/>
              <a:gd name="T26" fmla="*/ 24 w 64"/>
              <a:gd name="T27" fmla="*/ 40 h 48"/>
              <a:gd name="T28" fmla="*/ 40 w 64"/>
              <a:gd name="T29" fmla="*/ 40 h 48"/>
              <a:gd name="T30" fmla="*/ 40 w 64"/>
              <a:gd name="T31" fmla="*/ 44 h 48"/>
              <a:gd name="T32" fmla="*/ 52 w 64"/>
              <a:gd name="T33" fmla="*/ 36 h 48"/>
              <a:gd name="T34" fmla="*/ 12 w 64"/>
              <a:gd name="T35" fmla="*/ 36 h 48"/>
              <a:gd name="T36" fmla="*/ 12 w 64"/>
              <a:gd name="T37" fmla="*/ 4 h 48"/>
              <a:gd name="T38" fmla="*/ 12 w 64"/>
              <a:gd name="T39" fmla="*/ 4 h 48"/>
              <a:gd name="T40" fmla="*/ 52 w 64"/>
              <a:gd name="T41" fmla="*/ 4 h 48"/>
              <a:gd name="T42" fmla="*/ 52 w 64"/>
              <a:gd name="T43" fmla="*/ 4 h 48"/>
              <a:gd name="T44" fmla="*/ 52 w 64"/>
              <a:gd name="T45" fmla="*/ 3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48">
                <a:moveTo>
                  <a:pt x="56" y="36"/>
                </a:move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36"/>
                  <a:pt x="8" y="36"/>
                  <a:pt x="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36"/>
                  <a:pt x="64" y="36"/>
                  <a:pt x="64" y="36"/>
                </a:cubicBezTo>
                <a:lnTo>
                  <a:pt x="56" y="36"/>
                </a:lnTo>
                <a:close/>
                <a:moveTo>
                  <a:pt x="40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40"/>
                  <a:pt x="24" y="40"/>
                  <a:pt x="24" y="40"/>
                </a:cubicBezTo>
                <a:cubicBezTo>
                  <a:pt x="40" y="40"/>
                  <a:pt x="40" y="40"/>
                  <a:pt x="40" y="40"/>
                </a:cubicBezTo>
                <a:lnTo>
                  <a:pt x="40" y="44"/>
                </a:lnTo>
                <a:close/>
                <a:moveTo>
                  <a:pt x="52" y="36"/>
                </a:moveTo>
                <a:cubicBezTo>
                  <a:pt x="12" y="36"/>
                  <a:pt x="12" y="36"/>
                  <a:pt x="12" y="3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lnTo>
                  <a:pt x="52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133"/>
          <p:cNvSpPr txBox="1"/>
          <p:nvPr/>
        </p:nvSpPr>
        <p:spPr>
          <a:xfrm>
            <a:off x="2402531" y="2686672"/>
            <a:ext cx="699373" cy="340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88%</a:t>
            </a:r>
            <a:endParaRPr lang="zh-CN" alt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134"/>
          <p:cNvSpPr txBox="1"/>
          <p:nvPr/>
        </p:nvSpPr>
        <p:spPr>
          <a:xfrm>
            <a:off x="4489710" y="4136975"/>
            <a:ext cx="699373" cy="340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55K</a:t>
            </a:r>
            <a:endParaRPr lang="zh-CN" alt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35"/>
          <p:cNvSpPr txBox="1"/>
          <p:nvPr/>
        </p:nvSpPr>
        <p:spPr>
          <a:xfrm>
            <a:off x="5944841" y="2232149"/>
            <a:ext cx="1719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033130" y="2634264"/>
            <a:ext cx="1152028" cy="0"/>
          </a:xfrm>
          <a:prstGeom prst="line">
            <a:avLst/>
          </a:prstGeom>
          <a:ln>
            <a:solidFill>
              <a:srgbClr val="F39D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137"/>
          <p:cNvSpPr txBox="1"/>
          <p:nvPr/>
        </p:nvSpPr>
        <p:spPr>
          <a:xfrm>
            <a:off x="5905053" y="2778280"/>
            <a:ext cx="541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38"/>
          <p:cNvSpPr txBox="1"/>
          <p:nvPr/>
        </p:nvSpPr>
        <p:spPr>
          <a:xfrm>
            <a:off x="5944841" y="3796137"/>
            <a:ext cx="1719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033130" y="4198252"/>
            <a:ext cx="1152028" cy="0"/>
          </a:xfrm>
          <a:prstGeom prst="line">
            <a:avLst/>
          </a:prstGeom>
          <a:ln>
            <a:solidFill>
              <a:srgbClr val="2BA1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40"/>
          <p:cNvSpPr txBox="1"/>
          <p:nvPr/>
        </p:nvSpPr>
        <p:spPr>
          <a:xfrm>
            <a:off x="5905053" y="4342267"/>
            <a:ext cx="541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41"/>
          <p:cNvSpPr txBox="1"/>
          <p:nvPr/>
        </p:nvSpPr>
        <p:spPr>
          <a:xfrm>
            <a:off x="5944841" y="5312572"/>
            <a:ext cx="1719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033130" y="5714686"/>
            <a:ext cx="1152028" cy="0"/>
          </a:xfrm>
          <a:prstGeom prst="line">
            <a:avLst/>
          </a:prstGeom>
          <a:ln>
            <a:solidFill>
              <a:srgbClr val="BF3D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143"/>
          <p:cNvSpPr txBox="1"/>
          <p:nvPr/>
        </p:nvSpPr>
        <p:spPr>
          <a:xfrm>
            <a:off x="5905053" y="5858702"/>
            <a:ext cx="5413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601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431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2019-08-29T14:06:55Z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