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</c:v>
                </c:pt>
              </c:strCache>
            </c:strRef>
          </c:tx>
          <c:dPt>
            <c:idx val="0"/>
            <c:bubble3D val="0"/>
            <c:spPr>
              <a:solidFill>
                <a:srgbClr val="00BFC3"/>
              </a:solidFill>
            </c:spPr>
          </c:dPt>
          <c:dPt>
            <c:idx val="1"/>
            <c:bubble3D val="0"/>
            <c:spPr>
              <a:solidFill>
                <a:schemeClr val="bg2">
                  <a:lumMod val="20000"/>
                  <a:lumOff val="80000"/>
                </a:schemeClr>
              </a:solidFill>
            </c:spPr>
          </c:dPt>
          <c:cat>
            <c:strRef>
              <c:f>工作表1!$A$2:$A$3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</c:v>
                </c:pt>
              </c:strCache>
            </c:strRef>
          </c:tx>
          <c:dPt>
            <c:idx val="0"/>
            <c:bubble3D val="0"/>
            <c:spPr>
              <a:solidFill>
                <a:srgbClr val="00BFC3"/>
              </a:solidFill>
            </c:spPr>
          </c:dPt>
          <c:dPt>
            <c:idx val="1"/>
            <c:bubble3D val="0"/>
            <c:spPr>
              <a:solidFill>
                <a:schemeClr val="bg2">
                  <a:lumMod val="20000"/>
                  <a:lumOff val="80000"/>
                </a:schemeClr>
              </a:solidFill>
            </c:spPr>
          </c:dPt>
          <c:cat>
            <c:strRef>
              <c:f>工作表1!$A$2:$A$3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</c:v>
                </c:pt>
              </c:strCache>
            </c:strRef>
          </c:tx>
          <c:dPt>
            <c:idx val="0"/>
            <c:bubble3D val="0"/>
            <c:spPr>
              <a:solidFill>
                <a:srgbClr val="00BFC3"/>
              </a:solidFill>
            </c:spPr>
          </c:dPt>
          <c:dPt>
            <c:idx val="1"/>
            <c:bubble3D val="0"/>
            <c:spPr>
              <a:solidFill>
                <a:schemeClr val="bg2">
                  <a:lumMod val="20000"/>
                  <a:lumOff val="80000"/>
                </a:schemeClr>
              </a:solidFill>
            </c:spPr>
          </c:dPt>
          <c:cat>
            <c:strRef>
              <c:f>工作表1!$A$2:$A$3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3"/>
          <p:cNvSpPr>
            <a:spLocks noEditPoints="1"/>
          </p:cNvSpPr>
          <p:nvPr/>
        </p:nvSpPr>
        <p:spPr bwMode="auto">
          <a:xfrm>
            <a:off x="5563292" y="2588845"/>
            <a:ext cx="2270125" cy="2263184"/>
          </a:xfrm>
          <a:custGeom>
            <a:avLst/>
            <a:gdLst>
              <a:gd name="T0" fmla="*/ 137 w 636"/>
              <a:gd name="T1" fmla="*/ 344 h 633"/>
              <a:gd name="T2" fmla="*/ 146 w 636"/>
              <a:gd name="T3" fmla="*/ 379 h 633"/>
              <a:gd name="T4" fmla="*/ 157 w 636"/>
              <a:gd name="T5" fmla="*/ 404 h 633"/>
              <a:gd name="T6" fmla="*/ 177 w 636"/>
              <a:gd name="T7" fmla="*/ 432 h 633"/>
              <a:gd name="T8" fmla="*/ 202 w 636"/>
              <a:gd name="T9" fmla="*/ 457 h 633"/>
              <a:gd name="T10" fmla="*/ 231 w 636"/>
              <a:gd name="T11" fmla="*/ 477 h 633"/>
              <a:gd name="T12" fmla="*/ 272 w 636"/>
              <a:gd name="T13" fmla="*/ 493 h 633"/>
              <a:gd name="T14" fmla="*/ 308 w 636"/>
              <a:gd name="T15" fmla="*/ 498 h 633"/>
              <a:gd name="T16" fmla="*/ 346 w 636"/>
              <a:gd name="T17" fmla="*/ 496 h 633"/>
              <a:gd name="T18" fmla="*/ 381 w 636"/>
              <a:gd name="T19" fmla="*/ 487 h 633"/>
              <a:gd name="T20" fmla="*/ 405 w 636"/>
              <a:gd name="T21" fmla="*/ 477 h 633"/>
              <a:gd name="T22" fmla="*/ 434 w 636"/>
              <a:gd name="T23" fmla="*/ 457 h 633"/>
              <a:gd name="T24" fmla="*/ 460 w 636"/>
              <a:gd name="T25" fmla="*/ 432 h 633"/>
              <a:gd name="T26" fmla="*/ 479 w 636"/>
              <a:gd name="T27" fmla="*/ 404 h 633"/>
              <a:gd name="T28" fmla="*/ 495 w 636"/>
              <a:gd name="T29" fmla="*/ 362 h 633"/>
              <a:gd name="T30" fmla="*/ 501 w 636"/>
              <a:gd name="T31" fmla="*/ 325 h 633"/>
              <a:gd name="T32" fmla="*/ 499 w 636"/>
              <a:gd name="T33" fmla="*/ 288 h 633"/>
              <a:gd name="T34" fmla="*/ 490 w 636"/>
              <a:gd name="T35" fmla="*/ 254 h 633"/>
              <a:gd name="T36" fmla="*/ 479 w 636"/>
              <a:gd name="T37" fmla="*/ 230 h 633"/>
              <a:gd name="T38" fmla="*/ 460 w 636"/>
              <a:gd name="T39" fmla="*/ 201 h 633"/>
              <a:gd name="T40" fmla="*/ 434 w 636"/>
              <a:gd name="T41" fmla="*/ 176 h 633"/>
              <a:gd name="T42" fmla="*/ 405 w 636"/>
              <a:gd name="T43" fmla="*/ 157 h 633"/>
              <a:gd name="T44" fmla="*/ 364 w 636"/>
              <a:gd name="T45" fmla="*/ 139 h 633"/>
              <a:gd name="T46" fmla="*/ 328 w 636"/>
              <a:gd name="T47" fmla="*/ 134 h 633"/>
              <a:gd name="T48" fmla="*/ 290 w 636"/>
              <a:gd name="T49" fmla="*/ 136 h 633"/>
              <a:gd name="T50" fmla="*/ 255 w 636"/>
              <a:gd name="T51" fmla="*/ 145 h 633"/>
              <a:gd name="T52" fmla="*/ 231 w 636"/>
              <a:gd name="T53" fmla="*/ 157 h 633"/>
              <a:gd name="T54" fmla="*/ 202 w 636"/>
              <a:gd name="T55" fmla="*/ 176 h 633"/>
              <a:gd name="T56" fmla="*/ 177 w 636"/>
              <a:gd name="T57" fmla="*/ 201 h 633"/>
              <a:gd name="T58" fmla="*/ 157 w 636"/>
              <a:gd name="T59" fmla="*/ 230 h 633"/>
              <a:gd name="T60" fmla="*/ 141 w 636"/>
              <a:gd name="T61" fmla="*/ 271 h 633"/>
              <a:gd name="T62" fmla="*/ 135 w 636"/>
              <a:gd name="T63" fmla="*/ 307 h 633"/>
              <a:gd name="T64" fmla="*/ 429 w 636"/>
              <a:gd name="T65" fmla="*/ 551 h 633"/>
              <a:gd name="T66" fmla="*/ 382 w 636"/>
              <a:gd name="T67" fmla="*/ 628 h 633"/>
              <a:gd name="T68" fmla="*/ 299 w 636"/>
              <a:gd name="T69" fmla="*/ 575 h 633"/>
              <a:gd name="T70" fmla="*/ 219 w 636"/>
              <a:gd name="T71" fmla="*/ 618 h 633"/>
              <a:gd name="T72" fmla="*/ 184 w 636"/>
              <a:gd name="T73" fmla="*/ 536 h 633"/>
              <a:gd name="T74" fmla="*/ 146 w 636"/>
              <a:gd name="T75" fmla="*/ 507 h 633"/>
              <a:gd name="T76" fmla="*/ 94 w 636"/>
              <a:gd name="T77" fmla="*/ 440 h 633"/>
              <a:gd name="T78" fmla="*/ 75 w 636"/>
              <a:gd name="T79" fmla="*/ 395 h 633"/>
              <a:gd name="T80" fmla="*/ 64 w 636"/>
              <a:gd name="T81" fmla="*/ 311 h 633"/>
              <a:gd name="T82" fmla="*/ 70 w 636"/>
              <a:gd name="T83" fmla="*/ 262 h 633"/>
              <a:gd name="T84" fmla="*/ 102 w 636"/>
              <a:gd name="T85" fmla="*/ 184 h 633"/>
              <a:gd name="T86" fmla="*/ 132 w 636"/>
              <a:gd name="T87" fmla="*/ 144 h 633"/>
              <a:gd name="T88" fmla="*/ 200 w 636"/>
              <a:gd name="T89" fmla="*/ 93 h 633"/>
              <a:gd name="T90" fmla="*/ 246 w 636"/>
              <a:gd name="T91" fmla="*/ 74 h 633"/>
              <a:gd name="T92" fmla="*/ 296 w 636"/>
              <a:gd name="T93" fmla="*/ 0 h 633"/>
              <a:gd name="T94" fmla="*/ 367 w 636"/>
              <a:gd name="T95" fmla="*/ 67 h 633"/>
              <a:gd name="T96" fmla="*/ 444 w 636"/>
              <a:gd name="T97" fmla="*/ 25 h 633"/>
              <a:gd name="T98" fmla="*/ 478 w 636"/>
              <a:gd name="T99" fmla="*/ 116 h 633"/>
              <a:gd name="T100" fmla="*/ 574 w 636"/>
              <a:gd name="T101" fmla="*/ 126 h 633"/>
              <a:gd name="T102" fmla="*/ 550 w 636"/>
              <a:gd name="T103" fmla="*/ 205 h 633"/>
              <a:gd name="T104" fmla="*/ 567 w 636"/>
              <a:gd name="T105" fmla="*/ 245 h 633"/>
              <a:gd name="T106" fmla="*/ 577 w 636"/>
              <a:gd name="T107" fmla="*/ 329 h 633"/>
              <a:gd name="T108" fmla="*/ 571 w 636"/>
              <a:gd name="T109" fmla="*/ 377 h 633"/>
              <a:gd name="T110" fmla="*/ 537 w 636"/>
              <a:gd name="T111" fmla="*/ 456 h 633"/>
              <a:gd name="T112" fmla="*/ 509 w 636"/>
              <a:gd name="T113" fmla="*/ 493 h 633"/>
              <a:gd name="T114" fmla="*/ 495 w 636"/>
              <a:gd name="T115" fmla="*/ 581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6" h="633">
                <a:moveTo>
                  <a:pt x="135" y="316"/>
                </a:moveTo>
                <a:lnTo>
                  <a:pt x="135" y="325"/>
                </a:lnTo>
                <a:lnTo>
                  <a:pt x="136" y="335"/>
                </a:lnTo>
                <a:lnTo>
                  <a:pt x="137" y="344"/>
                </a:lnTo>
                <a:lnTo>
                  <a:pt x="139" y="354"/>
                </a:lnTo>
                <a:lnTo>
                  <a:pt x="141" y="362"/>
                </a:lnTo>
                <a:lnTo>
                  <a:pt x="143" y="371"/>
                </a:lnTo>
                <a:lnTo>
                  <a:pt x="146" y="379"/>
                </a:lnTo>
                <a:lnTo>
                  <a:pt x="149" y="388"/>
                </a:lnTo>
                <a:lnTo>
                  <a:pt x="151" y="392"/>
                </a:lnTo>
                <a:lnTo>
                  <a:pt x="153" y="396"/>
                </a:lnTo>
                <a:lnTo>
                  <a:pt x="157" y="404"/>
                </a:lnTo>
                <a:lnTo>
                  <a:pt x="161" y="411"/>
                </a:lnTo>
                <a:lnTo>
                  <a:pt x="166" y="419"/>
                </a:lnTo>
                <a:lnTo>
                  <a:pt x="171" y="426"/>
                </a:lnTo>
                <a:lnTo>
                  <a:pt x="177" y="432"/>
                </a:lnTo>
                <a:lnTo>
                  <a:pt x="182" y="439"/>
                </a:lnTo>
                <a:lnTo>
                  <a:pt x="189" y="445"/>
                </a:lnTo>
                <a:lnTo>
                  <a:pt x="196" y="451"/>
                </a:lnTo>
                <a:lnTo>
                  <a:pt x="202" y="457"/>
                </a:lnTo>
                <a:lnTo>
                  <a:pt x="209" y="462"/>
                </a:lnTo>
                <a:lnTo>
                  <a:pt x="216" y="468"/>
                </a:lnTo>
                <a:lnTo>
                  <a:pt x="223" y="472"/>
                </a:lnTo>
                <a:lnTo>
                  <a:pt x="231" y="477"/>
                </a:lnTo>
                <a:lnTo>
                  <a:pt x="247" y="484"/>
                </a:lnTo>
                <a:lnTo>
                  <a:pt x="255" y="487"/>
                </a:lnTo>
                <a:lnTo>
                  <a:pt x="264" y="490"/>
                </a:lnTo>
                <a:lnTo>
                  <a:pt x="272" y="493"/>
                </a:lnTo>
                <a:lnTo>
                  <a:pt x="281" y="495"/>
                </a:lnTo>
                <a:lnTo>
                  <a:pt x="290" y="496"/>
                </a:lnTo>
                <a:lnTo>
                  <a:pt x="299" y="498"/>
                </a:lnTo>
                <a:lnTo>
                  <a:pt x="308" y="498"/>
                </a:lnTo>
                <a:lnTo>
                  <a:pt x="319" y="499"/>
                </a:lnTo>
                <a:lnTo>
                  <a:pt x="328" y="498"/>
                </a:lnTo>
                <a:lnTo>
                  <a:pt x="337" y="498"/>
                </a:lnTo>
                <a:lnTo>
                  <a:pt x="346" y="496"/>
                </a:lnTo>
                <a:lnTo>
                  <a:pt x="355" y="495"/>
                </a:lnTo>
                <a:lnTo>
                  <a:pt x="364" y="493"/>
                </a:lnTo>
                <a:lnTo>
                  <a:pt x="372" y="490"/>
                </a:lnTo>
                <a:lnTo>
                  <a:pt x="381" y="487"/>
                </a:lnTo>
                <a:lnTo>
                  <a:pt x="389" y="484"/>
                </a:lnTo>
                <a:lnTo>
                  <a:pt x="393" y="482"/>
                </a:lnTo>
                <a:lnTo>
                  <a:pt x="397" y="481"/>
                </a:lnTo>
                <a:lnTo>
                  <a:pt x="405" y="477"/>
                </a:lnTo>
                <a:lnTo>
                  <a:pt x="413" y="472"/>
                </a:lnTo>
                <a:lnTo>
                  <a:pt x="420" y="468"/>
                </a:lnTo>
                <a:lnTo>
                  <a:pt x="427" y="462"/>
                </a:lnTo>
                <a:lnTo>
                  <a:pt x="434" y="457"/>
                </a:lnTo>
                <a:lnTo>
                  <a:pt x="442" y="451"/>
                </a:lnTo>
                <a:lnTo>
                  <a:pt x="448" y="445"/>
                </a:lnTo>
                <a:lnTo>
                  <a:pt x="454" y="439"/>
                </a:lnTo>
                <a:lnTo>
                  <a:pt x="460" y="432"/>
                </a:lnTo>
                <a:lnTo>
                  <a:pt x="465" y="426"/>
                </a:lnTo>
                <a:lnTo>
                  <a:pt x="470" y="419"/>
                </a:lnTo>
                <a:lnTo>
                  <a:pt x="475" y="411"/>
                </a:lnTo>
                <a:lnTo>
                  <a:pt x="479" y="404"/>
                </a:lnTo>
                <a:lnTo>
                  <a:pt x="487" y="388"/>
                </a:lnTo>
                <a:lnTo>
                  <a:pt x="490" y="379"/>
                </a:lnTo>
                <a:lnTo>
                  <a:pt x="493" y="371"/>
                </a:lnTo>
                <a:lnTo>
                  <a:pt x="495" y="362"/>
                </a:lnTo>
                <a:lnTo>
                  <a:pt x="497" y="354"/>
                </a:lnTo>
                <a:lnTo>
                  <a:pt x="499" y="344"/>
                </a:lnTo>
                <a:lnTo>
                  <a:pt x="500" y="335"/>
                </a:lnTo>
                <a:lnTo>
                  <a:pt x="501" y="325"/>
                </a:lnTo>
                <a:lnTo>
                  <a:pt x="501" y="316"/>
                </a:lnTo>
                <a:lnTo>
                  <a:pt x="501" y="307"/>
                </a:lnTo>
                <a:lnTo>
                  <a:pt x="500" y="298"/>
                </a:lnTo>
                <a:lnTo>
                  <a:pt x="499" y="288"/>
                </a:lnTo>
                <a:lnTo>
                  <a:pt x="497" y="279"/>
                </a:lnTo>
                <a:lnTo>
                  <a:pt x="495" y="271"/>
                </a:lnTo>
                <a:lnTo>
                  <a:pt x="493" y="262"/>
                </a:lnTo>
                <a:lnTo>
                  <a:pt x="490" y="254"/>
                </a:lnTo>
                <a:lnTo>
                  <a:pt x="487" y="245"/>
                </a:lnTo>
                <a:lnTo>
                  <a:pt x="485" y="241"/>
                </a:lnTo>
                <a:lnTo>
                  <a:pt x="483" y="237"/>
                </a:lnTo>
                <a:lnTo>
                  <a:pt x="479" y="230"/>
                </a:lnTo>
                <a:lnTo>
                  <a:pt x="475" y="222"/>
                </a:lnTo>
                <a:lnTo>
                  <a:pt x="470" y="215"/>
                </a:lnTo>
                <a:lnTo>
                  <a:pt x="465" y="207"/>
                </a:lnTo>
                <a:lnTo>
                  <a:pt x="460" y="201"/>
                </a:lnTo>
                <a:lnTo>
                  <a:pt x="454" y="194"/>
                </a:lnTo>
                <a:lnTo>
                  <a:pt x="448" y="188"/>
                </a:lnTo>
                <a:lnTo>
                  <a:pt x="442" y="182"/>
                </a:lnTo>
                <a:lnTo>
                  <a:pt x="434" y="176"/>
                </a:lnTo>
                <a:lnTo>
                  <a:pt x="427" y="171"/>
                </a:lnTo>
                <a:lnTo>
                  <a:pt x="420" y="166"/>
                </a:lnTo>
                <a:lnTo>
                  <a:pt x="413" y="161"/>
                </a:lnTo>
                <a:lnTo>
                  <a:pt x="405" y="157"/>
                </a:lnTo>
                <a:lnTo>
                  <a:pt x="389" y="148"/>
                </a:lnTo>
                <a:lnTo>
                  <a:pt x="381" y="145"/>
                </a:lnTo>
                <a:lnTo>
                  <a:pt x="372" y="142"/>
                </a:lnTo>
                <a:lnTo>
                  <a:pt x="364" y="139"/>
                </a:lnTo>
                <a:lnTo>
                  <a:pt x="355" y="137"/>
                </a:lnTo>
                <a:lnTo>
                  <a:pt x="346" y="136"/>
                </a:lnTo>
                <a:lnTo>
                  <a:pt x="337" y="135"/>
                </a:lnTo>
                <a:lnTo>
                  <a:pt x="328" y="134"/>
                </a:lnTo>
                <a:lnTo>
                  <a:pt x="319" y="134"/>
                </a:lnTo>
                <a:lnTo>
                  <a:pt x="308" y="134"/>
                </a:lnTo>
                <a:lnTo>
                  <a:pt x="299" y="135"/>
                </a:lnTo>
                <a:lnTo>
                  <a:pt x="290" y="136"/>
                </a:lnTo>
                <a:lnTo>
                  <a:pt x="281" y="137"/>
                </a:lnTo>
                <a:lnTo>
                  <a:pt x="272" y="139"/>
                </a:lnTo>
                <a:lnTo>
                  <a:pt x="264" y="142"/>
                </a:lnTo>
                <a:lnTo>
                  <a:pt x="255" y="145"/>
                </a:lnTo>
                <a:lnTo>
                  <a:pt x="247" y="148"/>
                </a:lnTo>
                <a:lnTo>
                  <a:pt x="243" y="150"/>
                </a:lnTo>
                <a:lnTo>
                  <a:pt x="239" y="153"/>
                </a:lnTo>
                <a:lnTo>
                  <a:pt x="231" y="157"/>
                </a:lnTo>
                <a:lnTo>
                  <a:pt x="223" y="161"/>
                </a:lnTo>
                <a:lnTo>
                  <a:pt x="216" y="166"/>
                </a:lnTo>
                <a:lnTo>
                  <a:pt x="209" y="171"/>
                </a:lnTo>
                <a:lnTo>
                  <a:pt x="202" y="176"/>
                </a:lnTo>
                <a:lnTo>
                  <a:pt x="196" y="182"/>
                </a:lnTo>
                <a:lnTo>
                  <a:pt x="189" y="188"/>
                </a:lnTo>
                <a:lnTo>
                  <a:pt x="182" y="194"/>
                </a:lnTo>
                <a:lnTo>
                  <a:pt x="177" y="201"/>
                </a:lnTo>
                <a:lnTo>
                  <a:pt x="171" y="207"/>
                </a:lnTo>
                <a:lnTo>
                  <a:pt x="166" y="215"/>
                </a:lnTo>
                <a:lnTo>
                  <a:pt x="161" y="222"/>
                </a:lnTo>
                <a:lnTo>
                  <a:pt x="157" y="230"/>
                </a:lnTo>
                <a:lnTo>
                  <a:pt x="149" y="245"/>
                </a:lnTo>
                <a:lnTo>
                  <a:pt x="146" y="254"/>
                </a:lnTo>
                <a:lnTo>
                  <a:pt x="143" y="262"/>
                </a:lnTo>
                <a:lnTo>
                  <a:pt x="141" y="271"/>
                </a:lnTo>
                <a:lnTo>
                  <a:pt x="139" y="279"/>
                </a:lnTo>
                <a:lnTo>
                  <a:pt x="137" y="288"/>
                </a:lnTo>
                <a:lnTo>
                  <a:pt x="136" y="298"/>
                </a:lnTo>
                <a:lnTo>
                  <a:pt x="135" y="307"/>
                </a:lnTo>
                <a:lnTo>
                  <a:pt x="135" y="316"/>
                </a:lnTo>
                <a:close/>
                <a:moveTo>
                  <a:pt x="495" y="581"/>
                </a:moveTo>
                <a:lnTo>
                  <a:pt x="441" y="545"/>
                </a:lnTo>
                <a:lnTo>
                  <a:pt x="429" y="551"/>
                </a:lnTo>
                <a:lnTo>
                  <a:pt x="419" y="556"/>
                </a:lnTo>
                <a:lnTo>
                  <a:pt x="408" y="560"/>
                </a:lnTo>
                <a:lnTo>
                  <a:pt x="396" y="564"/>
                </a:lnTo>
                <a:lnTo>
                  <a:pt x="382" y="628"/>
                </a:lnTo>
                <a:lnTo>
                  <a:pt x="362" y="631"/>
                </a:lnTo>
                <a:lnTo>
                  <a:pt x="342" y="633"/>
                </a:lnTo>
                <a:lnTo>
                  <a:pt x="311" y="575"/>
                </a:lnTo>
                <a:lnTo>
                  <a:pt x="299" y="575"/>
                </a:lnTo>
                <a:lnTo>
                  <a:pt x="287" y="573"/>
                </a:lnTo>
                <a:lnTo>
                  <a:pt x="275" y="572"/>
                </a:lnTo>
                <a:lnTo>
                  <a:pt x="263" y="569"/>
                </a:lnTo>
                <a:lnTo>
                  <a:pt x="219" y="618"/>
                </a:lnTo>
                <a:lnTo>
                  <a:pt x="209" y="615"/>
                </a:lnTo>
                <a:lnTo>
                  <a:pt x="200" y="612"/>
                </a:lnTo>
                <a:lnTo>
                  <a:pt x="181" y="604"/>
                </a:lnTo>
                <a:lnTo>
                  <a:pt x="184" y="536"/>
                </a:lnTo>
                <a:lnTo>
                  <a:pt x="174" y="530"/>
                </a:lnTo>
                <a:lnTo>
                  <a:pt x="164" y="522"/>
                </a:lnTo>
                <a:lnTo>
                  <a:pt x="155" y="515"/>
                </a:lnTo>
                <a:lnTo>
                  <a:pt x="146" y="507"/>
                </a:lnTo>
                <a:lnTo>
                  <a:pt x="80" y="527"/>
                </a:lnTo>
                <a:lnTo>
                  <a:pt x="68" y="513"/>
                </a:lnTo>
                <a:lnTo>
                  <a:pt x="56" y="498"/>
                </a:lnTo>
                <a:lnTo>
                  <a:pt x="94" y="440"/>
                </a:lnTo>
                <a:lnTo>
                  <a:pt x="89" y="429"/>
                </a:lnTo>
                <a:lnTo>
                  <a:pt x="84" y="418"/>
                </a:lnTo>
                <a:lnTo>
                  <a:pt x="79" y="407"/>
                </a:lnTo>
                <a:lnTo>
                  <a:pt x="75" y="395"/>
                </a:lnTo>
                <a:lnTo>
                  <a:pt x="5" y="380"/>
                </a:lnTo>
                <a:lnTo>
                  <a:pt x="2" y="362"/>
                </a:lnTo>
                <a:lnTo>
                  <a:pt x="0" y="343"/>
                </a:lnTo>
                <a:lnTo>
                  <a:pt x="64" y="311"/>
                </a:lnTo>
                <a:lnTo>
                  <a:pt x="65" y="298"/>
                </a:lnTo>
                <a:lnTo>
                  <a:pt x="66" y="286"/>
                </a:lnTo>
                <a:lnTo>
                  <a:pt x="68" y="274"/>
                </a:lnTo>
                <a:lnTo>
                  <a:pt x="70" y="262"/>
                </a:lnTo>
                <a:lnTo>
                  <a:pt x="16" y="213"/>
                </a:lnTo>
                <a:lnTo>
                  <a:pt x="23" y="197"/>
                </a:lnTo>
                <a:lnTo>
                  <a:pt x="30" y="181"/>
                </a:lnTo>
                <a:lnTo>
                  <a:pt x="102" y="184"/>
                </a:lnTo>
                <a:lnTo>
                  <a:pt x="109" y="174"/>
                </a:lnTo>
                <a:lnTo>
                  <a:pt x="116" y="164"/>
                </a:lnTo>
                <a:lnTo>
                  <a:pt x="124" y="154"/>
                </a:lnTo>
                <a:lnTo>
                  <a:pt x="132" y="144"/>
                </a:lnTo>
                <a:lnTo>
                  <a:pt x="111" y="75"/>
                </a:lnTo>
                <a:lnTo>
                  <a:pt x="124" y="64"/>
                </a:lnTo>
                <a:lnTo>
                  <a:pt x="138" y="54"/>
                </a:lnTo>
                <a:lnTo>
                  <a:pt x="200" y="93"/>
                </a:lnTo>
                <a:lnTo>
                  <a:pt x="211" y="87"/>
                </a:lnTo>
                <a:lnTo>
                  <a:pt x="222" y="82"/>
                </a:lnTo>
                <a:lnTo>
                  <a:pt x="234" y="78"/>
                </a:lnTo>
                <a:lnTo>
                  <a:pt x="246" y="74"/>
                </a:lnTo>
                <a:lnTo>
                  <a:pt x="261" y="4"/>
                </a:lnTo>
                <a:lnTo>
                  <a:pt x="270" y="3"/>
                </a:lnTo>
                <a:lnTo>
                  <a:pt x="279" y="1"/>
                </a:lnTo>
                <a:lnTo>
                  <a:pt x="296" y="0"/>
                </a:lnTo>
                <a:lnTo>
                  <a:pt x="330" y="63"/>
                </a:lnTo>
                <a:lnTo>
                  <a:pt x="343" y="64"/>
                </a:lnTo>
                <a:lnTo>
                  <a:pt x="355" y="65"/>
                </a:lnTo>
                <a:lnTo>
                  <a:pt x="367" y="67"/>
                </a:lnTo>
                <a:lnTo>
                  <a:pt x="379" y="69"/>
                </a:lnTo>
                <a:lnTo>
                  <a:pt x="426" y="18"/>
                </a:lnTo>
                <a:lnTo>
                  <a:pt x="435" y="21"/>
                </a:lnTo>
                <a:lnTo>
                  <a:pt x="444" y="25"/>
                </a:lnTo>
                <a:lnTo>
                  <a:pt x="461" y="32"/>
                </a:lnTo>
                <a:lnTo>
                  <a:pt x="458" y="102"/>
                </a:lnTo>
                <a:lnTo>
                  <a:pt x="468" y="109"/>
                </a:lnTo>
                <a:lnTo>
                  <a:pt x="478" y="116"/>
                </a:lnTo>
                <a:lnTo>
                  <a:pt x="487" y="124"/>
                </a:lnTo>
                <a:lnTo>
                  <a:pt x="496" y="132"/>
                </a:lnTo>
                <a:lnTo>
                  <a:pt x="561" y="111"/>
                </a:lnTo>
                <a:lnTo>
                  <a:pt x="574" y="126"/>
                </a:lnTo>
                <a:lnTo>
                  <a:pt x="579" y="134"/>
                </a:lnTo>
                <a:lnTo>
                  <a:pt x="585" y="142"/>
                </a:lnTo>
                <a:lnTo>
                  <a:pt x="547" y="200"/>
                </a:lnTo>
                <a:lnTo>
                  <a:pt x="550" y="205"/>
                </a:lnTo>
                <a:lnTo>
                  <a:pt x="553" y="211"/>
                </a:lnTo>
                <a:lnTo>
                  <a:pt x="558" y="222"/>
                </a:lnTo>
                <a:lnTo>
                  <a:pt x="562" y="233"/>
                </a:lnTo>
                <a:lnTo>
                  <a:pt x="567" y="245"/>
                </a:lnTo>
                <a:lnTo>
                  <a:pt x="631" y="259"/>
                </a:lnTo>
                <a:lnTo>
                  <a:pt x="634" y="278"/>
                </a:lnTo>
                <a:lnTo>
                  <a:pt x="636" y="298"/>
                </a:lnTo>
                <a:lnTo>
                  <a:pt x="577" y="329"/>
                </a:lnTo>
                <a:lnTo>
                  <a:pt x="577" y="341"/>
                </a:lnTo>
                <a:lnTo>
                  <a:pt x="575" y="354"/>
                </a:lnTo>
                <a:lnTo>
                  <a:pt x="574" y="365"/>
                </a:lnTo>
                <a:lnTo>
                  <a:pt x="571" y="377"/>
                </a:lnTo>
                <a:lnTo>
                  <a:pt x="619" y="421"/>
                </a:lnTo>
                <a:lnTo>
                  <a:pt x="612" y="440"/>
                </a:lnTo>
                <a:lnTo>
                  <a:pt x="603" y="458"/>
                </a:lnTo>
                <a:lnTo>
                  <a:pt x="537" y="456"/>
                </a:lnTo>
                <a:lnTo>
                  <a:pt x="531" y="465"/>
                </a:lnTo>
                <a:lnTo>
                  <a:pt x="524" y="475"/>
                </a:lnTo>
                <a:lnTo>
                  <a:pt x="516" y="484"/>
                </a:lnTo>
                <a:lnTo>
                  <a:pt x="509" y="493"/>
                </a:lnTo>
                <a:lnTo>
                  <a:pt x="528" y="555"/>
                </a:lnTo>
                <a:lnTo>
                  <a:pt x="512" y="569"/>
                </a:lnTo>
                <a:lnTo>
                  <a:pt x="504" y="575"/>
                </a:lnTo>
                <a:lnTo>
                  <a:pt x="495" y="581"/>
                </a:lnTo>
                <a:close/>
              </a:path>
            </a:pathLst>
          </a:custGeom>
          <a:solidFill>
            <a:srgbClr val="103154"/>
          </a:solidFill>
          <a:ln w="6350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1899" tIns="60949" rIns="121899" bIns="60949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solidFill>
                <a:srgbClr val="103154"/>
              </a:solidFill>
              <a:latin typeface="Arial"/>
              <a:ea typeface="微软雅黑"/>
            </a:endParaRPr>
          </a:p>
        </p:txBody>
      </p:sp>
      <p:sp>
        <p:nvSpPr>
          <p:cNvPr id="13" name="Freeform 4"/>
          <p:cNvSpPr>
            <a:spLocks noEditPoints="1"/>
          </p:cNvSpPr>
          <p:nvPr/>
        </p:nvSpPr>
        <p:spPr bwMode="auto">
          <a:xfrm>
            <a:off x="2249038" y="2638839"/>
            <a:ext cx="3523207" cy="3544033"/>
          </a:xfrm>
          <a:custGeom>
            <a:avLst/>
            <a:gdLst>
              <a:gd name="T0" fmla="*/ 191 w 1052"/>
              <a:gd name="T1" fmla="*/ 580 h 1057"/>
              <a:gd name="T2" fmla="*/ 208 w 1052"/>
              <a:gd name="T3" fmla="*/ 646 h 1057"/>
              <a:gd name="T4" fmla="*/ 228 w 1052"/>
              <a:gd name="T5" fmla="*/ 690 h 1057"/>
              <a:gd name="T6" fmla="*/ 274 w 1052"/>
              <a:gd name="T7" fmla="*/ 757 h 1057"/>
              <a:gd name="T8" fmla="*/ 323 w 1052"/>
              <a:gd name="T9" fmla="*/ 800 h 1057"/>
              <a:gd name="T10" fmla="*/ 393 w 1052"/>
              <a:gd name="T11" fmla="*/ 841 h 1057"/>
              <a:gd name="T12" fmla="*/ 440 w 1052"/>
              <a:gd name="T13" fmla="*/ 857 h 1057"/>
              <a:gd name="T14" fmla="*/ 508 w 1052"/>
              <a:gd name="T15" fmla="*/ 867 h 1057"/>
              <a:gd name="T16" fmla="*/ 576 w 1052"/>
              <a:gd name="T17" fmla="*/ 864 h 1057"/>
              <a:gd name="T18" fmla="*/ 641 w 1052"/>
              <a:gd name="T19" fmla="*/ 847 h 1057"/>
              <a:gd name="T20" fmla="*/ 686 w 1052"/>
              <a:gd name="T21" fmla="*/ 827 h 1057"/>
              <a:gd name="T22" fmla="*/ 753 w 1052"/>
              <a:gd name="T23" fmla="*/ 780 h 1057"/>
              <a:gd name="T24" fmla="*/ 796 w 1052"/>
              <a:gd name="T25" fmla="*/ 732 h 1057"/>
              <a:gd name="T26" fmla="*/ 836 w 1052"/>
              <a:gd name="T27" fmla="*/ 661 h 1057"/>
              <a:gd name="T28" fmla="*/ 852 w 1052"/>
              <a:gd name="T29" fmla="*/ 613 h 1057"/>
              <a:gd name="T30" fmla="*/ 862 w 1052"/>
              <a:gd name="T31" fmla="*/ 545 h 1057"/>
              <a:gd name="T32" fmla="*/ 859 w 1052"/>
              <a:gd name="T33" fmla="*/ 477 h 1057"/>
              <a:gd name="T34" fmla="*/ 842 w 1052"/>
              <a:gd name="T35" fmla="*/ 412 h 1057"/>
              <a:gd name="T36" fmla="*/ 822 w 1052"/>
              <a:gd name="T37" fmla="*/ 366 h 1057"/>
              <a:gd name="T38" fmla="*/ 776 w 1052"/>
              <a:gd name="T39" fmla="*/ 300 h 1057"/>
              <a:gd name="T40" fmla="*/ 727 w 1052"/>
              <a:gd name="T41" fmla="*/ 256 h 1057"/>
              <a:gd name="T42" fmla="*/ 657 w 1052"/>
              <a:gd name="T43" fmla="*/ 216 h 1057"/>
              <a:gd name="T44" fmla="*/ 610 w 1052"/>
              <a:gd name="T45" fmla="*/ 199 h 1057"/>
              <a:gd name="T46" fmla="*/ 542 w 1052"/>
              <a:gd name="T47" fmla="*/ 189 h 1057"/>
              <a:gd name="T48" fmla="*/ 474 w 1052"/>
              <a:gd name="T49" fmla="*/ 192 h 1057"/>
              <a:gd name="T50" fmla="*/ 409 w 1052"/>
              <a:gd name="T51" fmla="*/ 209 h 1057"/>
              <a:gd name="T52" fmla="*/ 364 w 1052"/>
              <a:gd name="T53" fmla="*/ 230 h 1057"/>
              <a:gd name="T54" fmla="*/ 298 w 1052"/>
              <a:gd name="T55" fmla="*/ 276 h 1057"/>
              <a:gd name="T56" fmla="*/ 254 w 1052"/>
              <a:gd name="T57" fmla="*/ 325 h 1057"/>
              <a:gd name="T58" fmla="*/ 214 w 1052"/>
              <a:gd name="T59" fmla="*/ 396 h 1057"/>
              <a:gd name="T60" fmla="*/ 198 w 1052"/>
              <a:gd name="T61" fmla="*/ 443 h 1057"/>
              <a:gd name="T62" fmla="*/ 188 w 1052"/>
              <a:gd name="T63" fmla="*/ 511 h 1057"/>
              <a:gd name="T64" fmla="*/ 780 w 1052"/>
              <a:gd name="T65" fmla="*/ 923 h 1057"/>
              <a:gd name="T66" fmla="*/ 670 w 1052"/>
              <a:gd name="T67" fmla="*/ 975 h 1057"/>
              <a:gd name="T68" fmla="*/ 550 w 1052"/>
              <a:gd name="T69" fmla="*/ 998 h 1057"/>
              <a:gd name="T70" fmla="*/ 425 w 1052"/>
              <a:gd name="T71" fmla="*/ 1051 h 1057"/>
              <a:gd name="T72" fmla="*/ 300 w 1052"/>
              <a:gd name="T73" fmla="*/ 1011 h 1057"/>
              <a:gd name="T74" fmla="*/ 240 w 1052"/>
              <a:gd name="T75" fmla="*/ 902 h 1057"/>
              <a:gd name="T76" fmla="*/ 162 w 1052"/>
              <a:gd name="T77" fmla="*/ 825 h 1057"/>
              <a:gd name="T78" fmla="*/ 45 w 1052"/>
              <a:gd name="T79" fmla="*/ 755 h 1057"/>
              <a:gd name="T80" fmla="*/ 5 w 1052"/>
              <a:gd name="T81" fmla="*/ 628 h 1057"/>
              <a:gd name="T82" fmla="*/ 0 w 1052"/>
              <a:gd name="T83" fmla="*/ 461 h 1057"/>
              <a:gd name="T84" fmla="*/ 84 w 1052"/>
              <a:gd name="T85" fmla="*/ 371 h 1057"/>
              <a:gd name="T86" fmla="*/ 132 w 1052"/>
              <a:gd name="T87" fmla="*/ 272 h 1057"/>
              <a:gd name="T88" fmla="*/ 151 w 1052"/>
              <a:gd name="T89" fmla="*/ 152 h 1057"/>
              <a:gd name="T90" fmla="*/ 269 w 1052"/>
              <a:gd name="T91" fmla="*/ 62 h 1057"/>
              <a:gd name="T92" fmla="*/ 392 w 1052"/>
              <a:gd name="T93" fmla="*/ 77 h 1057"/>
              <a:gd name="T94" fmla="*/ 525 w 1052"/>
              <a:gd name="T95" fmla="*/ 58 h 1057"/>
              <a:gd name="T96" fmla="*/ 646 w 1052"/>
              <a:gd name="T97" fmla="*/ 74 h 1057"/>
              <a:gd name="T98" fmla="*/ 766 w 1052"/>
              <a:gd name="T99" fmla="*/ 54 h 1057"/>
              <a:gd name="T100" fmla="*/ 820 w 1052"/>
              <a:gd name="T101" fmla="*/ 163 h 1057"/>
              <a:gd name="T102" fmla="*/ 904 w 1052"/>
              <a:gd name="T103" fmla="*/ 252 h 1057"/>
              <a:gd name="T104" fmla="*/ 962 w 1052"/>
              <a:gd name="T105" fmla="*/ 359 h 1057"/>
              <a:gd name="T106" fmla="*/ 1052 w 1052"/>
              <a:gd name="T107" fmla="*/ 461 h 1057"/>
              <a:gd name="T108" fmla="*/ 1049 w 1052"/>
              <a:gd name="T109" fmla="*/ 611 h 1057"/>
              <a:gd name="T110" fmla="*/ 962 w 1052"/>
              <a:gd name="T111" fmla="*/ 697 h 1057"/>
              <a:gd name="T112" fmla="*/ 904 w 1052"/>
              <a:gd name="T113" fmla="*/ 804 h 1057"/>
              <a:gd name="T114" fmla="*/ 887 w 1052"/>
              <a:gd name="T115" fmla="*/ 917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52" h="1057">
                <a:moveTo>
                  <a:pt x="187" y="528"/>
                </a:moveTo>
                <a:lnTo>
                  <a:pt x="188" y="545"/>
                </a:lnTo>
                <a:lnTo>
                  <a:pt x="189" y="563"/>
                </a:lnTo>
                <a:lnTo>
                  <a:pt x="190" y="572"/>
                </a:lnTo>
                <a:lnTo>
                  <a:pt x="191" y="580"/>
                </a:lnTo>
                <a:lnTo>
                  <a:pt x="194" y="597"/>
                </a:lnTo>
                <a:lnTo>
                  <a:pt x="196" y="605"/>
                </a:lnTo>
                <a:lnTo>
                  <a:pt x="198" y="613"/>
                </a:lnTo>
                <a:lnTo>
                  <a:pt x="202" y="629"/>
                </a:lnTo>
                <a:lnTo>
                  <a:pt x="208" y="646"/>
                </a:lnTo>
                <a:lnTo>
                  <a:pt x="214" y="661"/>
                </a:lnTo>
                <a:lnTo>
                  <a:pt x="217" y="668"/>
                </a:lnTo>
                <a:lnTo>
                  <a:pt x="220" y="676"/>
                </a:lnTo>
                <a:lnTo>
                  <a:pt x="224" y="683"/>
                </a:lnTo>
                <a:lnTo>
                  <a:pt x="228" y="690"/>
                </a:lnTo>
                <a:lnTo>
                  <a:pt x="236" y="704"/>
                </a:lnTo>
                <a:lnTo>
                  <a:pt x="245" y="718"/>
                </a:lnTo>
                <a:lnTo>
                  <a:pt x="254" y="732"/>
                </a:lnTo>
                <a:lnTo>
                  <a:pt x="264" y="745"/>
                </a:lnTo>
                <a:lnTo>
                  <a:pt x="274" y="757"/>
                </a:lnTo>
                <a:lnTo>
                  <a:pt x="286" y="768"/>
                </a:lnTo>
                <a:lnTo>
                  <a:pt x="298" y="780"/>
                </a:lnTo>
                <a:lnTo>
                  <a:pt x="304" y="785"/>
                </a:lnTo>
                <a:lnTo>
                  <a:pt x="310" y="790"/>
                </a:lnTo>
                <a:lnTo>
                  <a:pt x="323" y="800"/>
                </a:lnTo>
                <a:lnTo>
                  <a:pt x="336" y="809"/>
                </a:lnTo>
                <a:lnTo>
                  <a:pt x="350" y="819"/>
                </a:lnTo>
                <a:lnTo>
                  <a:pt x="364" y="827"/>
                </a:lnTo>
                <a:lnTo>
                  <a:pt x="378" y="835"/>
                </a:lnTo>
                <a:lnTo>
                  <a:pt x="393" y="841"/>
                </a:lnTo>
                <a:lnTo>
                  <a:pt x="401" y="845"/>
                </a:lnTo>
                <a:lnTo>
                  <a:pt x="409" y="847"/>
                </a:lnTo>
                <a:lnTo>
                  <a:pt x="424" y="853"/>
                </a:lnTo>
                <a:lnTo>
                  <a:pt x="432" y="855"/>
                </a:lnTo>
                <a:lnTo>
                  <a:pt x="440" y="857"/>
                </a:lnTo>
                <a:lnTo>
                  <a:pt x="449" y="859"/>
                </a:lnTo>
                <a:lnTo>
                  <a:pt x="457" y="861"/>
                </a:lnTo>
                <a:lnTo>
                  <a:pt x="474" y="864"/>
                </a:lnTo>
                <a:lnTo>
                  <a:pt x="491" y="866"/>
                </a:lnTo>
                <a:lnTo>
                  <a:pt x="508" y="867"/>
                </a:lnTo>
                <a:lnTo>
                  <a:pt x="525" y="868"/>
                </a:lnTo>
                <a:lnTo>
                  <a:pt x="542" y="867"/>
                </a:lnTo>
                <a:lnTo>
                  <a:pt x="559" y="866"/>
                </a:lnTo>
                <a:lnTo>
                  <a:pt x="568" y="865"/>
                </a:lnTo>
                <a:lnTo>
                  <a:pt x="576" y="864"/>
                </a:lnTo>
                <a:lnTo>
                  <a:pt x="593" y="861"/>
                </a:lnTo>
                <a:lnTo>
                  <a:pt x="602" y="859"/>
                </a:lnTo>
                <a:lnTo>
                  <a:pt x="610" y="857"/>
                </a:lnTo>
                <a:lnTo>
                  <a:pt x="626" y="853"/>
                </a:lnTo>
                <a:lnTo>
                  <a:pt x="641" y="847"/>
                </a:lnTo>
                <a:lnTo>
                  <a:pt x="657" y="841"/>
                </a:lnTo>
                <a:lnTo>
                  <a:pt x="664" y="838"/>
                </a:lnTo>
                <a:lnTo>
                  <a:pt x="672" y="835"/>
                </a:lnTo>
                <a:lnTo>
                  <a:pt x="679" y="831"/>
                </a:lnTo>
                <a:lnTo>
                  <a:pt x="686" y="827"/>
                </a:lnTo>
                <a:lnTo>
                  <a:pt x="700" y="819"/>
                </a:lnTo>
                <a:lnTo>
                  <a:pt x="714" y="809"/>
                </a:lnTo>
                <a:lnTo>
                  <a:pt x="727" y="800"/>
                </a:lnTo>
                <a:lnTo>
                  <a:pt x="740" y="790"/>
                </a:lnTo>
                <a:lnTo>
                  <a:pt x="753" y="780"/>
                </a:lnTo>
                <a:lnTo>
                  <a:pt x="764" y="768"/>
                </a:lnTo>
                <a:lnTo>
                  <a:pt x="776" y="757"/>
                </a:lnTo>
                <a:lnTo>
                  <a:pt x="781" y="751"/>
                </a:lnTo>
                <a:lnTo>
                  <a:pt x="786" y="745"/>
                </a:lnTo>
                <a:lnTo>
                  <a:pt x="796" y="732"/>
                </a:lnTo>
                <a:lnTo>
                  <a:pt x="805" y="718"/>
                </a:lnTo>
                <a:lnTo>
                  <a:pt x="814" y="704"/>
                </a:lnTo>
                <a:lnTo>
                  <a:pt x="822" y="690"/>
                </a:lnTo>
                <a:lnTo>
                  <a:pt x="830" y="676"/>
                </a:lnTo>
                <a:lnTo>
                  <a:pt x="836" y="661"/>
                </a:lnTo>
                <a:lnTo>
                  <a:pt x="840" y="653"/>
                </a:lnTo>
                <a:lnTo>
                  <a:pt x="842" y="646"/>
                </a:lnTo>
                <a:lnTo>
                  <a:pt x="848" y="629"/>
                </a:lnTo>
                <a:lnTo>
                  <a:pt x="850" y="621"/>
                </a:lnTo>
                <a:lnTo>
                  <a:pt x="852" y="613"/>
                </a:lnTo>
                <a:lnTo>
                  <a:pt x="854" y="605"/>
                </a:lnTo>
                <a:lnTo>
                  <a:pt x="856" y="597"/>
                </a:lnTo>
                <a:lnTo>
                  <a:pt x="859" y="580"/>
                </a:lnTo>
                <a:lnTo>
                  <a:pt x="861" y="563"/>
                </a:lnTo>
                <a:lnTo>
                  <a:pt x="862" y="545"/>
                </a:lnTo>
                <a:lnTo>
                  <a:pt x="863" y="528"/>
                </a:lnTo>
                <a:lnTo>
                  <a:pt x="862" y="511"/>
                </a:lnTo>
                <a:lnTo>
                  <a:pt x="861" y="494"/>
                </a:lnTo>
                <a:lnTo>
                  <a:pt x="860" y="485"/>
                </a:lnTo>
                <a:lnTo>
                  <a:pt x="859" y="477"/>
                </a:lnTo>
                <a:lnTo>
                  <a:pt x="856" y="459"/>
                </a:lnTo>
                <a:lnTo>
                  <a:pt x="854" y="451"/>
                </a:lnTo>
                <a:lnTo>
                  <a:pt x="852" y="443"/>
                </a:lnTo>
                <a:lnTo>
                  <a:pt x="848" y="427"/>
                </a:lnTo>
                <a:lnTo>
                  <a:pt x="842" y="412"/>
                </a:lnTo>
                <a:lnTo>
                  <a:pt x="836" y="396"/>
                </a:lnTo>
                <a:lnTo>
                  <a:pt x="833" y="389"/>
                </a:lnTo>
                <a:lnTo>
                  <a:pt x="830" y="380"/>
                </a:lnTo>
                <a:lnTo>
                  <a:pt x="826" y="373"/>
                </a:lnTo>
                <a:lnTo>
                  <a:pt x="822" y="366"/>
                </a:lnTo>
                <a:lnTo>
                  <a:pt x="814" y="352"/>
                </a:lnTo>
                <a:lnTo>
                  <a:pt x="805" y="338"/>
                </a:lnTo>
                <a:lnTo>
                  <a:pt x="796" y="325"/>
                </a:lnTo>
                <a:lnTo>
                  <a:pt x="786" y="312"/>
                </a:lnTo>
                <a:lnTo>
                  <a:pt x="776" y="300"/>
                </a:lnTo>
                <a:lnTo>
                  <a:pt x="764" y="288"/>
                </a:lnTo>
                <a:lnTo>
                  <a:pt x="753" y="276"/>
                </a:lnTo>
                <a:lnTo>
                  <a:pt x="747" y="271"/>
                </a:lnTo>
                <a:lnTo>
                  <a:pt x="740" y="266"/>
                </a:lnTo>
                <a:lnTo>
                  <a:pt x="727" y="256"/>
                </a:lnTo>
                <a:lnTo>
                  <a:pt x="714" y="247"/>
                </a:lnTo>
                <a:lnTo>
                  <a:pt x="700" y="238"/>
                </a:lnTo>
                <a:lnTo>
                  <a:pt x="686" y="230"/>
                </a:lnTo>
                <a:lnTo>
                  <a:pt x="672" y="222"/>
                </a:lnTo>
                <a:lnTo>
                  <a:pt x="657" y="216"/>
                </a:lnTo>
                <a:lnTo>
                  <a:pt x="649" y="212"/>
                </a:lnTo>
                <a:lnTo>
                  <a:pt x="641" y="209"/>
                </a:lnTo>
                <a:lnTo>
                  <a:pt x="626" y="203"/>
                </a:lnTo>
                <a:lnTo>
                  <a:pt x="618" y="201"/>
                </a:lnTo>
                <a:lnTo>
                  <a:pt x="610" y="199"/>
                </a:lnTo>
                <a:lnTo>
                  <a:pt x="602" y="197"/>
                </a:lnTo>
                <a:lnTo>
                  <a:pt x="593" y="195"/>
                </a:lnTo>
                <a:lnTo>
                  <a:pt x="576" y="192"/>
                </a:lnTo>
                <a:lnTo>
                  <a:pt x="559" y="190"/>
                </a:lnTo>
                <a:lnTo>
                  <a:pt x="542" y="189"/>
                </a:lnTo>
                <a:lnTo>
                  <a:pt x="525" y="188"/>
                </a:lnTo>
                <a:lnTo>
                  <a:pt x="508" y="189"/>
                </a:lnTo>
                <a:lnTo>
                  <a:pt x="491" y="190"/>
                </a:lnTo>
                <a:lnTo>
                  <a:pt x="482" y="191"/>
                </a:lnTo>
                <a:lnTo>
                  <a:pt x="474" y="192"/>
                </a:lnTo>
                <a:lnTo>
                  <a:pt x="457" y="195"/>
                </a:lnTo>
                <a:lnTo>
                  <a:pt x="449" y="197"/>
                </a:lnTo>
                <a:lnTo>
                  <a:pt x="440" y="199"/>
                </a:lnTo>
                <a:lnTo>
                  <a:pt x="424" y="203"/>
                </a:lnTo>
                <a:lnTo>
                  <a:pt x="409" y="209"/>
                </a:lnTo>
                <a:lnTo>
                  <a:pt x="393" y="216"/>
                </a:lnTo>
                <a:lnTo>
                  <a:pt x="386" y="219"/>
                </a:lnTo>
                <a:lnTo>
                  <a:pt x="378" y="222"/>
                </a:lnTo>
                <a:lnTo>
                  <a:pt x="371" y="226"/>
                </a:lnTo>
                <a:lnTo>
                  <a:pt x="364" y="230"/>
                </a:lnTo>
                <a:lnTo>
                  <a:pt x="350" y="238"/>
                </a:lnTo>
                <a:lnTo>
                  <a:pt x="336" y="247"/>
                </a:lnTo>
                <a:lnTo>
                  <a:pt x="323" y="256"/>
                </a:lnTo>
                <a:lnTo>
                  <a:pt x="310" y="266"/>
                </a:lnTo>
                <a:lnTo>
                  <a:pt x="298" y="276"/>
                </a:lnTo>
                <a:lnTo>
                  <a:pt x="286" y="288"/>
                </a:lnTo>
                <a:lnTo>
                  <a:pt x="274" y="300"/>
                </a:lnTo>
                <a:lnTo>
                  <a:pt x="269" y="306"/>
                </a:lnTo>
                <a:lnTo>
                  <a:pt x="264" y="312"/>
                </a:lnTo>
                <a:lnTo>
                  <a:pt x="254" y="325"/>
                </a:lnTo>
                <a:lnTo>
                  <a:pt x="245" y="338"/>
                </a:lnTo>
                <a:lnTo>
                  <a:pt x="236" y="352"/>
                </a:lnTo>
                <a:lnTo>
                  <a:pt x="228" y="366"/>
                </a:lnTo>
                <a:lnTo>
                  <a:pt x="220" y="380"/>
                </a:lnTo>
                <a:lnTo>
                  <a:pt x="214" y="396"/>
                </a:lnTo>
                <a:lnTo>
                  <a:pt x="211" y="404"/>
                </a:lnTo>
                <a:lnTo>
                  <a:pt x="208" y="412"/>
                </a:lnTo>
                <a:lnTo>
                  <a:pt x="202" y="427"/>
                </a:lnTo>
                <a:lnTo>
                  <a:pt x="200" y="435"/>
                </a:lnTo>
                <a:lnTo>
                  <a:pt x="198" y="443"/>
                </a:lnTo>
                <a:lnTo>
                  <a:pt x="196" y="451"/>
                </a:lnTo>
                <a:lnTo>
                  <a:pt x="194" y="459"/>
                </a:lnTo>
                <a:lnTo>
                  <a:pt x="191" y="477"/>
                </a:lnTo>
                <a:lnTo>
                  <a:pt x="189" y="494"/>
                </a:lnTo>
                <a:lnTo>
                  <a:pt x="188" y="511"/>
                </a:lnTo>
                <a:lnTo>
                  <a:pt x="187" y="528"/>
                </a:lnTo>
                <a:close/>
                <a:moveTo>
                  <a:pt x="887" y="917"/>
                </a:moveTo>
                <a:lnTo>
                  <a:pt x="820" y="893"/>
                </a:lnTo>
                <a:lnTo>
                  <a:pt x="800" y="909"/>
                </a:lnTo>
                <a:lnTo>
                  <a:pt x="780" y="923"/>
                </a:lnTo>
                <a:lnTo>
                  <a:pt x="781" y="996"/>
                </a:lnTo>
                <a:lnTo>
                  <a:pt x="766" y="1003"/>
                </a:lnTo>
                <a:lnTo>
                  <a:pt x="751" y="1011"/>
                </a:lnTo>
                <a:lnTo>
                  <a:pt x="693" y="967"/>
                </a:lnTo>
                <a:lnTo>
                  <a:pt x="670" y="975"/>
                </a:lnTo>
                <a:lnTo>
                  <a:pt x="658" y="979"/>
                </a:lnTo>
                <a:lnTo>
                  <a:pt x="646" y="982"/>
                </a:lnTo>
                <a:lnTo>
                  <a:pt x="625" y="1051"/>
                </a:lnTo>
                <a:lnTo>
                  <a:pt x="591" y="1057"/>
                </a:lnTo>
                <a:lnTo>
                  <a:pt x="550" y="998"/>
                </a:lnTo>
                <a:lnTo>
                  <a:pt x="525" y="999"/>
                </a:lnTo>
                <a:lnTo>
                  <a:pt x="500" y="998"/>
                </a:lnTo>
                <a:lnTo>
                  <a:pt x="459" y="1057"/>
                </a:lnTo>
                <a:lnTo>
                  <a:pt x="442" y="1054"/>
                </a:lnTo>
                <a:lnTo>
                  <a:pt x="425" y="1051"/>
                </a:lnTo>
                <a:lnTo>
                  <a:pt x="404" y="982"/>
                </a:lnTo>
                <a:lnTo>
                  <a:pt x="380" y="975"/>
                </a:lnTo>
                <a:lnTo>
                  <a:pt x="369" y="971"/>
                </a:lnTo>
                <a:lnTo>
                  <a:pt x="357" y="967"/>
                </a:lnTo>
                <a:lnTo>
                  <a:pt x="300" y="1011"/>
                </a:lnTo>
                <a:lnTo>
                  <a:pt x="284" y="1003"/>
                </a:lnTo>
                <a:lnTo>
                  <a:pt x="269" y="996"/>
                </a:lnTo>
                <a:lnTo>
                  <a:pt x="270" y="923"/>
                </a:lnTo>
                <a:lnTo>
                  <a:pt x="250" y="909"/>
                </a:lnTo>
                <a:lnTo>
                  <a:pt x="240" y="902"/>
                </a:lnTo>
                <a:lnTo>
                  <a:pt x="230" y="893"/>
                </a:lnTo>
                <a:lnTo>
                  <a:pt x="163" y="917"/>
                </a:lnTo>
                <a:lnTo>
                  <a:pt x="151" y="905"/>
                </a:lnTo>
                <a:lnTo>
                  <a:pt x="138" y="892"/>
                </a:lnTo>
                <a:lnTo>
                  <a:pt x="162" y="825"/>
                </a:lnTo>
                <a:lnTo>
                  <a:pt x="147" y="804"/>
                </a:lnTo>
                <a:lnTo>
                  <a:pt x="132" y="784"/>
                </a:lnTo>
                <a:lnTo>
                  <a:pt x="61" y="785"/>
                </a:lnTo>
                <a:lnTo>
                  <a:pt x="53" y="770"/>
                </a:lnTo>
                <a:lnTo>
                  <a:pt x="45" y="755"/>
                </a:lnTo>
                <a:lnTo>
                  <a:pt x="88" y="697"/>
                </a:lnTo>
                <a:lnTo>
                  <a:pt x="80" y="674"/>
                </a:lnTo>
                <a:lnTo>
                  <a:pt x="76" y="662"/>
                </a:lnTo>
                <a:lnTo>
                  <a:pt x="73" y="650"/>
                </a:lnTo>
                <a:lnTo>
                  <a:pt x="5" y="628"/>
                </a:lnTo>
                <a:lnTo>
                  <a:pt x="0" y="595"/>
                </a:lnTo>
                <a:lnTo>
                  <a:pt x="58" y="553"/>
                </a:lnTo>
                <a:lnTo>
                  <a:pt x="57" y="528"/>
                </a:lnTo>
                <a:lnTo>
                  <a:pt x="58" y="503"/>
                </a:lnTo>
                <a:lnTo>
                  <a:pt x="0" y="461"/>
                </a:lnTo>
                <a:lnTo>
                  <a:pt x="2" y="445"/>
                </a:lnTo>
                <a:lnTo>
                  <a:pt x="5" y="428"/>
                </a:lnTo>
                <a:lnTo>
                  <a:pt x="73" y="407"/>
                </a:lnTo>
                <a:lnTo>
                  <a:pt x="80" y="382"/>
                </a:lnTo>
                <a:lnTo>
                  <a:pt x="84" y="371"/>
                </a:lnTo>
                <a:lnTo>
                  <a:pt x="88" y="359"/>
                </a:lnTo>
                <a:lnTo>
                  <a:pt x="45" y="302"/>
                </a:lnTo>
                <a:lnTo>
                  <a:pt x="53" y="286"/>
                </a:lnTo>
                <a:lnTo>
                  <a:pt x="61" y="271"/>
                </a:lnTo>
                <a:lnTo>
                  <a:pt x="132" y="272"/>
                </a:lnTo>
                <a:lnTo>
                  <a:pt x="147" y="252"/>
                </a:lnTo>
                <a:lnTo>
                  <a:pt x="154" y="242"/>
                </a:lnTo>
                <a:lnTo>
                  <a:pt x="162" y="232"/>
                </a:lnTo>
                <a:lnTo>
                  <a:pt x="138" y="164"/>
                </a:lnTo>
                <a:lnTo>
                  <a:pt x="151" y="152"/>
                </a:lnTo>
                <a:lnTo>
                  <a:pt x="163" y="140"/>
                </a:lnTo>
                <a:lnTo>
                  <a:pt x="230" y="163"/>
                </a:lnTo>
                <a:lnTo>
                  <a:pt x="250" y="148"/>
                </a:lnTo>
                <a:lnTo>
                  <a:pt x="270" y="134"/>
                </a:lnTo>
                <a:lnTo>
                  <a:pt x="269" y="62"/>
                </a:lnTo>
                <a:lnTo>
                  <a:pt x="284" y="54"/>
                </a:lnTo>
                <a:lnTo>
                  <a:pt x="300" y="46"/>
                </a:lnTo>
                <a:lnTo>
                  <a:pt x="357" y="89"/>
                </a:lnTo>
                <a:lnTo>
                  <a:pt x="380" y="81"/>
                </a:lnTo>
                <a:lnTo>
                  <a:pt x="392" y="77"/>
                </a:lnTo>
                <a:lnTo>
                  <a:pt x="404" y="74"/>
                </a:lnTo>
                <a:lnTo>
                  <a:pt x="425" y="5"/>
                </a:lnTo>
                <a:lnTo>
                  <a:pt x="459" y="0"/>
                </a:lnTo>
                <a:lnTo>
                  <a:pt x="500" y="59"/>
                </a:lnTo>
                <a:lnTo>
                  <a:pt x="525" y="58"/>
                </a:lnTo>
                <a:lnTo>
                  <a:pt x="550" y="59"/>
                </a:lnTo>
                <a:lnTo>
                  <a:pt x="591" y="0"/>
                </a:lnTo>
                <a:lnTo>
                  <a:pt x="608" y="2"/>
                </a:lnTo>
                <a:lnTo>
                  <a:pt x="625" y="5"/>
                </a:lnTo>
                <a:lnTo>
                  <a:pt x="646" y="74"/>
                </a:lnTo>
                <a:lnTo>
                  <a:pt x="670" y="81"/>
                </a:lnTo>
                <a:lnTo>
                  <a:pt x="682" y="85"/>
                </a:lnTo>
                <a:lnTo>
                  <a:pt x="693" y="89"/>
                </a:lnTo>
                <a:lnTo>
                  <a:pt x="751" y="46"/>
                </a:lnTo>
                <a:lnTo>
                  <a:pt x="766" y="54"/>
                </a:lnTo>
                <a:lnTo>
                  <a:pt x="781" y="62"/>
                </a:lnTo>
                <a:lnTo>
                  <a:pt x="780" y="134"/>
                </a:lnTo>
                <a:lnTo>
                  <a:pt x="800" y="148"/>
                </a:lnTo>
                <a:lnTo>
                  <a:pt x="810" y="155"/>
                </a:lnTo>
                <a:lnTo>
                  <a:pt x="820" y="163"/>
                </a:lnTo>
                <a:lnTo>
                  <a:pt x="887" y="140"/>
                </a:lnTo>
                <a:lnTo>
                  <a:pt x="900" y="152"/>
                </a:lnTo>
                <a:lnTo>
                  <a:pt x="912" y="164"/>
                </a:lnTo>
                <a:lnTo>
                  <a:pt x="888" y="232"/>
                </a:lnTo>
                <a:lnTo>
                  <a:pt x="904" y="252"/>
                </a:lnTo>
                <a:lnTo>
                  <a:pt x="918" y="272"/>
                </a:lnTo>
                <a:lnTo>
                  <a:pt x="990" y="271"/>
                </a:lnTo>
                <a:lnTo>
                  <a:pt x="997" y="286"/>
                </a:lnTo>
                <a:lnTo>
                  <a:pt x="1005" y="302"/>
                </a:lnTo>
                <a:lnTo>
                  <a:pt x="962" y="359"/>
                </a:lnTo>
                <a:lnTo>
                  <a:pt x="970" y="382"/>
                </a:lnTo>
                <a:lnTo>
                  <a:pt x="974" y="395"/>
                </a:lnTo>
                <a:lnTo>
                  <a:pt x="977" y="407"/>
                </a:lnTo>
                <a:lnTo>
                  <a:pt x="1045" y="428"/>
                </a:lnTo>
                <a:lnTo>
                  <a:pt x="1052" y="461"/>
                </a:lnTo>
                <a:lnTo>
                  <a:pt x="992" y="503"/>
                </a:lnTo>
                <a:lnTo>
                  <a:pt x="993" y="528"/>
                </a:lnTo>
                <a:lnTo>
                  <a:pt x="992" y="553"/>
                </a:lnTo>
                <a:lnTo>
                  <a:pt x="1052" y="595"/>
                </a:lnTo>
                <a:lnTo>
                  <a:pt x="1049" y="611"/>
                </a:lnTo>
                <a:lnTo>
                  <a:pt x="1045" y="628"/>
                </a:lnTo>
                <a:lnTo>
                  <a:pt x="977" y="650"/>
                </a:lnTo>
                <a:lnTo>
                  <a:pt x="970" y="674"/>
                </a:lnTo>
                <a:lnTo>
                  <a:pt x="966" y="686"/>
                </a:lnTo>
                <a:lnTo>
                  <a:pt x="962" y="697"/>
                </a:lnTo>
                <a:lnTo>
                  <a:pt x="1005" y="755"/>
                </a:lnTo>
                <a:lnTo>
                  <a:pt x="997" y="770"/>
                </a:lnTo>
                <a:lnTo>
                  <a:pt x="990" y="785"/>
                </a:lnTo>
                <a:lnTo>
                  <a:pt x="918" y="784"/>
                </a:lnTo>
                <a:lnTo>
                  <a:pt x="904" y="804"/>
                </a:lnTo>
                <a:lnTo>
                  <a:pt x="897" y="814"/>
                </a:lnTo>
                <a:lnTo>
                  <a:pt x="888" y="825"/>
                </a:lnTo>
                <a:lnTo>
                  <a:pt x="912" y="892"/>
                </a:lnTo>
                <a:lnTo>
                  <a:pt x="900" y="905"/>
                </a:lnTo>
                <a:lnTo>
                  <a:pt x="887" y="917"/>
                </a:lnTo>
                <a:close/>
              </a:path>
            </a:pathLst>
          </a:custGeom>
          <a:solidFill>
            <a:srgbClr val="103154"/>
          </a:solidFill>
          <a:ln w="6350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1899" tIns="60949" rIns="121899" bIns="60949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solidFill>
                <a:srgbClr val="103154"/>
              </a:solidFill>
              <a:latin typeface="Arial"/>
              <a:ea typeface="微软雅黑"/>
            </a:endParaRPr>
          </a:p>
        </p:txBody>
      </p:sp>
      <p:sp>
        <p:nvSpPr>
          <p:cNvPr id="14" name="Freeform 3"/>
          <p:cNvSpPr>
            <a:spLocks noEditPoints="1"/>
          </p:cNvSpPr>
          <p:nvPr/>
        </p:nvSpPr>
        <p:spPr bwMode="auto">
          <a:xfrm>
            <a:off x="493423" y="1822677"/>
            <a:ext cx="2270125" cy="2263181"/>
          </a:xfrm>
          <a:custGeom>
            <a:avLst/>
            <a:gdLst>
              <a:gd name="T0" fmla="*/ 137 w 636"/>
              <a:gd name="T1" fmla="*/ 344 h 633"/>
              <a:gd name="T2" fmla="*/ 146 w 636"/>
              <a:gd name="T3" fmla="*/ 379 h 633"/>
              <a:gd name="T4" fmla="*/ 157 w 636"/>
              <a:gd name="T5" fmla="*/ 404 h 633"/>
              <a:gd name="T6" fmla="*/ 177 w 636"/>
              <a:gd name="T7" fmla="*/ 432 h 633"/>
              <a:gd name="T8" fmla="*/ 202 w 636"/>
              <a:gd name="T9" fmla="*/ 457 h 633"/>
              <a:gd name="T10" fmla="*/ 231 w 636"/>
              <a:gd name="T11" fmla="*/ 477 h 633"/>
              <a:gd name="T12" fmla="*/ 272 w 636"/>
              <a:gd name="T13" fmla="*/ 493 h 633"/>
              <a:gd name="T14" fmla="*/ 308 w 636"/>
              <a:gd name="T15" fmla="*/ 498 h 633"/>
              <a:gd name="T16" fmla="*/ 346 w 636"/>
              <a:gd name="T17" fmla="*/ 496 h 633"/>
              <a:gd name="T18" fmla="*/ 381 w 636"/>
              <a:gd name="T19" fmla="*/ 487 h 633"/>
              <a:gd name="T20" fmla="*/ 405 w 636"/>
              <a:gd name="T21" fmla="*/ 477 h 633"/>
              <a:gd name="T22" fmla="*/ 434 w 636"/>
              <a:gd name="T23" fmla="*/ 457 h 633"/>
              <a:gd name="T24" fmla="*/ 460 w 636"/>
              <a:gd name="T25" fmla="*/ 432 h 633"/>
              <a:gd name="T26" fmla="*/ 479 w 636"/>
              <a:gd name="T27" fmla="*/ 404 h 633"/>
              <a:gd name="T28" fmla="*/ 495 w 636"/>
              <a:gd name="T29" fmla="*/ 362 h 633"/>
              <a:gd name="T30" fmla="*/ 501 w 636"/>
              <a:gd name="T31" fmla="*/ 325 h 633"/>
              <a:gd name="T32" fmla="*/ 499 w 636"/>
              <a:gd name="T33" fmla="*/ 288 h 633"/>
              <a:gd name="T34" fmla="*/ 490 w 636"/>
              <a:gd name="T35" fmla="*/ 254 h 633"/>
              <a:gd name="T36" fmla="*/ 479 w 636"/>
              <a:gd name="T37" fmla="*/ 230 h 633"/>
              <a:gd name="T38" fmla="*/ 460 w 636"/>
              <a:gd name="T39" fmla="*/ 201 h 633"/>
              <a:gd name="T40" fmla="*/ 434 w 636"/>
              <a:gd name="T41" fmla="*/ 176 h 633"/>
              <a:gd name="T42" fmla="*/ 405 w 636"/>
              <a:gd name="T43" fmla="*/ 157 h 633"/>
              <a:gd name="T44" fmla="*/ 364 w 636"/>
              <a:gd name="T45" fmla="*/ 139 h 633"/>
              <a:gd name="T46" fmla="*/ 328 w 636"/>
              <a:gd name="T47" fmla="*/ 134 h 633"/>
              <a:gd name="T48" fmla="*/ 290 w 636"/>
              <a:gd name="T49" fmla="*/ 136 h 633"/>
              <a:gd name="T50" fmla="*/ 255 w 636"/>
              <a:gd name="T51" fmla="*/ 145 h 633"/>
              <a:gd name="T52" fmla="*/ 231 w 636"/>
              <a:gd name="T53" fmla="*/ 157 h 633"/>
              <a:gd name="T54" fmla="*/ 202 w 636"/>
              <a:gd name="T55" fmla="*/ 176 h 633"/>
              <a:gd name="T56" fmla="*/ 177 w 636"/>
              <a:gd name="T57" fmla="*/ 201 h 633"/>
              <a:gd name="T58" fmla="*/ 157 w 636"/>
              <a:gd name="T59" fmla="*/ 230 h 633"/>
              <a:gd name="T60" fmla="*/ 141 w 636"/>
              <a:gd name="T61" fmla="*/ 271 h 633"/>
              <a:gd name="T62" fmla="*/ 135 w 636"/>
              <a:gd name="T63" fmla="*/ 307 h 633"/>
              <a:gd name="T64" fmla="*/ 429 w 636"/>
              <a:gd name="T65" fmla="*/ 551 h 633"/>
              <a:gd name="T66" fmla="*/ 382 w 636"/>
              <a:gd name="T67" fmla="*/ 628 h 633"/>
              <a:gd name="T68" fmla="*/ 299 w 636"/>
              <a:gd name="T69" fmla="*/ 575 h 633"/>
              <a:gd name="T70" fmla="*/ 219 w 636"/>
              <a:gd name="T71" fmla="*/ 618 h 633"/>
              <a:gd name="T72" fmla="*/ 184 w 636"/>
              <a:gd name="T73" fmla="*/ 536 h 633"/>
              <a:gd name="T74" fmla="*/ 146 w 636"/>
              <a:gd name="T75" fmla="*/ 507 h 633"/>
              <a:gd name="T76" fmla="*/ 94 w 636"/>
              <a:gd name="T77" fmla="*/ 440 h 633"/>
              <a:gd name="T78" fmla="*/ 75 w 636"/>
              <a:gd name="T79" fmla="*/ 395 h 633"/>
              <a:gd name="T80" fmla="*/ 64 w 636"/>
              <a:gd name="T81" fmla="*/ 311 h 633"/>
              <a:gd name="T82" fmla="*/ 70 w 636"/>
              <a:gd name="T83" fmla="*/ 262 h 633"/>
              <a:gd name="T84" fmla="*/ 102 w 636"/>
              <a:gd name="T85" fmla="*/ 184 h 633"/>
              <a:gd name="T86" fmla="*/ 132 w 636"/>
              <a:gd name="T87" fmla="*/ 144 h 633"/>
              <a:gd name="T88" fmla="*/ 200 w 636"/>
              <a:gd name="T89" fmla="*/ 93 h 633"/>
              <a:gd name="T90" fmla="*/ 246 w 636"/>
              <a:gd name="T91" fmla="*/ 74 h 633"/>
              <a:gd name="T92" fmla="*/ 296 w 636"/>
              <a:gd name="T93" fmla="*/ 0 h 633"/>
              <a:gd name="T94" fmla="*/ 367 w 636"/>
              <a:gd name="T95" fmla="*/ 67 h 633"/>
              <a:gd name="T96" fmla="*/ 444 w 636"/>
              <a:gd name="T97" fmla="*/ 25 h 633"/>
              <a:gd name="T98" fmla="*/ 478 w 636"/>
              <a:gd name="T99" fmla="*/ 116 h 633"/>
              <a:gd name="T100" fmla="*/ 574 w 636"/>
              <a:gd name="T101" fmla="*/ 126 h 633"/>
              <a:gd name="T102" fmla="*/ 550 w 636"/>
              <a:gd name="T103" fmla="*/ 205 h 633"/>
              <a:gd name="T104" fmla="*/ 567 w 636"/>
              <a:gd name="T105" fmla="*/ 245 h 633"/>
              <a:gd name="T106" fmla="*/ 577 w 636"/>
              <a:gd name="T107" fmla="*/ 329 h 633"/>
              <a:gd name="T108" fmla="*/ 571 w 636"/>
              <a:gd name="T109" fmla="*/ 377 h 633"/>
              <a:gd name="T110" fmla="*/ 537 w 636"/>
              <a:gd name="T111" fmla="*/ 456 h 633"/>
              <a:gd name="T112" fmla="*/ 509 w 636"/>
              <a:gd name="T113" fmla="*/ 493 h 633"/>
              <a:gd name="T114" fmla="*/ 495 w 636"/>
              <a:gd name="T115" fmla="*/ 581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6" h="633">
                <a:moveTo>
                  <a:pt x="135" y="316"/>
                </a:moveTo>
                <a:lnTo>
                  <a:pt x="135" y="325"/>
                </a:lnTo>
                <a:lnTo>
                  <a:pt x="136" y="335"/>
                </a:lnTo>
                <a:lnTo>
                  <a:pt x="137" y="344"/>
                </a:lnTo>
                <a:lnTo>
                  <a:pt x="139" y="354"/>
                </a:lnTo>
                <a:lnTo>
                  <a:pt x="141" y="362"/>
                </a:lnTo>
                <a:lnTo>
                  <a:pt x="143" y="371"/>
                </a:lnTo>
                <a:lnTo>
                  <a:pt x="146" y="379"/>
                </a:lnTo>
                <a:lnTo>
                  <a:pt x="149" y="388"/>
                </a:lnTo>
                <a:lnTo>
                  <a:pt x="151" y="392"/>
                </a:lnTo>
                <a:lnTo>
                  <a:pt x="153" y="396"/>
                </a:lnTo>
                <a:lnTo>
                  <a:pt x="157" y="404"/>
                </a:lnTo>
                <a:lnTo>
                  <a:pt x="161" y="411"/>
                </a:lnTo>
                <a:lnTo>
                  <a:pt x="166" y="419"/>
                </a:lnTo>
                <a:lnTo>
                  <a:pt x="171" y="426"/>
                </a:lnTo>
                <a:lnTo>
                  <a:pt x="177" y="432"/>
                </a:lnTo>
                <a:lnTo>
                  <a:pt x="182" y="439"/>
                </a:lnTo>
                <a:lnTo>
                  <a:pt x="189" y="445"/>
                </a:lnTo>
                <a:lnTo>
                  <a:pt x="196" y="451"/>
                </a:lnTo>
                <a:lnTo>
                  <a:pt x="202" y="457"/>
                </a:lnTo>
                <a:lnTo>
                  <a:pt x="209" y="462"/>
                </a:lnTo>
                <a:lnTo>
                  <a:pt x="216" y="468"/>
                </a:lnTo>
                <a:lnTo>
                  <a:pt x="223" y="472"/>
                </a:lnTo>
                <a:lnTo>
                  <a:pt x="231" y="477"/>
                </a:lnTo>
                <a:lnTo>
                  <a:pt x="247" y="484"/>
                </a:lnTo>
                <a:lnTo>
                  <a:pt x="255" y="487"/>
                </a:lnTo>
                <a:lnTo>
                  <a:pt x="264" y="490"/>
                </a:lnTo>
                <a:lnTo>
                  <a:pt x="272" y="493"/>
                </a:lnTo>
                <a:lnTo>
                  <a:pt x="281" y="495"/>
                </a:lnTo>
                <a:lnTo>
                  <a:pt x="290" y="496"/>
                </a:lnTo>
                <a:lnTo>
                  <a:pt x="299" y="498"/>
                </a:lnTo>
                <a:lnTo>
                  <a:pt x="308" y="498"/>
                </a:lnTo>
                <a:lnTo>
                  <a:pt x="319" y="499"/>
                </a:lnTo>
                <a:lnTo>
                  <a:pt x="328" y="498"/>
                </a:lnTo>
                <a:lnTo>
                  <a:pt x="337" y="498"/>
                </a:lnTo>
                <a:lnTo>
                  <a:pt x="346" y="496"/>
                </a:lnTo>
                <a:lnTo>
                  <a:pt x="355" y="495"/>
                </a:lnTo>
                <a:lnTo>
                  <a:pt x="364" y="493"/>
                </a:lnTo>
                <a:lnTo>
                  <a:pt x="372" y="490"/>
                </a:lnTo>
                <a:lnTo>
                  <a:pt x="381" y="487"/>
                </a:lnTo>
                <a:lnTo>
                  <a:pt x="389" y="484"/>
                </a:lnTo>
                <a:lnTo>
                  <a:pt x="393" y="482"/>
                </a:lnTo>
                <a:lnTo>
                  <a:pt x="397" y="481"/>
                </a:lnTo>
                <a:lnTo>
                  <a:pt x="405" y="477"/>
                </a:lnTo>
                <a:lnTo>
                  <a:pt x="413" y="472"/>
                </a:lnTo>
                <a:lnTo>
                  <a:pt x="420" y="468"/>
                </a:lnTo>
                <a:lnTo>
                  <a:pt x="427" y="462"/>
                </a:lnTo>
                <a:lnTo>
                  <a:pt x="434" y="457"/>
                </a:lnTo>
                <a:lnTo>
                  <a:pt x="442" y="451"/>
                </a:lnTo>
                <a:lnTo>
                  <a:pt x="448" y="445"/>
                </a:lnTo>
                <a:lnTo>
                  <a:pt x="454" y="439"/>
                </a:lnTo>
                <a:lnTo>
                  <a:pt x="460" y="432"/>
                </a:lnTo>
                <a:lnTo>
                  <a:pt x="465" y="426"/>
                </a:lnTo>
                <a:lnTo>
                  <a:pt x="470" y="419"/>
                </a:lnTo>
                <a:lnTo>
                  <a:pt x="475" y="411"/>
                </a:lnTo>
                <a:lnTo>
                  <a:pt x="479" y="404"/>
                </a:lnTo>
                <a:lnTo>
                  <a:pt x="487" y="388"/>
                </a:lnTo>
                <a:lnTo>
                  <a:pt x="490" y="379"/>
                </a:lnTo>
                <a:lnTo>
                  <a:pt x="493" y="371"/>
                </a:lnTo>
                <a:lnTo>
                  <a:pt x="495" y="362"/>
                </a:lnTo>
                <a:lnTo>
                  <a:pt x="497" y="354"/>
                </a:lnTo>
                <a:lnTo>
                  <a:pt x="499" y="344"/>
                </a:lnTo>
                <a:lnTo>
                  <a:pt x="500" y="335"/>
                </a:lnTo>
                <a:lnTo>
                  <a:pt x="501" y="325"/>
                </a:lnTo>
                <a:lnTo>
                  <a:pt x="501" y="316"/>
                </a:lnTo>
                <a:lnTo>
                  <a:pt x="501" y="307"/>
                </a:lnTo>
                <a:lnTo>
                  <a:pt x="500" y="298"/>
                </a:lnTo>
                <a:lnTo>
                  <a:pt x="499" y="288"/>
                </a:lnTo>
                <a:lnTo>
                  <a:pt x="497" y="279"/>
                </a:lnTo>
                <a:lnTo>
                  <a:pt x="495" y="271"/>
                </a:lnTo>
                <a:lnTo>
                  <a:pt x="493" y="262"/>
                </a:lnTo>
                <a:lnTo>
                  <a:pt x="490" y="254"/>
                </a:lnTo>
                <a:lnTo>
                  <a:pt x="487" y="245"/>
                </a:lnTo>
                <a:lnTo>
                  <a:pt x="485" y="241"/>
                </a:lnTo>
                <a:lnTo>
                  <a:pt x="483" y="237"/>
                </a:lnTo>
                <a:lnTo>
                  <a:pt x="479" y="230"/>
                </a:lnTo>
                <a:lnTo>
                  <a:pt x="475" y="222"/>
                </a:lnTo>
                <a:lnTo>
                  <a:pt x="470" y="215"/>
                </a:lnTo>
                <a:lnTo>
                  <a:pt x="465" y="207"/>
                </a:lnTo>
                <a:lnTo>
                  <a:pt x="460" y="201"/>
                </a:lnTo>
                <a:lnTo>
                  <a:pt x="454" y="194"/>
                </a:lnTo>
                <a:lnTo>
                  <a:pt x="448" y="188"/>
                </a:lnTo>
                <a:lnTo>
                  <a:pt x="442" y="182"/>
                </a:lnTo>
                <a:lnTo>
                  <a:pt x="434" y="176"/>
                </a:lnTo>
                <a:lnTo>
                  <a:pt x="427" y="171"/>
                </a:lnTo>
                <a:lnTo>
                  <a:pt x="420" y="166"/>
                </a:lnTo>
                <a:lnTo>
                  <a:pt x="413" y="161"/>
                </a:lnTo>
                <a:lnTo>
                  <a:pt x="405" y="157"/>
                </a:lnTo>
                <a:lnTo>
                  <a:pt x="389" y="148"/>
                </a:lnTo>
                <a:lnTo>
                  <a:pt x="381" y="145"/>
                </a:lnTo>
                <a:lnTo>
                  <a:pt x="372" y="142"/>
                </a:lnTo>
                <a:lnTo>
                  <a:pt x="364" y="139"/>
                </a:lnTo>
                <a:lnTo>
                  <a:pt x="355" y="137"/>
                </a:lnTo>
                <a:lnTo>
                  <a:pt x="346" y="136"/>
                </a:lnTo>
                <a:lnTo>
                  <a:pt x="337" y="135"/>
                </a:lnTo>
                <a:lnTo>
                  <a:pt x="328" y="134"/>
                </a:lnTo>
                <a:lnTo>
                  <a:pt x="319" y="134"/>
                </a:lnTo>
                <a:lnTo>
                  <a:pt x="308" y="134"/>
                </a:lnTo>
                <a:lnTo>
                  <a:pt x="299" y="135"/>
                </a:lnTo>
                <a:lnTo>
                  <a:pt x="290" y="136"/>
                </a:lnTo>
                <a:lnTo>
                  <a:pt x="281" y="137"/>
                </a:lnTo>
                <a:lnTo>
                  <a:pt x="272" y="139"/>
                </a:lnTo>
                <a:lnTo>
                  <a:pt x="264" y="142"/>
                </a:lnTo>
                <a:lnTo>
                  <a:pt x="255" y="145"/>
                </a:lnTo>
                <a:lnTo>
                  <a:pt x="247" y="148"/>
                </a:lnTo>
                <a:lnTo>
                  <a:pt x="243" y="150"/>
                </a:lnTo>
                <a:lnTo>
                  <a:pt x="239" y="153"/>
                </a:lnTo>
                <a:lnTo>
                  <a:pt x="231" y="157"/>
                </a:lnTo>
                <a:lnTo>
                  <a:pt x="223" y="161"/>
                </a:lnTo>
                <a:lnTo>
                  <a:pt x="216" y="166"/>
                </a:lnTo>
                <a:lnTo>
                  <a:pt x="209" y="171"/>
                </a:lnTo>
                <a:lnTo>
                  <a:pt x="202" y="176"/>
                </a:lnTo>
                <a:lnTo>
                  <a:pt x="196" y="182"/>
                </a:lnTo>
                <a:lnTo>
                  <a:pt x="189" y="188"/>
                </a:lnTo>
                <a:lnTo>
                  <a:pt x="182" y="194"/>
                </a:lnTo>
                <a:lnTo>
                  <a:pt x="177" y="201"/>
                </a:lnTo>
                <a:lnTo>
                  <a:pt x="171" y="207"/>
                </a:lnTo>
                <a:lnTo>
                  <a:pt x="166" y="215"/>
                </a:lnTo>
                <a:lnTo>
                  <a:pt x="161" y="222"/>
                </a:lnTo>
                <a:lnTo>
                  <a:pt x="157" y="230"/>
                </a:lnTo>
                <a:lnTo>
                  <a:pt x="149" y="245"/>
                </a:lnTo>
                <a:lnTo>
                  <a:pt x="146" y="254"/>
                </a:lnTo>
                <a:lnTo>
                  <a:pt x="143" y="262"/>
                </a:lnTo>
                <a:lnTo>
                  <a:pt x="141" y="271"/>
                </a:lnTo>
                <a:lnTo>
                  <a:pt x="139" y="279"/>
                </a:lnTo>
                <a:lnTo>
                  <a:pt x="137" y="288"/>
                </a:lnTo>
                <a:lnTo>
                  <a:pt x="136" y="298"/>
                </a:lnTo>
                <a:lnTo>
                  <a:pt x="135" y="307"/>
                </a:lnTo>
                <a:lnTo>
                  <a:pt x="135" y="316"/>
                </a:lnTo>
                <a:close/>
                <a:moveTo>
                  <a:pt x="495" y="581"/>
                </a:moveTo>
                <a:lnTo>
                  <a:pt x="441" y="545"/>
                </a:lnTo>
                <a:lnTo>
                  <a:pt x="429" y="551"/>
                </a:lnTo>
                <a:lnTo>
                  <a:pt x="419" y="556"/>
                </a:lnTo>
                <a:lnTo>
                  <a:pt x="408" y="560"/>
                </a:lnTo>
                <a:lnTo>
                  <a:pt x="396" y="564"/>
                </a:lnTo>
                <a:lnTo>
                  <a:pt x="382" y="628"/>
                </a:lnTo>
                <a:lnTo>
                  <a:pt x="362" y="631"/>
                </a:lnTo>
                <a:lnTo>
                  <a:pt x="342" y="633"/>
                </a:lnTo>
                <a:lnTo>
                  <a:pt x="311" y="575"/>
                </a:lnTo>
                <a:lnTo>
                  <a:pt x="299" y="575"/>
                </a:lnTo>
                <a:lnTo>
                  <a:pt x="287" y="573"/>
                </a:lnTo>
                <a:lnTo>
                  <a:pt x="275" y="572"/>
                </a:lnTo>
                <a:lnTo>
                  <a:pt x="263" y="569"/>
                </a:lnTo>
                <a:lnTo>
                  <a:pt x="219" y="618"/>
                </a:lnTo>
                <a:lnTo>
                  <a:pt x="209" y="615"/>
                </a:lnTo>
                <a:lnTo>
                  <a:pt x="200" y="612"/>
                </a:lnTo>
                <a:lnTo>
                  <a:pt x="181" y="604"/>
                </a:lnTo>
                <a:lnTo>
                  <a:pt x="184" y="536"/>
                </a:lnTo>
                <a:lnTo>
                  <a:pt x="174" y="530"/>
                </a:lnTo>
                <a:lnTo>
                  <a:pt x="164" y="522"/>
                </a:lnTo>
                <a:lnTo>
                  <a:pt x="155" y="515"/>
                </a:lnTo>
                <a:lnTo>
                  <a:pt x="146" y="507"/>
                </a:lnTo>
                <a:lnTo>
                  <a:pt x="80" y="527"/>
                </a:lnTo>
                <a:lnTo>
                  <a:pt x="68" y="513"/>
                </a:lnTo>
                <a:lnTo>
                  <a:pt x="56" y="498"/>
                </a:lnTo>
                <a:lnTo>
                  <a:pt x="94" y="440"/>
                </a:lnTo>
                <a:lnTo>
                  <a:pt x="89" y="429"/>
                </a:lnTo>
                <a:lnTo>
                  <a:pt x="84" y="418"/>
                </a:lnTo>
                <a:lnTo>
                  <a:pt x="79" y="407"/>
                </a:lnTo>
                <a:lnTo>
                  <a:pt x="75" y="395"/>
                </a:lnTo>
                <a:lnTo>
                  <a:pt x="5" y="380"/>
                </a:lnTo>
                <a:lnTo>
                  <a:pt x="2" y="362"/>
                </a:lnTo>
                <a:lnTo>
                  <a:pt x="0" y="343"/>
                </a:lnTo>
                <a:lnTo>
                  <a:pt x="64" y="311"/>
                </a:lnTo>
                <a:lnTo>
                  <a:pt x="65" y="298"/>
                </a:lnTo>
                <a:lnTo>
                  <a:pt x="66" y="286"/>
                </a:lnTo>
                <a:lnTo>
                  <a:pt x="68" y="274"/>
                </a:lnTo>
                <a:lnTo>
                  <a:pt x="70" y="262"/>
                </a:lnTo>
                <a:lnTo>
                  <a:pt x="16" y="213"/>
                </a:lnTo>
                <a:lnTo>
                  <a:pt x="23" y="197"/>
                </a:lnTo>
                <a:lnTo>
                  <a:pt x="30" y="181"/>
                </a:lnTo>
                <a:lnTo>
                  <a:pt x="102" y="184"/>
                </a:lnTo>
                <a:lnTo>
                  <a:pt x="109" y="174"/>
                </a:lnTo>
                <a:lnTo>
                  <a:pt x="116" y="164"/>
                </a:lnTo>
                <a:lnTo>
                  <a:pt x="124" y="154"/>
                </a:lnTo>
                <a:lnTo>
                  <a:pt x="132" y="144"/>
                </a:lnTo>
                <a:lnTo>
                  <a:pt x="111" y="75"/>
                </a:lnTo>
                <a:lnTo>
                  <a:pt x="124" y="64"/>
                </a:lnTo>
                <a:lnTo>
                  <a:pt x="138" y="54"/>
                </a:lnTo>
                <a:lnTo>
                  <a:pt x="200" y="93"/>
                </a:lnTo>
                <a:lnTo>
                  <a:pt x="211" y="87"/>
                </a:lnTo>
                <a:lnTo>
                  <a:pt x="222" y="82"/>
                </a:lnTo>
                <a:lnTo>
                  <a:pt x="234" y="78"/>
                </a:lnTo>
                <a:lnTo>
                  <a:pt x="246" y="74"/>
                </a:lnTo>
                <a:lnTo>
                  <a:pt x="261" y="4"/>
                </a:lnTo>
                <a:lnTo>
                  <a:pt x="270" y="3"/>
                </a:lnTo>
                <a:lnTo>
                  <a:pt x="279" y="1"/>
                </a:lnTo>
                <a:lnTo>
                  <a:pt x="296" y="0"/>
                </a:lnTo>
                <a:lnTo>
                  <a:pt x="330" y="63"/>
                </a:lnTo>
                <a:lnTo>
                  <a:pt x="343" y="64"/>
                </a:lnTo>
                <a:lnTo>
                  <a:pt x="355" y="65"/>
                </a:lnTo>
                <a:lnTo>
                  <a:pt x="367" y="67"/>
                </a:lnTo>
                <a:lnTo>
                  <a:pt x="379" y="69"/>
                </a:lnTo>
                <a:lnTo>
                  <a:pt x="426" y="18"/>
                </a:lnTo>
                <a:lnTo>
                  <a:pt x="435" y="21"/>
                </a:lnTo>
                <a:lnTo>
                  <a:pt x="444" y="25"/>
                </a:lnTo>
                <a:lnTo>
                  <a:pt x="461" y="32"/>
                </a:lnTo>
                <a:lnTo>
                  <a:pt x="458" y="102"/>
                </a:lnTo>
                <a:lnTo>
                  <a:pt x="468" y="109"/>
                </a:lnTo>
                <a:lnTo>
                  <a:pt x="478" y="116"/>
                </a:lnTo>
                <a:lnTo>
                  <a:pt x="487" y="124"/>
                </a:lnTo>
                <a:lnTo>
                  <a:pt x="496" y="132"/>
                </a:lnTo>
                <a:lnTo>
                  <a:pt x="561" y="111"/>
                </a:lnTo>
                <a:lnTo>
                  <a:pt x="574" y="126"/>
                </a:lnTo>
                <a:lnTo>
                  <a:pt x="579" y="134"/>
                </a:lnTo>
                <a:lnTo>
                  <a:pt x="585" y="142"/>
                </a:lnTo>
                <a:lnTo>
                  <a:pt x="547" y="200"/>
                </a:lnTo>
                <a:lnTo>
                  <a:pt x="550" y="205"/>
                </a:lnTo>
                <a:lnTo>
                  <a:pt x="553" y="211"/>
                </a:lnTo>
                <a:lnTo>
                  <a:pt x="558" y="222"/>
                </a:lnTo>
                <a:lnTo>
                  <a:pt x="562" y="233"/>
                </a:lnTo>
                <a:lnTo>
                  <a:pt x="567" y="245"/>
                </a:lnTo>
                <a:lnTo>
                  <a:pt x="631" y="259"/>
                </a:lnTo>
                <a:lnTo>
                  <a:pt x="634" y="278"/>
                </a:lnTo>
                <a:lnTo>
                  <a:pt x="636" y="298"/>
                </a:lnTo>
                <a:lnTo>
                  <a:pt x="577" y="329"/>
                </a:lnTo>
                <a:lnTo>
                  <a:pt x="577" y="341"/>
                </a:lnTo>
                <a:lnTo>
                  <a:pt x="575" y="354"/>
                </a:lnTo>
                <a:lnTo>
                  <a:pt x="574" y="365"/>
                </a:lnTo>
                <a:lnTo>
                  <a:pt x="571" y="377"/>
                </a:lnTo>
                <a:lnTo>
                  <a:pt x="619" y="421"/>
                </a:lnTo>
                <a:lnTo>
                  <a:pt x="612" y="440"/>
                </a:lnTo>
                <a:lnTo>
                  <a:pt x="603" y="458"/>
                </a:lnTo>
                <a:lnTo>
                  <a:pt x="537" y="456"/>
                </a:lnTo>
                <a:lnTo>
                  <a:pt x="531" y="465"/>
                </a:lnTo>
                <a:lnTo>
                  <a:pt x="524" y="475"/>
                </a:lnTo>
                <a:lnTo>
                  <a:pt x="516" y="484"/>
                </a:lnTo>
                <a:lnTo>
                  <a:pt x="509" y="493"/>
                </a:lnTo>
                <a:lnTo>
                  <a:pt x="528" y="555"/>
                </a:lnTo>
                <a:lnTo>
                  <a:pt x="512" y="569"/>
                </a:lnTo>
                <a:lnTo>
                  <a:pt x="504" y="575"/>
                </a:lnTo>
                <a:lnTo>
                  <a:pt x="495" y="581"/>
                </a:lnTo>
                <a:close/>
              </a:path>
            </a:pathLst>
          </a:custGeom>
          <a:solidFill>
            <a:srgbClr val="103154"/>
          </a:solidFill>
          <a:ln w="6350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1899" tIns="60949" rIns="121899" bIns="60949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solidFill>
                <a:srgbClr val="103154"/>
              </a:solidFill>
              <a:latin typeface="Arial"/>
              <a:ea typeface="微软雅黑"/>
            </a:endParaRPr>
          </a:p>
        </p:txBody>
      </p:sp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821333386"/>
              </p:ext>
            </p:extLst>
          </p:nvPr>
        </p:nvGraphicFramePr>
        <p:xfrm>
          <a:off x="858357" y="2193571"/>
          <a:ext cx="1540276" cy="1521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图表 15"/>
          <p:cNvGraphicFramePr/>
          <p:nvPr>
            <p:extLst>
              <p:ext uri="{D42A27DB-BD31-4B8C-83A1-F6EECF244321}">
                <p14:modId xmlns:p14="http://schemas.microsoft.com/office/powerpoint/2010/main" val="2358235280"/>
              </p:ext>
            </p:extLst>
          </p:nvPr>
        </p:nvGraphicFramePr>
        <p:xfrm>
          <a:off x="5935898" y="2950886"/>
          <a:ext cx="1548615" cy="1529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图表 16"/>
          <p:cNvGraphicFramePr/>
          <p:nvPr>
            <p:extLst>
              <p:ext uri="{D42A27DB-BD31-4B8C-83A1-F6EECF244321}">
                <p14:modId xmlns:p14="http://schemas.microsoft.com/office/powerpoint/2010/main" val="2211962529"/>
              </p:ext>
            </p:extLst>
          </p:nvPr>
        </p:nvGraphicFramePr>
        <p:xfrm>
          <a:off x="2807539" y="3222520"/>
          <a:ext cx="2406204" cy="2376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文本框 8"/>
          <p:cNvSpPr txBox="1"/>
          <p:nvPr/>
        </p:nvSpPr>
        <p:spPr>
          <a:xfrm>
            <a:off x="7299401" y="4199687"/>
            <a:ext cx="3574195" cy="800197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400" b="1" dirty="0">
                <a:solidFill>
                  <a:srgbClr val="103154"/>
                </a:solidFill>
                <a:latin typeface="Arial"/>
                <a:ea typeface="微软雅黑"/>
              </a:rPr>
              <a:t>点击此处添加标题</a:t>
            </a:r>
            <a:endParaRPr kumimoji="1" lang="en-US" altLang="zh-CN" sz="2400" b="1" dirty="0">
              <a:solidFill>
                <a:srgbClr val="103154"/>
              </a:solidFill>
              <a:latin typeface="Arial"/>
              <a:ea typeface="微软雅黑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>
                <a:solidFill>
                  <a:srgbClr val="103154"/>
                </a:solidFill>
                <a:ea typeface="宋体"/>
                <a:cs typeface="Arial" panose="020B0604020202020204" pitchFamily="34" charset="0"/>
              </a:rPr>
              <a:t>ADD</a:t>
            </a:r>
            <a:r>
              <a:rPr lang="zh-CN" altLang="en-US" sz="2000" b="1" dirty="0">
                <a:solidFill>
                  <a:srgbClr val="103154"/>
                </a:solidFill>
                <a:ea typeface="宋体"/>
                <a:cs typeface="Arial" panose="020B0604020202020204" pitchFamily="34" charset="0"/>
              </a:rPr>
              <a:t> </a:t>
            </a:r>
            <a:r>
              <a:rPr lang="en-US" altLang="zh-CN" sz="2000" b="1" dirty="0">
                <a:solidFill>
                  <a:srgbClr val="103154"/>
                </a:solidFill>
                <a:ea typeface="宋体"/>
                <a:cs typeface="Arial" panose="020B0604020202020204" pitchFamily="34" charset="0"/>
              </a:rPr>
              <a:t>YOUR</a:t>
            </a:r>
            <a:r>
              <a:rPr lang="zh-CN" altLang="en-US" sz="2000" b="1" dirty="0">
                <a:solidFill>
                  <a:srgbClr val="103154"/>
                </a:solidFill>
                <a:ea typeface="宋体"/>
                <a:cs typeface="Arial" panose="020B0604020202020204" pitchFamily="34" charset="0"/>
              </a:rPr>
              <a:t> </a:t>
            </a:r>
            <a:r>
              <a:rPr lang="en-US" altLang="zh-CN" sz="2000" b="1" dirty="0">
                <a:solidFill>
                  <a:srgbClr val="103154"/>
                </a:solidFill>
                <a:ea typeface="宋体"/>
                <a:cs typeface="Arial" panose="020B0604020202020204" pitchFamily="34" charset="0"/>
              </a:rPr>
              <a:t>TITLE</a:t>
            </a:r>
            <a:r>
              <a:rPr lang="zh-CN" altLang="en-US" sz="2000" b="1" dirty="0">
                <a:solidFill>
                  <a:srgbClr val="103154"/>
                </a:solidFill>
                <a:ea typeface="宋体"/>
                <a:cs typeface="Arial" panose="020B0604020202020204" pitchFamily="34" charset="0"/>
              </a:rPr>
              <a:t> </a:t>
            </a:r>
            <a:r>
              <a:rPr lang="en-US" altLang="zh-CN" sz="2000" b="1" dirty="0">
                <a:solidFill>
                  <a:srgbClr val="103154"/>
                </a:solidFill>
                <a:ea typeface="宋体"/>
                <a:cs typeface="Arial" panose="020B0604020202020204" pitchFamily="34" charset="0"/>
              </a:rPr>
              <a:t>HERE</a:t>
            </a:r>
            <a:endParaRPr lang="zh-CN" altLang="en-US" sz="2000" b="1" dirty="0">
              <a:solidFill>
                <a:srgbClr val="103154"/>
              </a:solidFill>
              <a:ea typeface="宋体"/>
              <a:cs typeface="Arial" panose="020B0604020202020204" pitchFamily="34" charset="0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5424274" y="5112072"/>
            <a:ext cx="5449331" cy="1456467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103154"/>
                </a:solidFill>
                <a:latin typeface="Arial"/>
                <a:ea typeface="微软雅黑"/>
              </a:rPr>
              <a:t>点击此处添加文本信息</a:t>
            </a:r>
            <a:endParaRPr lang="en-US" altLang="zh-CN" sz="1333" dirty="0">
              <a:solidFill>
                <a:srgbClr val="103154"/>
              </a:solidFill>
              <a:latin typeface="Arial"/>
              <a:ea typeface="微软雅黑"/>
            </a:endParaRPr>
          </a:p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103154"/>
                </a:solidFill>
                <a:latin typeface="Arial"/>
                <a:ea typeface="微软雅黑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333" dirty="0">
                <a:solidFill>
                  <a:srgbClr val="103154"/>
                </a:solidFill>
                <a:latin typeface="Arial"/>
                <a:ea typeface="微软雅黑"/>
              </a:rPr>
              <a:t>Excel</a:t>
            </a:r>
            <a:r>
              <a:rPr lang="zh-CN" altLang="en-US" sz="1333" dirty="0">
                <a:solidFill>
                  <a:srgbClr val="103154"/>
                </a:solidFill>
                <a:latin typeface="Arial"/>
                <a:ea typeface="微软雅黑"/>
              </a:rPr>
              <a:t>中对图表的数据信息进行编辑。点击图标，在屏幕上方的“图标布局”面板中可以对图表的标题、坐标轴、图例、数据标签、网格线、趋势线等进行编辑。</a:t>
            </a:r>
            <a:endParaRPr lang="en-US" altLang="zh-CN" sz="1333" dirty="0">
              <a:solidFill>
                <a:srgbClr val="103154"/>
              </a:solidFill>
              <a:latin typeface="Arial"/>
              <a:ea typeface="微软雅黑"/>
            </a:endParaRPr>
          </a:p>
        </p:txBody>
      </p:sp>
      <p:sp>
        <p:nvSpPr>
          <p:cNvPr id="20" name="Freeform 3"/>
          <p:cNvSpPr>
            <a:spLocks noEditPoints="1"/>
          </p:cNvSpPr>
          <p:nvPr/>
        </p:nvSpPr>
        <p:spPr bwMode="auto">
          <a:xfrm rot="21348122">
            <a:off x="4524763" y="1726473"/>
            <a:ext cx="1243286" cy="1239483"/>
          </a:xfrm>
          <a:custGeom>
            <a:avLst/>
            <a:gdLst>
              <a:gd name="T0" fmla="*/ 137 w 636"/>
              <a:gd name="T1" fmla="*/ 344 h 633"/>
              <a:gd name="T2" fmla="*/ 146 w 636"/>
              <a:gd name="T3" fmla="*/ 379 h 633"/>
              <a:gd name="T4" fmla="*/ 157 w 636"/>
              <a:gd name="T5" fmla="*/ 404 h 633"/>
              <a:gd name="T6" fmla="*/ 177 w 636"/>
              <a:gd name="T7" fmla="*/ 432 h 633"/>
              <a:gd name="T8" fmla="*/ 202 w 636"/>
              <a:gd name="T9" fmla="*/ 457 h 633"/>
              <a:gd name="T10" fmla="*/ 231 w 636"/>
              <a:gd name="T11" fmla="*/ 477 h 633"/>
              <a:gd name="T12" fmla="*/ 272 w 636"/>
              <a:gd name="T13" fmla="*/ 493 h 633"/>
              <a:gd name="T14" fmla="*/ 308 w 636"/>
              <a:gd name="T15" fmla="*/ 498 h 633"/>
              <a:gd name="T16" fmla="*/ 346 w 636"/>
              <a:gd name="T17" fmla="*/ 496 h 633"/>
              <a:gd name="T18" fmla="*/ 381 w 636"/>
              <a:gd name="T19" fmla="*/ 487 h 633"/>
              <a:gd name="T20" fmla="*/ 405 w 636"/>
              <a:gd name="T21" fmla="*/ 477 h 633"/>
              <a:gd name="T22" fmla="*/ 434 w 636"/>
              <a:gd name="T23" fmla="*/ 457 h 633"/>
              <a:gd name="T24" fmla="*/ 460 w 636"/>
              <a:gd name="T25" fmla="*/ 432 h 633"/>
              <a:gd name="T26" fmla="*/ 479 w 636"/>
              <a:gd name="T27" fmla="*/ 404 h 633"/>
              <a:gd name="T28" fmla="*/ 495 w 636"/>
              <a:gd name="T29" fmla="*/ 362 h 633"/>
              <a:gd name="T30" fmla="*/ 501 w 636"/>
              <a:gd name="T31" fmla="*/ 325 h 633"/>
              <a:gd name="T32" fmla="*/ 499 w 636"/>
              <a:gd name="T33" fmla="*/ 288 h 633"/>
              <a:gd name="T34" fmla="*/ 490 w 636"/>
              <a:gd name="T35" fmla="*/ 254 h 633"/>
              <a:gd name="T36" fmla="*/ 479 w 636"/>
              <a:gd name="T37" fmla="*/ 230 h 633"/>
              <a:gd name="T38" fmla="*/ 460 w 636"/>
              <a:gd name="T39" fmla="*/ 201 h 633"/>
              <a:gd name="T40" fmla="*/ 434 w 636"/>
              <a:gd name="T41" fmla="*/ 176 h 633"/>
              <a:gd name="T42" fmla="*/ 405 w 636"/>
              <a:gd name="T43" fmla="*/ 157 h 633"/>
              <a:gd name="T44" fmla="*/ 364 w 636"/>
              <a:gd name="T45" fmla="*/ 139 h 633"/>
              <a:gd name="T46" fmla="*/ 328 w 636"/>
              <a:gd name="T47" fmla="*/ 134 h 633"/>
              <a:gd name="T48" fmla="*/ 290 w 636"/>
              <a:gd name="T49" fmla="*/ 136 h 633"/>
              <a:gd name="T50" fmla="*/ 255 w 636"/>
              <a:gd name="T51" fmla="*/ 145 h 633"/>
              <a:gd name="T52" fmla="*/ 231 w 636"/>
              <a:gd name="T53" fmla="*/ 157 h 633"/>
              <a:gd name="T54" fmla="*/ 202 w 636"/>
              <a:gd name="T55" fmla="*/ 176 h 633"/>
              <a:gd name="T56" fmla="*/ 177 w 636"/>
              <a:gd name="T57" fmla="*/ 201 h 633"/>
              <a:gd name="T58" fmla="*/ 157 w 636"/>
              <a:gd name="T59" fmla="*/ 230 h 633"/>
              <a:gd name="T60" fmla="*/ 141 w 636"/>
              <a:gd name="T61" fmla="*/ 271 h 633"/>
              <a:gd name="T62" fmla="*/ 135 w 636"/>
              <a:gd name="T63" fmla="*/ 307 h 633"/>
              <a:gd name="T64" fmla="*/ 429 w 636"/>
              <a:gd name="T65" fmla="*/ 551 h 633"/>
              <a:gd name="T66" fmla="*/ 382 w 636"/>
              <a:gd name="T67" fmla="*/ 628 h 633"/>
              <a:gd name="T68" fmla="*/ 299 w 636"/>
              <a:gd name="T69" fmla="*/ 575 h 633"/>
              <a:gd name="T70" fmla="*/ 219 w 636"/>
              <a:gd name="T71" fmla="*/ 618 h 633"/>
              <a:gd name="T72" fmla="*/ 184 w 636"/>
              <a:gd name="T73" fmla="*/ 536 h 633"/>
              <a:gd name="T74" fmla="*/ 146 w 636"/>
              <a:gd name="T75" fmla="*/ 507 h 633"/>
              <a:gd name="T76" fmla="*/ 94 w 636"/>
              <a:gd name="T77" fmla="*/ 440 h 633"/>
              <a:gd name="T78" fmla="*/ 75 w 636"/>
              <a:gd name="T79" fmla="*/ 395 h 633"/>
              <a:gd name="T80" fmla="*/ 64 w 636"/>
              <a:gd name="T81" fmla="*/ 311 h 633"/>
              <a:gd name="T82" fmla="*/ 70 w 636"/>
              <a:gd name="T83" fmla="*/ 262 h 633"/>
              <a:gd name="T84" fmla="*/ 102 w 636"/>
              <a:gd name="T85" fmla="*/ 184 h 633"/>
              <a:gd name="T86" fmla="*/ 132 w 636"/>
              <a:gd name="T87" fmla="*/ 144 h 633"/>
              <a:gd name="T88" fmla="*/ 200 w 636"/>
              <a:gd name="T89" fmla="*/ 93 h 633"/>
              <a:gd name="T90" fmla="*/ 246 w 636"/>
              <a:gd name="T91" fmla="*/ 74 h 633"/>
              <a:gd name="T92" fmla="*/ 296 w 636"/>
              <a:gd name="T93" fmla="*/ 0 h 633"/>
              <a:gd name="T94" fmla="*/ 367 w 636"/>
              <a:gd name="T95" fmla="*/ 67 h 633"/>
              <a:gd name="T96" fmla="*/ 444 w 636"/>
              <a:gd name="T97" fmla="*/ 25 h 633"/>
              <a:gd name="T98" fmla="*/ 478 w 636"/>
              <a:gd name="T99" fmla="*/ 116 h 633"/>
              <a:gd name="T100" fmla="*/ 574 w 636"/>
              <a:gd name="T101" fmla="*/ 126 h 633"/>
              <a:gd name="T102" fmla="*/ 550 w 636"/>
              <a:gd name="T103" fmla="*/ 205 h 633"/>
              <a:gd name="T104" fmla="*/ 567 w 636"/>
              <a:gd name="T105" fmla="*/ 245 h 633"/>
              <a:gd name="T106" fmla="*/ 577 w 636"/>
              <a:gd name="T107" fmla="*/ 329 h 633"/>
              <a:gd name="T108" fmla="*/ 571 w 636"/>
              <a:gd name="T109" fmla="*/ 377 h 633"/>
              <a:gd name="T110" fmla="*/ 537 w 636"/>
              <a:gd name="T111" fmla="*/ 456 h 633"/>
              <a:gd name="T112" fmla="*/ 509 w 636"/>
              <a:gd name="T113" fmla="*/ 493 h 633"/>
              <a:gd name="T114" fmla="*/ 495 w 636"/>
              <a:gd name="T115" fmla="*/ 581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6" h="633">
                <a:moveTo>
                  <a:pt x="135" y="316"/>
                </a:moveTo>
                <a:lnTo>
                  <a:pt x="135" y="325"/>
                </a:lnTo>
                <a:lnTo>
                  <a:pt x="136" y="335"/>
                </a:lnTo>
                <a:lnTo>
                  <a:pt x="137" y="344"/>
                </a:lnTo>
                <a:lnTo>
                  <a:pt x="139" y="354"/>
                </a:lnTo>
                <a:lnTo>
                  <a:pt x="141" y="362"/>
                </a:lnTo>
                <a:lnTo>
                  <a:pt x="143" y="371"/>
                </a:lnTo>
                <a:lnTo>
                  <a:pt x="146" y="379"/>
                </a:lnTo>
                <a:lnTo>
                  <a:pt x="149" y="388"/>
                </a:lnTo>
                <a:lnTo>
                  <a:pt x="151" y="392"/>
                </a:lnTo>
                <a:lnTo>
                  <a:pt x="153" y="396"/>
                </a:lnTo>
                <a:lnTo>
                  <a:pt x="157" y="404"/>
                </a:lnTo>
                <a:lnTo>
                  <a:pt x="161" y="411"/>
                </a:lnTo>
                <a:lnTo>
                  <a:pt x="166" y="419"/>
                </a:lnTo>
                <a:lnTo>
                  <a:pt x="171" y="426"/>
                </a:lnTo>
                <a:lnTo>
                  <a:pt x="177" y="432"/>
                </a:lnTo>
                <a:lnTo>
                  <a:pt x="182" y="439"/>
                </a:lnTo>
                <a:lnTo>
                  <a:pt x="189" y="445"/>
                </a:lnTo>
                <a:lnTo>
                  <a:pt x="196" y="451"/>
                </a:lnTo>
                <a:lnTo>
                  <a:pt x="202" y="457"/>
                </a:lnTo>
                <a:lnTo>
                  <a:pt x="209" y="462"/>
                </a:lnTo>
                <a:lnTo>
                  <a:pt x="216" y="468"/>
                </a:lnTo>
                <a:lnTo>
                  <a:pt x="223" y="472"/>
                </a:lnTo>
                <a:lnTo>
                  <a:pt x="231" y="477"/>
                </a:lnTo>
                <a:lnTo>
                  <a:pt x="247" y="484"/>
                </a:lnTo>
                <a:lnTo>
                  <a:pt x="255" y="487"/>
                </a:lnTo>
                <a:lnTo>
                  <a:pt x="264" y="490"/>
                </a:lnTo>
                <a:lnTo>
                  <a:pt x="272" y="493"/>
                </a:lnTo>
                <a:lnTo>
                  <a:pt x="281" y="495"/>
                </a:lnTo>
                <a:lnTo>
                  <a:pt x="290" y="496"/>
                </a:lnTo>
                <a:lnTo>
                  <a:pt x="299" y="498"/>
                </a:lnTo>
                <a:lnTo>
                  <a:pt x="308" y="498"/>
                </a:lnTo>
                <a:lnTo>
                  <a:pt x="319" y="499"/>
                </a:lnTo>
                <a:lnTo>
                  <a:pt x="328" y="498"/>
                </a:lnTo>
                <a:lnTo>
                  <a:pt x="337" y="498"/>
                </a:lnTo>
                <a:lnTo>
                  <a:pt x="346" y="496"/>
                </a:lnTo>
                <a:lnTo>
                  <a:pt x="355" y="495"/>
                </a:lnTo>
                <a:lnTo>
                  <a:pt x="364" y="493"/>
                </a:lnTo>
                <a:lnTo>
                  <a:pt x="372" y="490"/>
                </a:lnTo>
                <a:lnTo>
                  <a:pt x="381" y="487"/>
                </a:lnTo>
                <a:lnTo>
                  <a:pt x="389" y="484"/>
                </a:lnTo>
                <a:lnTo>
                  <a:pt x="393" y="482"/>
                </a:lnTo>
                <a:lnTo>
                  <a:pt x="397" y="481"/>
                </a:lnTo>
                <a:lnTo>
                  <a:pt x="405" y="477"/>
                </a:lnTo>
                <a:lnTo>
                  <a:pt x="413" y="472"/>
                </a:lnTo>
                <a:lnTo>
                  <a:pt x="420" y="468"/>
                </a:lnTo>
                <a:lnTo>
                  <a:pt x="427" y="462"/>
                </a:lnTo>
                <a:lnTo>
                  <a:pt x="434" y="457"/>
                </a:lnTo>
                <a:lnTo>
                  <a:pt x="442" y="451"/>
                </a:lnTo>
                <a:lnTo>
                  <a:pt x="448" y="445"/>
                </a:lnTo>
                <a:lnTo>
                  <a:pt x="454" y="439"/>
                </a:lnTo>
                <a:lnTo>
                  <a:pt x="460" y="432"/>
                </a:lnTo>
                <a:lnTo>
                  <a:pt x="465" y="426"/>
                </a:lnTo>
                <a:lnTo>
                  <a:pt x="470" y="419"/>
                </a:lnTo>
                <a:lnTo>
                  <a:pt x="475" y="411"/>
                </a:lnTo>
                <a:lnTo>
                  <a:pt x="479" y="404"/>
                </a:lnTo>
                <a:lnTo>
                  <a:pt x="487" y="388"/>
                </a:lnTo>
                <a:lnTo>
                  <a:pt x="490" y="379"/>
                </a:lnTo>
                <a:lnTo>
                  <a:pt x="493" y="371"/>
                </a:lnTo>
                <a:lnTo>
                  <a:pt x="495" y="362"/>
                </a:lnTo>
                <a:lnTo>
                  <a:pt x="497" y="354"/>
                </a:lnTo>
                <a:lnTo>
                  <a:pt x="499" y="344"/>
                </a:lnTo>
                <a:lnTo>
                  <a:pt x="500" y="335"/>
                </a:lnTo>
                <a:lnTo>
                  <a:pt x="501" y="325"/>
                </a:lnTo>
                <a:lnTo>
                  <a:pt x="501" y="316"/>
                </a:lnTo>
                <a:lnTo>
                  <a:pt x="501" y="307"/>
                </a:lnTo>
                <a:lnTo>
                  <a:pt x="500" y="298"/>
                </a:lnTo>
                <a:lnTo>
                  <a:pt x="499" y="288"/>
                </a:lnTo>
                <a:lnTo>
                  <a:pt x="497" y="279"/>
                </a:lnTo>
                <a:lnTo>
                  <a:pt x="495" y="271"/>
                </a:lnTo>
                <a:lnTo>
                  <a:pt x="493" y="262"/>
                </a:lnTo>
                <a:lnTo>
                  <a:pt x="490" y="254"/>
                </a:lnTo>
                <a:lnTo>
                  <a:pt x="487" y="245"/>
                </a:lnTo>
                <a:lnTo>
                  <a:pt x="485" y="241"/>
                </a:lnTo>
                <a:lnTo>
                  <a:pt x="483" y="237"/>
                </a:lnTo>
                <a:lnTo>
                  <a:pt x="479" y="230"/>
                </a:lnTo>
                <a:lnTo>
                  <a:pt x="475" y="222"/>
                </a:lnTo>
                <a:lnTo>
                  <a:pt x="470" y="215"/>
                </a:lnTo>
                <a:lnTo>
                  <a:pt x="465" y="207"/>
                </a:lnTo>
                <a:lnTo>
                  <a:pt x="460" y="201"/>
                </a:lnTo>
                <a:lnTo>
                  <a:pt x="454" y="194"/>
                </a:lnTo>
                <a:lnTo>
                  <a:pt x="448" y="188"/>
                </a:lnTo>
                <a:lnTo>
                  <a:pt x="442" y="182"/>
                </a:lnTo>
                <a:lnTo>
                  <a:pt x="434" y="176"/>
                </a:lnTo>
                <a:lnTo>
                  <a:pt x="427" y="171"/>
                </a:lnTo>
                <a:lnTo>
                  <a:pt x="420" y="166"/>
                </a:lnTo>
                <a:lnTo>
                  <a:pt x="413" y="161"/>
                </a:lnTo>
                <a:lnTo>
                  <a:pt x="405" y="157"/>
                </a:lnTo>
                <a:lnTo>
                  <a:pt x="389" y="148"/>
                </a:lnTo>
                <a:lnTo>
                  <a:pt x="381" y="145"/>
                </a:lnTo>
                <a:lnTo>
                  <a:pt x="372" y="142"/>
                </a:lnTo>
                <a:lnTo>
                  <a:pt x="364" y="139"/>
                </a:lnTo>
                <a:lnTo>
                  <a:pt x="355" y="137"/>
                </a:lnTo>
                <a:lnTo>
                  <a:pt x="346" y="136"/>
                </a:lnTo>
                <a:lnTo>
                  <a:pt x="337" y="135"/>
                </a:lnTo>
                <a:lnTo>
                  <a:pt x="328" y="134"/>
                </a:lnTo>
                <a:lnTo>
                  <a:pt x="319" y="134"/>
                </a:lnTo>
                <a:lnTo>
                  <a:pt x="308" y="134"/>
                </a:lnTo>
                <a:lnTo>
                  <a:pt x="299" y="135"/>
                </a:lnTo>
                <a:lnTo>
                  <a:pt x="290" y="136"/>
                </a:lnTo>
                <a:lnTo>
                  <a:pt x="281" y="137"/>
                </a:lnTo>
                <a:lnTo>
                  <a:pt x="272" y="139"/>
                </a:lnTo>
                <a:lnTo>
                  <a:pt x="264" y="142"/>
                </a:lnTo>
                <a:lnTo>
                  <a:pt x="255" y="145"/>
                </a:lnTo>
                <a:lnTo>
                  <a:pt x="247" y="148"/>
                </a:lnTo>
                <a:lnTo>
                  <a:pt x="243" y="150"/>
                </a:lnTo>
                <a:lnTo>
                  <a:pt x="239" y="153"/>
                </a:lnTo>
                <a:lnTo>
                  <a:pt x="231" y="157"/>
                </a:lnTo>
                <a:lnTo>
                  <a:pt x="223" y="161"/>
                </a:lnTo>
                <a:lnTo>
                  <a:pt x="216" y="166"/>
                </a:lnTo>
                <a:lnTo>
                  <a:pt x="209" y="171"/>
                </a:lnTo>
                <a:lnTo>
                  <a:pt x="202" y="176"/>
                </a:lnTo>
                <a:lnTo>
                  <a:pt x="196" y="182"/>
                </a:lnTo>
                <a:lnTo>
                  <a:pt x="189" y="188"/>
                </a:lnTo>
                <a:lnTo>
                  <a:pt x="182" y="194"/>
                </a:lnTo>
                <a:lnTo>
                  <a:pt x="177" y="201"/>
                </a:lnTo>
                <a:lnTo>
                  <a:pt x="171" y="207"/>
                </a:lnTo>
                <a:lnTo>
                  <a:pt x="166" y="215"/>
                </a:lnTo>
                <a:lnTo>
                  <a:pt x="161" y="222"/>
                </a:lnTo>
                <a:lnTo>
                  <a:pt x="157" y="230"/>
                </a:lnTo>
                <a:lnTo>
                  <a:pt x="149" y="245"/>
                </a:lnTo>
                <a:lnTo>
                  <a:pt x="146" y="254"/>
                </a:lnTo>
                <a:lnTo>
                  <a:pt x="143" y="262"/>
                </a:lnTo>
                <a:lnTo>
                  <a:pt x="141" y="271"/>
                </a:lnTo>
                <a:lnTo>
                  <a:pt x="139" y="279"/>
                </a:lnTo>
                <a:lnTo>
                  <a:pt x="137" y="288"/>
                </a:lnTo>
                <a:lnTo>
                  <a:pt x="136" y="298"/>
                </a:lnTo>
                <a:lnTo>
                  <a:pt x="135" y="307"/>
                </a:lnTo>
                <a:lnTo>
                  <a:pt x="135" y="316"/>
                </a:lnTo>
                <a:close/>
                <a:moveTo>
                  <a:pt x="495" y="581"/>
                </a:moveTo>
                <a:lnTo>
                  <a:pt x="441" y="545"/>
                </a:lnTo>
                <a:lnTo>
                  <a:pt x="429" y="551"/>
                </a:lnTo>
                <a:lnTo>
                  <a:pt x="419" y="556"/>
                </a:lnTo>
                <a:lnTo>
                  <a:pt x="408" y="560"/>
                </a:lnTo>
                <a:lnTo>
                  <a:pt x="396" y="564"/>
                </a:lnTo>
                <a:lnTo>
                  <a:pt x="382" y="628"/>
                </a:lnTo>
                <a:lnTo>
                  <a:pt x="362" y="631"/>
                </a:lnTo>
                <a:lnTo>
                  <a:pt x="342" y="633"/>
                </a:lnTo>
                <a:lnTo>
                  <a:pt x="311" y="575"/>
                </a:lnTo>
                <a:lnTo>
                  <a:pt x="299" y="575"/>
                </a:lnTo>
                <a:lnTo>
                  <a:pt x="287" y="573"/>
                </a:lnTo>
                <a:lnTo>
                  <a:pt x="275" y="572"/>
                </a:lnTo>
                <a:lnTo>
                  <a:pt x="263" y="569"/>
                </a:lnTo>
                <a:lnTo>
                  <a:pt x="219" y="618"/>
                </a:lnTo>
                <a:lnTo>
                  <a:pt x="209" y="615"/>
                </a:lnTo>
                <a:lnTo>
                  <a:pt x="200" y="612"/>
                </a:lnTo>
                <a:lnTo>
                  <a:pt x="181" y="604"/>
                </a:lnTo>
                <a:lnTo>
                  <a:pt x="184" y="536"/>
                </a:lnTo>
                <a:lnTo>
                  <a:pt x="174" y="530"/>
                </a:lnTo>
                <a:lnTo>
                  <a:pt x="164" y="522"/>
                </a:lnTo>
                <a:lnTo>
                  <a:pt x="155" y="515"/>
                </a:lnTo>
                <a:lnTo>
                  <a:pt x="146" y="507"/>
                </a:lnTo>
                <a:lnTo>
                  <a:pt x="80" y="527"/>
                </a:lnTo>
                <a:lnTo>
                  <a:pt x="68" y="513"/>
                </a:lnTo>
                <a:lnTo>
                  <a:pt x="56" y="498"/>
                </a:lnTo>
                <a:lnTo>
                  <a:pt x="94" y="440"/>
                </a:lnTo>
                <a:lnTo>
                  <a:pt x="89" y="429"/>
                </a:lnTo>
                <a:lnTo>
                  <a:pt x="84" y="418"/>
                </a:lnTo>
                <a:lnTo>
                  <a:pt x="79" y="407"/>
                </a:lnTo>
                <a:lnTo>
                  <a:pt x="75" y="395"/>
                </a:lnTo>
                <a:lnTo>
                  <a:pt x="5" y="380"/>
                </a:lnTo>
                <a:lnTo>
                  <a:pt x="2" y="362"/>
                </a:lnTo>
                <a:lnTo>
                  <a:pt x="0" y="343"/>
                </a:lnTo>
                <a:lnTo>
                  <a:pt x="64" y="311"/>
                </a:lnTo>
                <a:lnTo>
                  <a:pt x="65" y="298"/>
                </a:lnTo>
                <a:lnTo>
                  <a:pt x="66" y="286"/>
                </a:lnTo>
                <a:lnTo>
                  <a:pt x="68" y="274"/>
                </a:lnTo>
                <a:lnTo>
                  <a:pt x="70" y="262"/>
                </a:lnTo>
                <a:lnTo>
                  <a:pt x="16" y="213"/>
                </a:lnTo>
                <a:lnTo>
                  <a:pt x="23" y="197"/>
                </a:lnTo>
                <a:lnTo>
                  <a:pt x="30" y="181"/>
                </a:lnTo>
                <a:lnTo>
                  <a:pt x="102" y="184"/>
                </a:lnTo>
                <a:lnTo>
                  <a:pt x="109" y="174"/>
                </a:lnTo>
                <a:lnTo>
                  <a:pt x="116" y="164"/>
                </a:lnTo>
                <a:lnTo>
                  <a:pt x="124" y="154"/>
                </a:lnTo>
                <a:lnTo>
                  <a:pt x="132" y="144"/>
                </a:lnTo>
                <a:lnTo>
                  <a:pt x="111" y="75"/>
                </a:lnTo>
                <a:lnTo>
                  <a:pt x="124" y="64"/>
                </a:lnTo>
                <a:lnTo>
                  <a:pt x="138" y="54"/>
                </a:lnTo>
                <a:lnTo>
                  <a:pt x="200" y="93"/>
                </a:lnTo>
                <a:lnTo>
                  <a:pt x="211" y="87"/>
                </a:lnTo>
                <a:lnTo>
                  <a:pt x="222" y="82"/>
                </a:lnTo>
                <a:lnTo>
                  <a:pt x="234" y="78"/>
                </a:lnTo>
                <a:lnTo>
                  <a:pt x="246" y="74"/>
                </a:lnTo>
                <a:lnTo>
                  <a:pt x="261" y="4"/>
                </a:lnTo>
                <a:lnTo>
                  <a:pt x="270" y="3"/>
                </a:lnTo>
                <a:lnTo>
                  <a:pt x="279" y="1"/>
                </a:lnTo>
                <a:lnTo>
                  <a:pt x="296" y="0"/>
                </a:lnTo>
                <a:lnTo>
                  <a:pt x="330" y="63"/>
                </a:lnTo>
                <a:lnTo>
                  <a:pt x="343" y="64"/>
                </a:lnTo>
                <a:lnTo>
                  <a:pt x="355" y="65"/>
                </a:lnTo>
                <a:lnTo>
                  <a:pt x="367" y="67"/>
                </a:lnTo>
                <a:lnTo>
                  <a:pt x="379" y="69"/>
                </a:lnTo>
                <a:lnTo>
                  <a:pt x="426" y="18"/>
                </a:lnTo>
                <a:lnTo>
                  <a:pt x="435" y="21"/>
                </a:lnTo>
                <a:lnTo>
                  <a:pt x="444" y="25"/>
                </a:lnTo>
                <a:lnTo>
                  <a:pt x="461" y="32"/>
                </a:lnTo>
                <a:lnTo>
                  <a:pt x="458" y="102"/>
                </a:lnTo>
                <a:lnTo>
                  <a:pt x="468" y="109"/>
                </a:lnTo>
                <a:lnTo>
                  <a:pt x="478" y="116"/>
                </a:lnTo>
                <a:lnTo>
                  <a:pt x="487" y="124"/>
                </a:lnTo>
                <a:lnTo>
                  <a:pt x="496" y="132"/>
                </a:lnTo>
                <a:lnTo>
                  <a:pt x="561" y="111"/>
                </a:lnTo>
                <a:lnTo>
                  <a:pt x="574" y="126"/>
                </a:lnTo>
                <a:lnTo>
                  <a:pt x="579" y="134"/>
                </a:lnTo>
                <a:lnTo>
                  <a:pt x="585" y="142"/>
                </a:lnTo>
                <a:lnTo>
                  <a:pt x="547" y="200"/>
                </a:lnTo>
                <a:lnTo>
                  <a:pt x="550" y="205"/>
                </a:lnTo>
                <a:lnTo>
                  <a:pt x="553" y="211"/>
                </a:lnTo>
                <a:lnTo>
                  <a:pt x="558" y="222"/>
                </a:lnTo>
                <a:lnTo>
                  <a:pt x="562" y="233"/>
                </a:lnTo>
                <a:lnTo>
                  <a:pt x="567" y="245"/>
                </a:lnTo>
                <a:lnTo>
                  <a:pt x="631" y="259"/>
                </a:lnTo>
                <a:lnTo>
                  <a:pt x="634" y="278"/>
                </a:lnTo>
                <a:lnTo>
                  <a:pt x="636" y="298"/>
                </a:lnTo>
                <a:lnTo>
                  <a:pt x="577" y="329"/>
                </a:lnTo>
                <a:lnTo>
                  <a:pt x="577" y="341"/>
                </a:lnTo>
                <a:lnTo>
                  <a:pt x="575" y="354"/>
                </a:lnTo>
                <a:lnTo>
                  <a:pt x="574" y="365"/>
                </a:lnTo>
                <a:lnTo>
                  <a:pt x="571" y="377"/>
                </a:lnTo>
                <a:lnTo>
                  <a:pt x="619" y="421"/>
                </a:lnTo>
                <a:lnTo>
                  <a:pt x="612" y="440"/>
                </a:lnTo>
                <a:lnTo>
                  <a:pt x="603" y="458"/>
                </a:lnTo>
                <a:lnTo>
                  <a:pt x="537" y="456"/>
                </a:lnTo>
                <a:lnTo>
                  <a:pt x="531" y="465"/>
                </a:lnTo>
                <a:lnTo>
                  <a:pt x="524" y="475"/>
                </a:lnTo>
                <a:lnTo>
                  <a:pt x="516" y="484"/>
                </a:lnTo>
                <a:lnTo>
                  <a:pt x="509" y="493"/>
                </a:lnTo>
                <a:lnTo>
                  <a:pt x="528" y="555"/>
                </a:lnTo>
                <a:lnTo>
                  <a:pt x="512" y="569"/>
                </a:lnTo>
                <a:lnTo>
                  <a:pt x="504" y="575"/>
                </a:lnTo>
                <a:lnTo>
                  <a:pt x="495" y="581"/>
                </a:lnTo>
                <a:close/>
              </a:path>
            </a:pathLst>
          </a:custGeom>
          <a:solidFill>
            <a:srgbClr val="103154"/>
          </a:solidFill>
          <a:ln w="6350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1899" tIns="60949" rIns="121899" bIns="60949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solidFill>
                <a:srgbClr val="103154"/>
              </a:solidFill>
              <a:latin typeface="Arial"/>
              <a:ea typeface="微软雅黑"/>
            </a:endParaRPr>
          </a:p>
        </p:txBody>
      </p:sp>
      <p:sp>
        <p:nvSpPr>
          <p:cNvPr id="21" name="Freeform 3"/>
          <p:cNvSpPr>
            <a:spLocks noEditPoints="1"/>
          </p:cNvSpPr>
          <p:nvPr/>
        </p:nvSpPr>
        <p:spPr bwMode="auto">
          <a:xfrm>
            <a:off x="1752345" y="5529170"/>
            <a:ext cx="1243286" cy="1239483"/>
          </a:xfrm>
          <a:custGeom>
            <a:avLst/>
            <a:gdLst>
              <a:gd name="T0" fmla="*/ 137 w 636"/>
              <a:gd name="T1" fmla="*/ 344 h 633"/>
              <a:gd name="T2" fmla="*/ 146 w 636"/>
              <a:gd name="T3" fmla="*/ 379 h 633"/>
              <a:gd name="T4" fmla="*/ 157 w 636"/>
              <a:gd name="T5" fmla="*/ 404 h 633"/>
              <a:gd name="T6" fmla="*/ 177 w 636"/>
              <a:gd name="T7" fmla="*/ 432 h 633"/>
              <a:gd name="T8" fmla="*/ 202 w 636"/>
              <a:gd name="T9" fmla="*/ 457 h 633"/>
              <a:gd name="T10" fmla="*/ 231 w 636"/>
              <a:gd name="T11" fmla="*/ 477 h 633"/>
              <a:gd name="T12" fmla="*/ 272 w 636"/>
              <a:gd name="T13" fmla="*/ 493 h 633"/>
              <a:gd name="T14" fmla="*/ 308 w 636"/>
              <a:gd name="T15" fmla="*/ 498 h 633"/>
              <a:gd name="T16" fmla="*/ 346 w 636"/>
              <a:gd name="T17" fmla="*/ 496 h 633"/>
              <a:gd name="T18" fmla="*/ 381 w 636"/>
              <a:gd name="T19" fmla="*/ 487 h 633"/>
              <a:gd name="T20" fmla="*/ 405 w 636"/>
              <a:gd name="T21" fmla="*/ 477 h 633"/>
              <a:gd name="T22" fmla="*/ 434 w 636"/>
              <a:gd name="T23" fmla="*/ 457 h 633"/>
              <a:gd name="T24" fmla="*/ 460 w 636"/>
              <a:gd name="T25" fmla="*/ 432 h 633"/>
              <a:gd name="T26" fmla="*/ 479 w 636"/>
              <a:gd name="T27" fmla="*/ 404 h 633"/>
              <a:gd name="T28" fmla="*/ 495 w 636"/>
              <a:gd name="T29" fmla="*/ 362 h 633"/>
              <a:gd name="T30" fmla="*/ 501 w 636"/>
              <a:gd name="T31" fmla="*/ 325 h 633"/>
              <a:gd name="T32" fmla="*/ 499 w 636"/>
              <a:gd name="T33" fmla="*/ 288 h 633"/>
              <a:gd name="T34" fmla="*/ 490 w 636"/>
              <a:gd name="T35" fmla="*/ 254 h 633"/>
              <a:gd name="T36" fmla="*/ 479 w 636"/>
              <a:gd name="T37" fmla="*/ 230 h 633"/>
              <a:gd name="T38" fmla="*/ 460 w 636"/>
              <a:gd name="T39" fmla="*/ 201 h 633"/>
              <a:gd name="T40" fmla="*/ 434 w 636"/>
              <a:gd name="T41" fmla="*/ 176 h 633"/>
              <a:gd name="T42" fmla="*/ 405 w 636"/>
              <a:gd name="T43" fmla="*/ 157 h 633"/>
              <a:gd name="T44" fmla="*/ 364 w 636"/>
              <a:gd name="T45" fmla="*/ 139 h 633"/>
              <a:gd name="T46" fmla="*/ 328 w 636"/>
              <a:gd name="T47" fmla="*/ 134 h 633"/>
              <a:gd name="T48" fmla="*/ 290 w 636"/>
              <a:gd name="T49" fmla="*/ 136 h 633"/>
              <a:gd name="T50" fmla="*/ 255 w 636"/>
              <a:gd name="T51" fmla="*/ 145 h 633"/>
              <a:gd name="T52" fmla="*/ 231 w 636"/>
              <a:gd name="T53" fmla="*/ 157 h 633"/>
              <a:gd name="T54" fmla="*/ 202 w 636"/>
              <a:gd name="T55" fmla="*/ 176 h 633"/>
              <a:gd name="T56" fmla="*/ 177 w 636"/>
              <a:gd name="T57" fmla="*/ 201 h 633"/>
              <a:gd name="T58" fmla="*/ 157 w 636"/>
              <a:gd name="T59" fmla="*/ 230 h 633"/>
              <a:gd name="T60" fmla="*/ 141 w 636"/>
              <a:gd name="T61" fmla="*/ 271 h 633"/>
              <a:gd name="T62" fmla="*/ 135 w 636"/>
              <a:gd name="T63" fmla="*/ 307 h 633"/>
              <a:gd name="T64" fmla="*/ 429 w 636"/>
              <a:gd name="T65" fmla="*/ 551 h 633"/>
              <a:gd name="T66" fmla="*/ 382 w 636"/>
              <a:gd name="T67" fmla="*/ 628 h 633"/>
              <a:gd name="T68" fmla="*/ 299 w 636"/>
              <a:gd name="T69" fmla="*/ 575 h 633"/>
              <a:gd name="T70" fmla="*/ 219 w 636"/>
              <a:gd name="T71" fmla="*/ 618 h 633"/>
              <a:gd name="T72" fmla="*/ 184 w 636"/>
              <a:gd name="T73" fmla="*/ 536 h 633"/>
              <a:gd name="T74" fmla="*/ 146 w 636"/>
              <a:gd name="T75" fmla="*/ 507 h 633"/>
              <a:gd name="T76" fmla="*/ 94 w 636"/>
              <a:gd name="T77" fmla="*/ 440 h 633"/>
              <a:gd name="T78" fmla="*/ 75 w 636"/>
              <a:gd name="T79" fmla="*/ 395 h 633"/>
              <a:gd name="T80" fmla="*/ 64 w 636"/>
              <a:gd name="T81" fmla="*/ 311 h 633"/>
              <a:gd name="T82" fmla="*/ 70 w 636"/>
              <a:gd name="T83" fmla="*/ 262 h 633"/>
              <a:gd name="T84" fmla="*/ 102 w 636"/>
              <a:gd name="T85" fmla="*/ 184 h 633"/>
              <a:gd name="T86" fmla="*/ 132 w 636"/>
              <a:gd name="T87" fmla="*/ 144 h 633"/>
              <a:gd name="T88" fmla="*/ 200 w 636"/>
              <a:gd name="T89" fmla="*/ 93 h 633"/>
              <a:gd name="T90" fmla="*/ 246 w 636"/>
              <a:gd name="T91" fmla="*/ 74 h 633"/>
              <a:gd name="T92" fmla="*/ 296 w 636"/>
              <a:gd name="T93" fmla="*/ 0 h 633"/>
              <a:gd name="T94" fmla="*/ 367 w 636"/>
              <a:gd name="T95" fmla="*/ 67 h 633"/>
              <a:gd name="T96" fmla="*/ 444 w 636"/>
              <a:gd name="T97" fmla="*/ 25 h 633"/>
              <a:gd name="T98" fmla="*/ 478 w 636"/>
              <a:gd name="T99" fmla="*/ 116 h 633"/>
              <a:gd name="T100" fmla="*/ 574 w 636"/>
              <a:gd name="T101" fmla="*/ 126 h 633"/>
              <a:gd name="T102" fmla="*/ 550 w 636"/>
              <a:gd name="T103" fmla="*/ 205 h 633"/>
              <a:gd name="T104" fmla="*/ 567 w 636"/>
              <a:gd name="T105" fmla="*/ 245 h 633"/>
              <a:gd name="T106" fmla="*/ 577 w 636"/>
              <a:gd name="T107" fmla="*/ 329 h 633"/>
              <a:gd name="T108" fmla="*/ 571 w 636"/>
              <a:gd name="T109" fmla="*/ 377 h 633"/>
              <a:gd name="T110" fmla="*/ 537 w 636"/>
              <a:gd name="T111" fmla="*/ 456 h 633"/>
              <a:gd name="T112" fmla="*/ 509 w 636"/>
              <a:gd name="T113" fmla="*/ 493 h 633"/>
              <a:gd name="T114" fmla="*/ 495 w 636"/>
              <a:gd name="T115" fmla="*/ 581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6" h="633">
                <a:moveTo>
                  <a:pt x="135" y="316"/>
                </a:moveTo>
                <a:lnTo>
                  <a:pt x="135" y="325"/>
                </a:lnTo>
                <a:lnTo>
                  <a:pt x="136" y="335"/>
                </a:lnTo>
                <a:lnTo>
                  <a:pt x="137" y="344"/>
                </a:lnTo>
                <a:lnTo>
                  <a:pt x="139" y="354"/>
                </a:lnTo>
                <a:lnTo>
                  <a:pt x="141" y="362"/>
                </a:lnTo>
                <a:lnTo>
                  <a:pt x="143" y="371"/>
                </a:lnTo>
                <a:lnTo>
                  <a:pt x="146" y="379"/>
                </a:lnTo>
                <a:lnTo>
                  <a:pt x="149" y="388"/>
                </a:lnTo>
                <a:lnTo>
                  <a:pt x="151" y="392"/>
                </a:lnTo>
                <a:lnTo>
                  <a:pt x="153" y="396"/>
                </a:lnTo>
                <a:lnTo>
                  <a:pt x="157" y="404"/>
                </a:lnTo>
                <a:lnTo>
                  <a:pt x="161" y="411"/>
                </a:lnTo>
                <a:lnTo>
                  <a:pt x="166" y="419"/>
                </a:lnTo>
                <a:lnTo>
                  <a:pt x="171" y="426"/>
                </a:lnTo>
                <a:lnTo>
                  <a:pt x="177" y="432"/>
                </a:lnTo>
                <a:lnTo>
                  <a:pt x="182" y="439"/>
                </a:lnTo>
                <a:lnTo>
                  <a:pt x="189" y="445"/>
                </a:lnTo>
                <a:lnTo>
                  <a:pt x="196" y="451"/>
                </a:lnTo>
                <a:lnTo>
                  <a:pt x="202" y="457"/>
                </a:lnTo>
                <a:lnTo>
                  <a:pt x="209" y="462"/>
                </a:lnTo>
                <a:lnTo>
                  <a:pt x="216" y="468"/>
                </a:lnTo>
                <a:lnTo>
                  <a:pt x="223" y="472"/>
                </a:lnTo>
                <a:lnTo>
                  <a:pt x="231" y="477"/>
                </a:lnTo>
                <a:lnTo>
                  <a:pt x="247" y="484"/>
                </a:lnTo>
                <a:lnTo>
                  <a:pt x="255" y="487"/>
                </a:lnTo>
                <a:lnTo>
                  <a:pt x="264" y="490"/>
                </a:lnTo>
                <a:lnTo>
                  <a:pt x="272" y="493"/>
                </a:lnTo>
                <a:lnTo>
                  <a:pt x="281" y="495"/>
                </a:lnTo>
                <a:lnTo>
                  <a:pt x="290" y="496"/>
                </a:lnTo>
                <a:lnTo>
                  <a:pt x="299" y="498"/>
                </a:lnTo>
                <a:lnTo>
                  <a:pt x="308" y="498"/>
                </a:lnTo>
                <a:lnTo>
                  <a:pt x="319" y="499"/>
                </a:lnTo>
                <a:lnTo>
                  <a:pt x="328" y="498"/>
                </a:lnTo>
                <a:lnTo>
                  <a:pt x="337" y="498"/>
                </a:lnTo>
                <a:lnTo>
                  <a:pt x="346" y="496"/>
                </a:lnTo>
                <a:lnTo>
                  <a:pt x="355" y="495"/>
                </a:lnTo>
                <a:lnTo>
                  <a:pt x="364" y="493"/>
                </a:lnTo>
                <a:lnTo>
                  <a:pt x="372" y="490"/>
                </a:lnTo>
                <a:lnTo>
                  <a:pt x="381" y="487"/>
                </a:lnTo>
                <a:lnTo>
                  <a:pt x="389" y="484"/>
                </a:lnTo>
                <a:lnTo>
                  <a:pt x="393" y="482"/>
                </a:lnTo>
                <a:lnTo>
                  <a:pt x="397" y="481"/>
                </a:lnTo>
                <a:lnTo>
                  <a:pt x="405" y="477"/>
                </a:lnTo>
                <a:lnTo>
                  <a:pt x="413" y="472"/>
                </a:lnTo>
                <a:lnTo>
                  <a:pt x="420" y="468"/>
                </a:lnTo>
                <a:lnTo>
                  <a:pt x="427" y="462"/>
                </a:lnTo>
                <a:lnTo>
                  <a:pt x="434" y="457"/>
                </a:lnTo>
                <a:lnTo>
                  <a:pt x="442" y="451"/>
                </a:lnTo>
                <a:lnTo>
                  <a:pt x="448" y="445"/>
                </a:lnTo>
                <a:lnTo>
                  <a:pt x="454" y="439"/>
                </a:lnTo>
                <a:lnTo>
                  <a:pt x="460" y="432"/>
                </a:lnTo>
                <a:lnTo>
                  <a:pt x="465" y="426"/>
                </a:lnTo>
                <a:lnTo>
                  <a:pt x="470" y="419"/>
                </a:lnTo>
                <a:lnTo>
                  <a:pt x="475" y="411"/>
                </a:lnTo>
                <a:lnTo>
                  <a:pt x="479" y="404"/>
                </a:lnTo>
                <a:lnTo>
                  <a:pt x="487" y="388"/>
                </a:lnTo>
                <a:lnTo>
                  <a:pt x="490" y="379"/>
                </a:lnTo>
                <a:lnTo>
                  <a:pt x="493" y="371"/>
                </a:lnTo>
                <a:lnTo>
                  <a:pt x="495" y="362"/>
                </a:lnTo>
                <a:lnTo>
                  <a:pt x="497" y="354"/>
                </a:lnTo>
                <a:lnTo>
                  <a:pt x="499" y="344"/>
                </a:lnTo>
                <a:lnTo>
                  <a:pt x="500" y="335"/>
                </a:lnTo>
                <a:lnTo>
                  <a:pt x="501" y="325"/>
                </a:lnTo>
                <a:lnTo>
                  <a:pt x="501" y="316"/>
                </a:lnTo>
                <a:lnTo>
                  <a:pt x="501" y="307"/>
                </a:lnTo>
                <a:lnTo>
                  <a:pt x="500" y="298"/>
                </a:lnTo>
                <a:lnTo>
                  <a:pt x="499" y="288"/>
                </a:lnTo>
                <a:lnTo>
                  <a:pt x="497" y="279"/>
                </a:lnTo>
                <a:lnTo>
                  <a:pt x="495" y="271"/>
                </a:lnTo>
                <a:lnTo>
                  <a:pt x="493" y="262"/>
                </a:lnTo>
                <a:lnTo>
                  <a:pt x="490" y="254"/>
                </a:lnTo>
                <a:lnTo>
                  <a:pt x="487" y="245"/>
                </a:lnTo>
                <a:lnTo>
                  <a:pt x="485" y="241"/>
                </a:lnTo>
                <a:lnTo>
                  <a:pt x="483" y="237"/>
                </a:lnTo>
                <a:lnTo>
                  <a:pt x="479" y="230"/>
                </a:lnTo>
                <a:lnTo>
                  <a:pt x="475" y="222"/>
                </a:lnTo>
                <a:lnTo>
                  <a:pt x="470" y="215"/>
                </a:lnTo>
                <a:lnTo>
                  <a:pt x="465" y="207"/>
                </a:lnTo>
                <a:lnTo>
                  <a:pt x="460" y="201"/>
                </a:lnTo>
                <a:lnTo>
                  <a:pt x="454" y="194"/>
                </a:lnTo>
                <a:lnTo>
                  <a:pt x="448" y="188"/>
                </a:lnTo>
                <a:lnTo>
                  <a:pt x="442" y="182"/>
                </a:lnTo>
                <a:lnTo>
                  <a:pt x="434" y="176"/>
                </a:lnTo>
                <a:lnTo>
                  <a:pt x="427" y="171"/>
                </a:lnTo>
                <a:lnTo>
                  <a:pt x="420" y="166"/>
                </a:lnTo>
                <a:lnTo>
                  <a:pt x="413" y="161"/>
                </a:lnTo>
                <a:lnTo>
                  <a:pt x="405" y="157"/>
                </a:lnTo>
                <a:lnTo>
                  <a:pt x="389" y="148"/>
                </a:lnTo>
                <a:lnTo>
                  <a:pt x="381" y="145"/>
                </a:lnTo>
                <a:lnTo>
                  <a:pt x="372" y="142"/>
                </a:lnTo>
                <a:lnTo>
                  <a:pt x="364" y="139"/>
                </a:lnTo>
                <a:lnTo>
                  <a:pt x="355" y="137"/>
                </a:lnTo>
                <a:lnTo>
                  <a:pt x="346" y="136"/>
                </a:lnTo>
                <a:lnTo>
                  <a:pt x="337" y="135"/>
                </a:lnTo>
                <a:lnTo>
                  <a:pt x="328" y="134"/>
                </a:lnTo>
                <a:lnTo>
                  <a:pt x="319" y="134"/>
                </a:lnTo>
                <a:lnTo>
                  <a:pt x="308" y="134"/>
                </a:lnTo>
                <a:lnTo>
                  <a:pt x="299" y="135"/>
                </a:lnTo>
                <a:lnTo>
                  <a:pt x="290" y="136"/>
                </a:lnTo>
                <a:lnTo>
                  <a:pt x="281" y="137"/>
                </a:lnTo>
                <a:lnTo>
                  <a:pt x="272" y="139"/>
                </a:lnTo>
                <a:lnTo>
                  <a:pt x="264" y="142"/>
                </a:lnTo>
                <a:lnTo>
                  <a:pt x="255" y="145"/>
                </a:lnTo>
                <a:lnTo>
                  <a:pt x="247" y="148"/>
                </a:lnTo>
                <a:lnTo>
                  <a:pt x="243" y="150"/>
                </a:lnTo>
                <a:lnTo>
                  <a:pt x="239" y="153"/>
                </a:lnTo>
                <a:lnTo>
                  <a:pt x="231" y="157"/>
                </a:lnTo>
                <a:lnTo>
                  <a:pt x="223" y="161"/>
                </a:lnTo>
                <a:lnTo>
                  <a:pt x="216" y="166"/>
                </a:lnTo>
                <a:lnTo>
                  <a:pt x="209" y="171"/>
                </a:lnTo>
                <a:lnTo>
                  <a:pt x="202" y="176"/>
                </a:lnTo>
                <a:lnTo>
                  <a:pt x="196" y="182"/>
                </a:lnTo>
                <a:lnTo>
                  <a:pt x="189" y="188"/>
                </a:lnTo>
                <a:lnTo>
                  <a:pt x="182" y="194"/>
                </a:lnTo>
                <a:lnTo>
                  <a:pt x="177" y="201"/>
                </a:lnTo>
                <a:lnTo>
                  <a:pt x="171" y="207"/>
                </a:lnTo>
                <a:lnTo>
                  <a:pt x="166" y="215"/>
                </a:lnTo>
                <a:lnTo>
                  <a:pt x="161" y="222"/>
                </a:lnTo>
                <a:lnTo>
                  <a:pt x="157" y="230"/>
                </a:lnTo>
                <a:lnTo>
                  <a:pt x="149" y="245"/>
                </a:lnTo>
                <a:lnTo>
                  <a:pt x="146" y="254"/>
                </a:lnTo>
                <a:lnTo>
                  <a:pt x="143" y="262"/>
                </a:lnTo>
                <a:lnTo>
                  <a:pt x="141" y="271"/>
                </a:lnTo>
                <a:lnTo>
                  <a:pt x="139" y="279"/>
                </a:lnTo>
                <a:lnTo>
                  <a:pt x="137" y="288"/>
                </a:lnTo>
                <a:lnTo>
                  <a:pt x="136" y="298"/>
                </a:lnTo>
                <a:lnTo>
                  <a:pt x="135" y="307"/>
                </a:lnTo>
                <a:lnTo>
                  <a:pt x="135" y="316"/>
                </a:lnTo>
                <a:close/>
                <a:moveTo>
                  <a:pt x="495" y="581"/>
                </a:moveTo>
                <a:lnTo>
                  <a:pt x="441" y="545"/>
                </a:lnTo>
                <a:lnTo>
                  <a:pt x="429" y="551"/>
                </a:lnTo>
                <a:lnTo>
                  <a:pt x="419" y="556"/>
                </a:lnTo>
                <a:lnTo>
                  <a:pt x="408" y="560"/>
                </a:lnTo>
                <a:lnTo>
                  <a:pt x="396" y="564"/>
                </a:lnTo>
                <a:lnTo>
                  <a:pt x="382" y="628"/>
                </a:lnTo>
                <a:lnTo>
                  <a:pt x="362" y="631"/>
                </a:lnTo>
                <a:lnTo>
                  <a:pt x="342" y="633"/>
                </a:lnTo>
                <a:lnTo>
                  <a:pt x="311" y="575"/>
                </a:lnTo>
                <a:lnTo>
                  <a:pt x="299" y="575"/>
                </a:lnTo>
                <a:lnTo>
                  <a:pt x="287" y="573"/>
                </a:lnTo>
                <a:lnTo>
                  <a:pt x="275" y="572"/>
                </a:lnTo>
                <a:lnTo>
                  <a:pt x="263" y="569"/>
                </a:lnTo>
                <a:lnTo>
                  <a:pt x="219" y="618"/>
                </a:lnTo>
                <a:lnTo>
                  <a:pt x="209" y="615"/>
                </a:lnTo>
                <a:lnTo>
                  <a:pt x="200" y="612"/>
                </a:lnTo>
                <a:lnTo>
                  <a:pt x="181" y="604"/>
                </a:lnTo>
                <a:lnTo>
                  <a:pt x="184" y="536"/>
                </a:lnTo>
                <a:lnTo>
                  <a:pt x="174" y="530"/>
                </a:lnTo>
                <a:lnTo>
                  <a:pt x="164" y="522"/>
                </a:lnTo>
                <a:lnTo>
                  <a:pt x="155" y="515"/>
                </a:lnTo>
                <a:lnTo>
                  <a:pt x="146" y="507"/>
                </a:lnTo>
                <a:lnTo>
                  <a:pt x="80" y="527"/>
                </a:lnTo>
                <a:lnTo>
                  <a:pt x="68" y="513"/>
                </a:lnTo>
                <a:lnTo>
                  <a:pt x="56" y="498"/>
                </a:lnTo>
                <a:lnTo>
                  <a:pt x="94" y="440"/>
                </a:lnTo>
                <a:lnTo>
                  <a:pt x="89" y="429"/>
                </a:lnTo>
                <a:lnTo>
                  <a:pt x="84" y="418"/>
                </a:lnTo>
                <a:lnTo>
                  <a:pt x="79" y="407"/>
                </a:lnTo>
                <a:lnTo>
                  <a:pt x="75" y="395"/>
                </a:lnTo>
                <a:lnTo>
                  <a:pt x="5" y="380"/>
                </a:lnTo>
                <a:lnTo>
                  <a:pt x="2" y="362"/>
                </a:lnTo>
                <a:lnTo>
                  <a:pt x="0" y="343"/>
                </a:lnTo>
                <a:lnTo>
                  <a:pt x="64" y="311"/>
                </a:lnTo>
                <a:lnTo>
                  <a:pt x="65" y="298"/>
                </a:lnTo>
                <a:lnTo>
                  <a:pt x="66" y="286"/>
                </a:lnTo>
                <a:lnTo>
                  <a:pt x="68" y="274"/>
                </a:lnTo>
                <a:lnTo>
                  <a:pt x="70" y="262"/>
                </a:lnTo>
                <a:lnTo>
                  <a:pt x="16" y="213"/>
                </a:lnTo>
                <a:lnTo>
                  <a:pt x="23" y="197"/>
                </a:lnTo>
                <a:lnTo>
                  <a:pt x="30" y="181"/>
                </a:lnTo>
                <a:lnTo>
                  <a:pt x="102" y="184"/>
                </a:lnTo>
                <a:lnTo>
                  <a:pt x="109" y="174"/>
                </a:lnTo>
                <a:lnTo>
                  <a:pt x="116" y="164"/>
                </a:lnTo>
                <a:lnTo>
                  <a:pt x="124" y="154"/>
                </a:lnTo>
                <a:lnTo>
                  <a:pt x="132" y="144"/>
                </a:lnTo>
                <a:lnTo>
                  <a:pt x="111" y="75"/>
                </a:lnTo>
                <a:lnTo>
                  <a:pt x="124" y="64"/>
                </a:lnTo>
                <a:lnTo>
                  <a:pt x="138" y="54"/>
                </a:lnTo>
                <a:lnTo>
                  <a:pt x="200" y="93"/>
                </a:lnTo>
                <a:lnTo>
                  <a:pt x="211" y="87"/>
                </a:lnTo>
                <a:lnTo>
                  <a:pt x="222" y="82"/>
                </a:lnTo>
                <a:lnTo>
                  <a:pt x="234" y="78"/>
                </a:lnTo>
                <a:lnTo>
                  <a:pt x="246" y="74"/>
                </a:lnTo>
                <a:lnTo>
                  <a:pt x="261" y="4"/>
                </a:lnTo>
                <a:lnTo>
                  <a:pt x="270" y="3"/>
                </a:lnTo>
                <a:lnTo>
                  <a:pt x="279" y="1"/>
                </a:lnTo>
                <a:lnTo>
                  <a:pt x="296" y="0"/>
                </a:lnTo>
                <a:lnTo>
                  <a:pt x="330" y="63"/>
                </a:lnTo>
                <a:lnTo>
                  <a:pt x="343" y="64"/>
                </a:lnTo>
                <a:lnTo>
                  <a:pt x="355" y="65"/>
                </a:lnTo>
                <a:lnTo>
                  <a:pt x="367" y="67"/>
                </a:lnTo>
                <a:lnTo>
                  <a:pt x="379" y="69"/>
                </a:lnTo>
                <a:lnTo>
                  <a:pt x="426" y="18"/>
                </a:lnTo>
                <a:lnTo>
                  <a:pt x="435" y="21"/>
                </a:lnTo>
                <a:lnTo>
                  <a:pt x="444" y="25"/>
                </a:lnTo>
                <a:lnTo>
                  <a:pt x="461" y="32"/>
                </a:lnTo>
                <a:lnTo>
                  <a:pt x="458" y="102"/>
                </a:lnTo>
                <a:lnTo>
                  <a:pt x="468" y="109"/>
                </a:lnTo>
                <a:lnTo>
                  <a:pt x="478" y="116"/>
                </a:lnTo>
                <a:lnTo>
                  <a:pt x="487" y="124"/>
                </a:lnTo>
                <a:lnTo>
                  <a:pt x="496" y="132"/>
                </a:lnTo>
                <a:lnTo>
                  <a:pt x="561" y="111"/>
                </a:lnTo>
                <a:lnTo>
                  <a:pt x="574" y="126"/>
                </a:lnTo>
                <a:lnTo>
                  <a:pt x="579" y="134"/>
                </a:lnTo>
                <a:lnTo>
                  <a:pt x="585" y="142"/>
                </a:lnTo>
                <a:lnTo>
                  <a:pt x="547" y="200"/>
                </a:lnTo>
                <a:lnTo>
                  <a:pt x="550" y="205"/>
                </a:lnTo>
                <a:lnTo>
                  <a:pt x="553" y="211"/>
                </a:lnTo>
                <a:lnTo>
                  <a:pt x="558" y="222"/>
                </a:lnTo>
                <a:lnTo>
                  <a:pt x="562" y="233"/>
                </a:lnTo>
                <a:lnTo>
                  <a:pt x="567" y="245"/>
                </a:lnTo>
                <a:lnTo>
                  <a:pt x="631" y="259"/>
                </a:lnTo>
                <a:lnTo>
                  <a:pt x="634" y="278"/>
                </a:lnTo>
                <a:lnTo>
                  <a:pt x="636" y="298"/>
                </a:lnTo>
                <a:lnTo>
                  <a:pt x="577" y="329"/>
                </a:lnTo>
                <a:lnTo>
                  <a:pt x="577" y="341"/>
                </a:lnTo>
                <a:lnTo>
                  <a:pt x="575" y="354"/>
                </a:lnTo>
                <a:lnTo>
                  <a:pt x="574" y="365"/>
                </a:lnTo>
                <a:lnTo>
                  <a:pt x="571" y="377"/>
                </a:lnTo>
                <a:lnTo>
                  <a:pt x="619" y="421"/>
                </a:lnTo>
                <a:lnTo>
                  <a:pt x="612" y="440"/>
                </a:lnTo>
                <a:lnTo>
                  <a:pt x="603" y="458"/>
                </a:lnTo>
                <a:lnTo>
                  <a:pt x="537" y="456"/>
                </a:lnTo>
                <a:lnTo>
                  <a:pt x="531" y="465"/>
                </a:lnTo>
                <a:lnTo>
                  <a:pt x="524" y="475"/>
                </a:lnTo>
                <a:lnTo>
                  <a:pt x="516" y="484"/>
                </a:lnTo>
                <a:lnTo>
                  <a:pt x="509" y="493"/>
                </a:lnTo>
                <a:lnTo>
                  <a:pt x="528" y="555"/>
                </a:lnTo>
                <a:lnTo>
                  <a:pt x="512" y="569"/>
                </a:lnTo>
                <a:lnTo>
                  <a:pt x="504" y="575"/>
                </a:lnTo>
                <a:lnTo>
                  <a:pt x="495" y="581"/>
                </a:lnTo>
                <a:close/>
              </a:path>
            </a:pathLst>
          </a:custGeom>
          <a:solidFill>
            <a:srgbClr val="103154"/>
          </a:solidFill>
          <a:ln w="6350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1899" tIns="60949" rIns="121899" bIns="60949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solidFill>
                <a:srgbClr val="103154"/>
              </a:solidFill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684323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9">
    <a:dk1>
      <a:srgbClr val="103154"/>
    </a:dk1>
    <a:lt1>
      <a:srgbClr val="FFFFFF"/>
    </a:lt1>
    <a:dk2>
      <a:srgbClr val="00BFC3"/>
    </a:dk2>
    <a:lt2>
      <a:srgbClr val="0096FF"/>
    </a:lt2>
    <a:accent1>
      <a:srgbClr val="00BFC3"/>
    </a:accent1>
    <a:accent2>
      <a:srgbClr val="002060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自定义 7">
    <a:majorFont>
      <a:latin typeface="Arial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自定义 29">
    <a:dk1>
      <a:srgbClr val="103154"/>
    </a:dk1>
    <a:lt1>
      <a:srgbClr val="FFFFFF"/>
    </a:lt1>
    <a:dk2>
      <a:srgbClr val="00BFC3"/>
    </a:dk2>
    <a:lt2>
      <a:srgbClr val="0096FF"/>
    </a:lt2>
    <a:accent1>
      <a:srgbClr val="00BFC3"/>
    </a:accent1>
    <a:accent2>
      <a:srgbClr val="002060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自定义 7">
    <a:majorFont>
      <a:latin typeface="Arial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自定义 29">
    <a:dk1>
      <a:srgbClr val="103154"/>
    </a:dk1>
    <a:lt1>
      <a:srgbClr val="FFFFFF"/>
    </a:lt1>
    <a:dk2>
      <a:srgbClr val="00BFC3"/>
    </a:dk2>
    <a:lt2>
      <a:srgbClr val="0096FF"/>
    </a:lt2>
    <a:accent1>
      <a:srgbClr val="00BFC3"/>
    </a:accent1>
    <a:accent2>
      <a:srgbClr val="002060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自定义 7">
    <a:majorFont>
      <a:latin typeface="Arial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375</Words>
  <Application>Microsoft Office PowerPoint</Application>
  <PresentationFormat>自定义</PresentationFormat>
  <Paragraphs>21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2019-08-29T14:06:33Z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