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>
            <a:spLocks/>
          </p:cNvSpPr>
          <p:nvPr/>
        </p:nvSpPr>
        <p:spPr>
          <a:xfrm>
            <a:off x="576461" y="1482630"/>
            <a:ext cx="10569132" cy="7355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36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Roboto Medium"/>
                <a:ea typeface="微软雅黑" panose="020B0503020204020204" pitchFamily="34" charset="-122"/>
              </a:rPr>
              <a:t>Infographic Layout Sample</a:t>
            </a:r>
            <a:endParaRPr kumimoji="0" lang="vi-VN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Roboto Medium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65907" y="3063929"/>
            <a:ext cx="18030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sz="4400" dirty="0" smtClean="0">
                <a:solidFill>
                  <a:srgbClr val="5B9BD5"/>
                </a:solidFill>
                <a:latin typeface="Roboto Medium"/>
                <a:ea typeface="微软雅黑" panose="020B0503020204020204" pitchFamily="34" charset="-122"/>
              </a:rPr>
              <a:t>39</a:t>
            </a:r>
            <a:r>
              <a:rPr lang="vi-VN" sz="2000" dirty="0" smtClean="0">
                <a:solidFill>
                  <a:srgbClr val="5B9BD5"/>
                </a:solidFill>
                <a:latin typeface="Roboto Medium"/>
                <a:ea typeface="微软雅黑" panose="020B0503020204020204" pitchFamily="34" charset="-122"/>
              </a:rPr>
              <a:t>%</a:t>
            </a:r>
            <a:endParaRPr lang="en-US" sz="20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75826" y="5209110"/>
            <a:ext cx="18030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sz="4400" dirty="0" smtClean="0">
                <a:solidFill>
                  <a:srgbClr val="FFC000">
                    <a:lumMod val="75000"/>
                  </a:srgbClr>
                </a:solidFill>
                <a:latin typeface="Roboto Medium"/>
                <a:ea typeface="微软雅黑" panose="020B0503020204020204" pitchFamily="34" charset="-122"/>
              </a:rPr>
              <a:t>68</a:t>
            </a:r>
            <a:r>
              <a:rPr lang="vi-VN" sz="2000" dirty="0" smtClean="0">
                <a:solidFill>
                  <a:srgbClr val="FFC000">
                    <a:lumMod val="75000"/>
                  </a:srgbClr>
                </a:solidFill>
                <a:latin typeface="Roboto Medium"/>
                <a:ea typeface="微软雅黑" panose="020B0503020204020204" pitchFamily="34" charset="-122"/>
              </a:rPr>
              <a:t>%</a:t>
            </a:r>
            <a:endParaRPr lang="en-US" sz="2000" dirty="0">
              <a:solidFill>
                <a:srgbClr val="FFC000">
                  <a:lumMod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83017" y="2501212"/>
            <a:ext cx="18030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sz="4800" dirty="0" smtClean="0">
                <a:solidFill>
                  <a:srgbClr val="00AC65"/>
                </a:solidFill>
                <a:latin typeface="Roboto Medium"/>
                <a:ea typeface="微软雅黑" panose="020B0503020204020204" pitchFamily="34" charset="-122"/>
              </a:rPr>
              <a:t>79</a:t>
            </a:r>
            <a:r>
              <a:rPr lang="vi-VN" sz="2400" dirty="0" smtClean="0">
                <a:solidFill>
                  <a:srgbClr val="00AC65"/>
                </a:solidFill>
                <a:latin typeface="Roboto Medium"/>
                <a:ea typeface="微软雅黑" panose="020B0503020204020204" pitchFamily="34" charset="-122"/>
              </a:rPr>
              <a:t>%</a:t>
            </a:r>
            <a:endParaRPr lang="en-US" sz="2400" dirty="0">
              <a:solidFill>
                <a:srgbClr val="00AC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550179" y="2883555"/>
            <a:ext cx="18030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sz="6000" dirty="0">
                <a:solidFill>
                  <a:srgbClr val="F1654C"/>
                </a:solidFill>
                <a:latin typeface="Roboto Medium"/>
                <a:ea typeface="微软雅黑" panose="020B0503020204020204" pitchFamily="34" charset="-122"/>
              </a:rPr>
              <a:t>8</a:t>
            </a:r>
            <a:r>
              <a:rPr lang="vi-VN" sz="6000" dirty="0" smtClean="0">
                <a:solidFill>
                  <a:srgbClr val="F1654C"/>
                </a:solidFill>
                <a:latin typeface="Roboto Medium"/>
                <a:ea typeface="微软雅黑" panose="020B0503020204020204" pitchFamily="34" charset="-122"/>
              </a:rPr>
              <a:t>6</a:t>
            </a:r>
            <a:r>
              <a:rPr lang="vi-VN" sz="3200" dirty="0" smtClean="0">
                <a:solidFill>
                  <a:srgbClr val="F1654C"/>
                </a:solidFill>
                <a:latin typeface="Roboto Medium"/>
                <a:ea typeface="微软雅黑" panose="020B0503020204020204" pitchFamily="34" charset="-122"/>
              </a:rPr>
              <a:t>%</a:t>
            </a:r>
            <a:endParaRPr lang="en-US" sz="3200" dirty="0">
              <a:solidFill>
                <a:srgbClr val="F1654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Group 25"/>
          <p:cNvGrpSpPr/>
          <p:nvPr/>
        </p:nvGrpSpPr>
        <p:grpSpPr>
          <a:xfrm>
            <a:off x="642586" y="6033959"/>
            <a:ext cx="5337861" cy="1094734"/>
            <a:chOff x="761449" y="4910200"/>
            <a:chExt cx="5337861" cy="1094734"/>
          </a:xfrm>
        </p:grpSpPr>
        <p:sp>
          <p:nvSpPr>
            <p:cNvPr id="45" name="Rectangle 26"/>
            <p:cNvSpPr/>
            <p:nvPr/>
          </p:nvSpPr>
          <p:spPr>
            <a:xfrm>
              <a:off x="761449" y="5266270"/>
              <a:ext cx="533786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sz="14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ipsum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dolor sit </a:t>
              </a:r>
              <a:r>
                <a:rPr lang="en-US" sz="14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amet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</a:t>
              </a:r>
              <a:r>
                <a:rPr lang="en-US" sz="14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consectetur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sz="14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adipiscing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sz="14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elit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 </a:t>
              </a:r>
              <a:r>
                <a:rPr lang="en-US" sz="14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Quisque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sz="14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ultrices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sz="14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venenatis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sz="14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ultrices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 </a:t>
              </a:r>
              <a:r>
                <a:rPr lang="en-US" sz="14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Duis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et </a:t>
              </a:r>
              <a:r>
                <a:rPr lang="en-US" sz="14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lectus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sz="14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sapien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 </a:t>
              </a:r>
              <a:r>
                <a:rPr lang="en-US" sz="14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Etiam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sz="14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tempor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sz="14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sodales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sz="14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gravida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 </a:t>
              </a:r>
              <a:endParaRPr 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Rectangle 27"/>
            <p:cNvSpPr/>
            <p:nvPr/>
          </p:nvSpPr>
          <p:spPr>
            <a:xfrm>
              <a:off x="1553917" y="4910200"/>
              <a:ext cx="347307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</a:t>
              </a: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Group 3"/>
          <p:cNvGrpSpPr/>
          <p:nvPr/>
        </p:nvGrpSpPr>
        <p:grpSpPr>
          <a:xfrm>
            <a:off x="1874748" y="2835138"/>
            <a:ext cx="1875882" cy="1875882"/>
            <a:chOff x="1993611" y="1974035"/>
            <a:chExt cx="1875882" cy="1875882"/>
          </a:xfrm>
        </p:grpSpPr>
        <p:grpSp>
          <p:nvGrpSpPr>
            <p:cNvPr id="48" name="Group 13"/>
            <p:cNvGrpSpPr/>
            <p:nvPr/>
          </p:nvGrpSpPr>
          <p:grpSpPr>
            <a:xfrm>
              <a:off x="1993611" y="1974035"/>
              <a:ext cx="1875882" cy="1875882"/>
              <a:chOff x="2070568" y="1974299"/>
              <a:chExt cx="1875882" cy="1875882"/>
            </a:xfrm>
          </p:grpSpPr>
          <p:sp>
            <p:nvSpPr>
              <p:cNvPr id="50" name="Freeform 14"/>
              <p:cNvSpPr/>
              <p:nvPr/>
            </p:nvSpPr>
            <p:spPr>
              <a:xfrm>
                <a:off x="2070568" y="1974299"/>
                <a:ext cx="1875882" cy="1875882"/>
              </a:xfrm>
              <a:custGeom>
                <a:avLst/>
                <a:gdLst>
                  <a:gd name="connsiteX0" fmla="*/ 1621800 w 2167466"/>
                  <a:gd name="connsiteY0" fmla="*/ 548964 h 2167466"/>
                  <a:gd name="connsiteX1" fmla="*/ 1941574 w 2167466"/>
                  <a:gd name="connsiteY1" fmla="*/ 452590 h 2167466"/>
                  <a:gd name="connsiteX2" fmla="*/ 2059240 w 2167466"/>
                  <a:gd name="connsiteY2" fmla="*/ 656392 h 2167466"/>
                  <a:gd name="connsiteX3" fmla="*/ 1815890 w 2167466"/>
                  <a:gd name="connsiteY3" fmla="*/ 885138 h 2167466"/>
                  <a:gd name="connsiteX4" fmla="*/ 1815890 w 2167466"/>
                  <a:gd name="connsiteY4" fmla="*/ 1282328 h 2167466"/>
                  <a:gd name="connsiteX5" fmla="*/ 2059240 w 2167466"/>
                  <a:gd name="connsiteY5" fmla="*/ 1511074 h 2167466"/>
                  <a:gd name="connsiteX6" fmla="*/ 1941574 w 2167466"/>
                  <a:gd name="connsiteY6" fmla="*/ 1714876 h 2167466"/>
                  <a:gd name="connsiteX7" fmla="*/ 1621800 w 2167466"/>
                  <a:gd name="connsiteY7" fmla="*/ 1618502 h 2167466"/>
                  <a:gd name="connsiteX8" fmla="*/ 1277823 w 2167466"/>
                  <a:gd name="connsiteY8" fmla="*/ 1817097 h 2167466"/>
                  <a:gd name="connsiteX9" fmla="*/ 1201398 w 2167466"/>
                  <a:gd name="connsiteY9" fmla="*/ 2142217 h 2167466"/>
                  <a:gd name="connsiteX10" fmla="*/ 966068 w 2167466"/>
                  <a:gd name="connsiteY10" fmla="*/ 2142217 h 2167466"/>
                  <a:gd name="connsiteX11" fmla="*/ 889643 w 2167466"/>
                  <a:gd name="connsiteY11" fmla="*/ 1817097 h 2167466"/>
                  <a:gd name="connsiteX12" fmla="*/ 545666 w 2167466"/>
                  <a:gd name="connsiteY12" fmla="*/ 1618502 h 2167466"/>
                  <a:gd name="connsiteX13" fmla="*/ 225892 w 2167466"/>
                  <a:gd name="connsiteY13" fmla="*/ 1714876 h 2167466"/>
                  <a:gd name="connsiteX14" fmla="*/ 108226 w 2167466"/>
                  <a:gd name="connsiteY14" fmla="*/ 1511074 h 2167466"/>
                  <a:gd name="connsiteX15" fmla="*/ 351576 w 2167466"/>
                  <a:gd name="connsiteY15" fmla="*/ 1282328 h 2167466"/>
                  <a:gd name="connsiteX16" fmla="*/ 351576 w 2167466"/>
                  <a:gd name="connsiteY16" fmla="*/ 885138 h 2167466"/>
                  <a:gd name="connsiteX17" fmla="*/ 108226 w 2167466"/>
                  <a:gd name="connsiteY17" fmla="*/ 656392 h 2167466"/>
                  <a:gd name="connsiteX18" fmla="*/ 225892 w 2167466"/>
                  <a:gd name="connsiteY18" fmla="*/ 452590 h 2167466"/>
                  <a:gd name="connsiteX19" fmla="*/ 545666 w 2167466"/>
                  <a:gd name="connsiteY19" fmla="*/ 548964 h 2167466"/>
                  <a:gd name="connsiteX20" fmla="*/ 889643 w 2167466"/>
                  <a:gd name="connsiteY20" fmla="*/ 350369 h 2167466"/>
                  <a:gd name="connsiteX21" fmla="*/ 966068 w 2167466"/>
                  <a:gd name="connsiteY21" fmla="*/ 25249 h 2167466"/>
                  <a:gd name="connsiteX22" fmla="*/ 1201398 w 2167466"/>
                  <a:gd name="connsiteY22" fmla="*/ 25249 h 2167466"/>
                  <a:gd name="connsiteX23" fmla="*/ 1277823 w 2167466"/>
                  <a:gd name="connsiteY23" fmla="*/ 350369 h 2167466"/>
                  <a:gd name="connsiteX24" fmla="*/ 1621800 w 2167466"/>
                  <a:gd name="connsiteY24" fmla="*/ 548964 h 216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67466" h="2167466">
                    <a:moveTo>
                      <a:pt x="1621800" y="548964"/>
                    </a:moveTo>
                    <a:lnTo>
                      <a:pt x="1941574" y="452590"/>
                    </a:lnTo>
                    <a:lnTo>
                      <a:pt x="2059240" y="656392"/>
                    </a:lnTo>
                    <a:lnTo>
                      <a:pt x="1815890" y="885138"/>
                    </a:lnTo>
                    <a:cubicBezTo>
                      <a:pt x="1851165" y="1015185"/>
                      <a:pt x="1851165" y="1152281"/>
                      <a:pt x="1815890" y="1282328"/>
                    </a:cubicBezTo>
                    <a:lnTo>
                      <a:pt x="2059240" y="1511074"/>
                    </a:lnTo>
                    <a:lnTo>
                      <a:pt x="1941574" y="1714876"/>
                    </a:lnTo>
                    <a:lnTo>
                      <a:pt x="1621800" y="1618502"/>
                    </a:lnTo>
                    <a:cubicBezTo>
                      <a:pt x="1526813" y="1714075"/>
                      <a:pt x="1408085" y="1782623"/>
                      <a:pt x="1277823" y="1817097"/>
                    </a:cubicBezTo>
                    <a:lnTo>
                      <a:pt x="1201398" y="2142217"/>
                    </a:lnTo>
                    <a:lnTo>
                      <a:pt x="966068" y="2142217"/>
                    </a:lnTo>
                    <a:lnTo>
                      <a:pt x="889643" y="1817097"/>
                    </a:lnTo>
                    <a:cubicBezTo>
                      <a:pt x="759381" y="1782622"/>
                      <a:pt x="640653" y="1714074"/>
                      <a:pt x="545666" y="1618502"/>
                    </a:cubicBezTo>
                    <a:lnTo>
                      <a:pt x="225892" y="1714876"/>
                    </a:lnTo>
                    <a:lnTo>
                      <a:pt x="108226" y="1511074"/>
                    </a:lnTo>
                    <a:lnTo>
                      <a:pt x="351576" y="1282328"/>
                    </a:lnTo>
                    <a:cubicBezTo>
                      <a:pt x="316301" y="1152281"/>
                      <a:pt x="316301" y="1015185"/>
                      <a:pt x="351576" y="885138"/>
                    </a:cubicBezTo>
                    <a:lnTo>
                      <a:pt x="108226" y="656392"/>
                    </a:lnTo>
                    <a:lnTo>
                      <a:pt x="225892" y="452590"/>
                    </a:lnTo>
                    <a:lnTo>
                      <a:pt x="545666" y="548964"/>
                    </a:lnTo>
                    <a:cubicBezTo>
                      <a:pt x="640653" y="453391"/>
                      <a:pt x="759381" y="384843"/>
                      <a:pt x="889643" y="350369"/>
                    </a:cubicBezTo>
                    <a:lnTo>
                      <a:pt x="966068" y="25249"/>
                    </a:lnTo>
                    <a:lnTo>
                      <a:pt x="1201398" y="25249"/>
                    </a:lnTo>
                    <a:lnTo>
                      <a:pt x="1277823" y="350369"/>
                    </a:lnTo>
                    <a:cubicBezTo>
                      <a:pt x="1408085" y="384844"/>
                      <a:pt x="1526813" y="453392"/>
                      <a:pt x="1621800" y="548964"/>
                    </a:cubicBezTo>
                    <a:close/>
                  </a:path>
                </a:pathLst>
              </a:custGeom>
              <a:solidFill>
                <a:srgbClr val="5B9BD5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spcFirstLastPara="0" vert="horz" wrap="square" lIns="588846" tIns="592144" rIns="588846" bIns="592144" numCol="1" spcCol="1270" anchor="ctr" anchorCtr="0">
                <a:noAutofit/>
              </a:bodyPr>
              <a:lstStyle/>
              <a:p>
                <a:pPr marL="0" marR="0" lvl="0" indent="0" algn="ctr" defTabSz="15113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Oval 15"/>
              <p:cNvSpPr/>
              <p:nvPr/>
            </p:nvSpPr>
            <p:spPr>
              <a:xfrm>
                <a:off x="2496141" y="2399991"/>
                <a:ext cx="1011196" cy="101119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9" name="AutoShape 4"/>
            <p:cNvSpPr>
              <a:spLocks/>
            </p:cNvSpPr>
            <p:nvPr/>
          </p:nvSpPr>
          <p:spPr bwMode="auto">
            <a:xfrm>
              <a:off x="2666961" y="2637974"/>
              <a:ext cx="531257" cy="53313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rgbClr val="5B9B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grpSp>
        <p:nvGrpSpPr>
          <p:cNvPr id="52" name="Group 10"/>
          <p:cNvGrpSpPr/>
          <p:nvPr/>
        </p:nvGrpSpPr>
        <p:grpSpPr>
          <a:xfrm>
            <a:off x="2964480" y="3391386"/>
            <a:ext cx="2600961" cy="2600961"/>
            <a:chOff x="3083343" y="2530283"/>
            <a:chExt cx="2600961" cy="2600961"/>
          </a:xfrm>
        </p:grpSpPr>
        <p:grpSp>
          <p:nvGrpSpPr>
            <p:cNvPr id="53" name="Group 9"/>
            <p:cNvGrpSpPr/>
            <p:nvPr/>
          </p:nvGrpSpPr>
          <p:grpSpPr>
            <a:xfrm>
              <a:off x="3083343" y="2530283"/>
              <a:ext cx="2600961" cy="2600961"/>
              <a:chOff x="3063583" y="2639853"/>
              <a:chExt cx="2600961" cy="2600961"/>
            </a:xfrm>
          </p:grpSpPr>
          <p:sp>
            <p:nvSpPr>
              <p:cNvPr id="64" name="Freeform 11"/>
              <p:cNvSpPr/>
              <p:nvPr/>
            </p:nvSpPr>
            <p:spPr>
              <a:xfrm>
                <a:off x="3063583" y="2639853"/>
                <a:ext cx="2600961" cy="2600961"/>
              </a:xfrm>
              <a:custGeom>
                <a:avLst/>
                <a:gdLst>
                  <a:gd name="connsiteX0" fmla="*/ 1589033 w 2123675"/>
                  <a:gd name="connsiteY0" fmla="*/ 537873 h 2123675"/>
                  <a:gd name="connsiteX1" fmla="*/ 1902347 w 2123675"/>
                  <a:gd name="connsiteY1" fmla="*/ 443446 h 2123675"/>
                  <a:gd name="connsiteX2" fmla="*/ 2017635 w 2123675"/>
                  <a:gd name="connsiteY2" fmla="*/ 643130 h 2123675"/>
                  <a:gd name="connsiteX3" fmla="*/ 1779202 w 2123675"/>
                  <a:gd name="connsiteY3" fmla="*/ 867255 h 2123675"/>
                  <a:gd name="connsiteX4" fmla="*/ 1779202 w 2123675"/>
                  <a:gd name="connsiteY4" fmla="*/ 1256420 h 2123675"/>
                  <a:gd name="connsiteX5" fmla="*/ 2017635 w 2123675"/>
                  <a:gd name="connsiteY5" fmla="*/ 1480545 h 2123675"/>
                  <a:gd name="connsiteX6" fmla="*/ 1902347 w 2123675"/>
                  <a:gd name="connsiteY6" fmla="*/ 1680229 h 2123675"/>
                  <a:gd name="connsiteX7" fmla="*/ 1589033 w 2123675"/>
                  <a:gd name="connsiteY7" fmla="*/ 1585802 h 2123675"/>
                  <a:gd name="connsiteX8" fmla="*/ 1252006 w 2123675"/>
                  <a:gd name="connsiteY8" fmla="*/ 1780385 h 2123675"/>
                  <a:gd name="connsiteX9" fmla="*/ 1177125 w 2123675"/>
                  <a:gd name="connsiteY9" fmla="*/ 2098936 h 2123675"/>
                  <a:gd name="connsiteX10" fmla="*/ 946550 w 2123675"/>
                  <a:gd name="connsiteY10" fmla="*/ 2098936 h 2123675"/>
                  <a:gd name="connsiteX11" fmla="*/ 871669 w 2123675"/>
                  <a:gd name="connsiteY11" fmla="*/ 1780385 h 2123675"/>
                  <a:gd name="connsiteX12" fmla="*/ 534642 w 2123675"/>
                  <a:gd name="connsiteY12" fmla="*/ 1585802 h 2123675"/>
                  <a:gd name="connsiteX13" fmla="*/ 221328 w 2123675"/>
                  <a:gd name="connsiteY13" fmla="*/ 1680229 h 2123675"/>
                  <a:gd name="connsiteX14" fmla="*/ 106040 w 2123675"/>
                  <a:gd name="connsiteY14" fmla="*/ 1480545 h 2123675"/>
                  <a:gd name="connsiteX15" fmla="*/ 344473 w 2123675"/>
                  <a:gd name="connsiteY15" fmla="*/ 1256420 h 2123675"/>
                  <a:gd name="connsiteX16" fmla="*/ 344473 w 2123675"/>
                  <a:gd name="connsiteY16" fmla="*/ 867255 h 2123675"/>
                  <a:gd name="connsiteX17" fmla="*/ 106040 w 2123675"/>
                  <a:gd name="connsiteY17" fmla="*/ 643130 h 2123675"/>
                  <a:gd name="connsiteX18" fmla="*/ 221328 w 2123675"/>
                  <a:gd name="connsiteY18" fmla="*/ 443446 h 2123675"/>
                  <a:gd name="connsiteX19" fmla="*/ 534642 w 2123675"/>
                  <a:gd name="connsiteY19" fmla="*/ 537873 h 2123675"/>
                  <a:gd name="connsiteX20" fmla="*/ 871669 w 2123675"/>
                  <a:gd name="connsiteY20" fmla="*/ 343290 h 2123675"/>
                  <a:gd name="connsiteX21" fmla="*/ 946550 w 2123675"/>
                  <a:gd name="connsiteY21" fmla="*/ 24739 h 2123675"/>
                  <a:gd name="connsiteX22" fmla="*/ 1177125 w 2123675"/>
                  <a:gd name="connsiteY22" fmla="*/ 24739 h 2123675"/>
                  <a:gd name="connsiteX23" fmla="*/ 1252006 w 2123675"/>
                  <a:gd name="connsiteY23" fmla="*/ 343290 h 2123675"/>
                  <a:gd name="connsiteX24" fmla="*/ 1589033 w 2123675"/>
                  <a:gd name="connsiteY24" fmla="*/ 537873 h 2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23675" h="2123675">
                    <a:moveTo>
                      <a:pt x="1366897" y="537190"/>
                    </a:moveTo>
                    <a:lnTo>
                      <a:pt x="1594045" y="396507"/>
                    </a:lnTo>
                    <a:lnTo>
                      <a:pt x="1727168" y="529630"/>
                    </a:lnTo>
                    <a:lnTo>
                      <a:pt x="1586485" y="756778"/>
                    </a:lnTo>
                    <a:cubicBezTo>
                      <a:pt x="1640670" y="849967"/>
                      <a:pt x="1669056" y="955907"/>
                      <a:pt x="1668725" y="1063703"/>
                    </a:cubicBezTo>
                    <a:lnTo>
                      <a:pt x="1904134" y="1190078"/>
                    </a:lnTo>
                    <a:lnTo>
                      <a:pt x="1855408" y="1371927"/>
                    </a:lnTo>
                    <a:lnTo>
                      <a:pt x="1588350" y="1363666"/>
                    </a:lnTo>
                    <a:cubicBezTo>
                      <a:pt x="1534739" y="1457186"/>
                      <a:pt x="1457186" y="1534739"/>
                      <a:pt x="1363666" y="1588351"/>
                    </a:cubicBezTo>
                    <a:lnTo>
                      <a:pt x="1371926" y="1855408"/>
                    </a:lnTo>
                    <a:lnTo>
                      <a:pt x="1190078" y="1904134"/>
                    </a:lnTo>
                    <a:lnTo>
                      <a:pt x="1063703" y="1668725"/>
                    </a:lnTo>
                    <a:cubicBezTo>
                      <a:pt x="955907" y="1669057"/>
                      <a:pt x="849967" y="1640670"/>
                      <a:pt x="756778" y="1586485"/>
                    </a:cubicBezTo>
                    <a:lnTo>
                      <a:pt x="529630" y="1727168"/>
                    </a:lnTo>
                    <a:lnTo>
                      <a:pt x="396507" y="1594045"/>
                    </a:lnTo>
                    <a:lnTo>
                      <a:pt x="537190" y="1366897"/>
                    </a:lnTo>
                    <a:cubicBezTo>
                      <a:pt x="483005" y="1273708"/>
                      <a:pt x="454619" y="1167768"/>
                      <a:pt x="454950" y="1059972"/>
                    </a:cubicBezTo>
                    <a:lnTo>
                      <a:pt x="219541" y="933597"/>
                    </a:lnTo>
                    <a:lnTo>
                      <a:pt x="268267" y="751748"/>
                    </a:lnTo>
                    <a:lnTo>
                      <a:pt x="535325" y="760009"/>
                    </a:lnTo>
                    <a:cubicBezTo>
                      <a:pt x="588936" y="666489"/>
                      <a:pt x="666489" y="588936"/>
                      <a:pt x="760009" y="535324"/>
                    </a:cubicBezTo>
                    <a:lnTo>
                      <a:pt x="751749" y="268267"/>
                    </a:lnTo>
                    <a:lnTo>
                      <a:pt x="933597" y="219541"/>
                    </a:lnTo>
                    <a:lnTo>
                      <a:pt x="1059972" y="454950"/>
                    </a:lnTo>
                    <a:cubicBezTo>
                      <a:pt x="1167768" y="454618"/>
                      <a:pt x="1273708" y="483005"/>
                      <a:pt x="1366897" y="53719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000">
                      <a:satMod val="103000"/>
                      <a:lumMod val="102000"/>
                      <a:tint val="94000"/>
                    </a:srgbClr>
                  </a:gs>
                  <a:gs pos="50000">
                    <a:srgbClr val="FFC000">
                      <a:satMod val="110000"/>
                      <a:lumMod val="100000"/>
                      <a:shade val="100000"/>
                    </a:srgbClr>
                  </a:gs>
                  <a:gs pos="100000">
                    <a:srgbClr val="FFC000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spcFirstLastPara="0" vert="horz" wrap="square" lIns="752687" tIns="752687" rIns="752688" bIns="752688" numCol="1" spcCol="1270" anchor="ctr" anchorCtr="0">
                <a:noAutofit/>
              </a:bodyPr>
              <a:lstStyle/>
              <a:p>
                <a:pPr marL="0" marR="0" lvl="0" indent="0" algn="ctr" defTabSz="16891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Oval 12"/>
              <p:cNvSpPr/>
              <p:nvPr/>
            </p:nvSpPr>
            <p:spPr>
              <a:xfrm>
                <a:off x="3778334" y="3359767"/>
                <a:ext cx="1161131" cy="116113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4" name="Group 30"/>
            <p:cNvGrpSpPr/>
            <p:nvPr/>
          </p:nvGrpSpPr>
          <p:grpSpPr>
            <a:xfrm>
              <a:off x="4075494" y="3501798"/>
              <a:ext cx="621691" cy="622754"/>
              <a:chOff x="9145588" y="4435475"/>
              <a:chExt cx="464344" cy="465138"/>
            </a:xfrm>
            <a:solidFill>
              <a:srgbClr val="FFC000"/>
            </a:solidFill>
          </p:grpSpPr>
          <p:sp>
            <p:nvSpPr>
              <p:cNvPr id="55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56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57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58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59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60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61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62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63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</p:grpSp>
      </p:grpSp>
      <p:grpSp>
        <p:nvGrpSpPr>
          <p:cNvPr id="66" name="Group 6"/>
          <p:cNvGrpSpPr/>
          <p:nvPr/>
        </p:nvGrpSpPr>
        <p:grpSpPr>
          <a:xfrm>
            <a:off x="4864173" y="2382789"/>
            <a:ext cx="2802369" cy="2802369"/>
            <a:chOff x="4983036" y="1521686"/>
            <a:chExt cx="2802369" cy="2802369"/>
          </a:xfrm>
        </p:grpSpPr>
        <p:grpSp>
          <p:nvGrpSpPr>
            <p:cNvPr id="67" name="Group 17"/>
            <p:cNvGrpSpPr/>
            <p:nvPr/>
          </p:nvGrpSpPr>
          <p:grpSpPr>
            <a:xfrm>
              <a:off x="4983036" y="1521686"/>
              <a:ext cx="2802369" cy="2802369"/>
              <a:chOff x="4479709" y="900463"/>
              <a:chExt cx="2802369" cy="2802369"/>
            </a:xfrm>
          </p:grpSpPr>
          <p:sp>
            <p:nvSpPr>
              <p:cNvPr id="69" name="Freeform 18"/>
              <p:cNvSpPr/>
              <p:nvPr/>
            </p:nvSpPr>
            <p:spPr>
              <a:xfrm>
                <a:off x="4479709" y="900463"/>
                <a:ext cx="2802369" cy="2802369"/>
              </a:xfrm>
              <a:custGeom>
                <a:avLst/>
                <a:gdLst>
                  <a:gd name="connsiteX0" fmla="*/ 2115406 w 2980266"/>
                  <a:gd name="connsiteY0" fmla="*/ 475169 h 2980266"/>
                  <a:gd name="connsiteX1" fmla="*/ 2347223 w 2980266"/>
                  <a:gd name="connsiteY1" fmla="*/ 280641 h 2980266"/>
                  <a:gd name="connsiteX2" fmla="*/ 2532418 w 2980266"/>
                  <a:gd name="connsiteY2" fmla="*/ 436038 h 2980266"/>
                  <a:gd name="connsiteX3" fmla="*/ 2381100 w 2980266"/>
                  <a:gd name="connsiteY3" fmla="*/ 698113 h 2980266"/>
                  <a:gd name="connsiteX4" fmla="*/ 2621526 w 2980266"/>
                  <a:gd name="connsiteY4" fmla="*/ 1114543 h 2980266"/>
                  <a:gd name="connsiteX5" fmla="*/ 2924149 w 2980266"/>
                  <a:gd name="connsiteY5" fmla="*/ 1114535 h 2980266"/>
                  <a:gd name="connsiteX6" fmla="*/ 2966129 w 2980266"/>
                  <a:gd name="connsiteY6" fmla="*/ 1352617 h 2980266"/>
                  <a:gd name="connsiteX7" fmla="*/ 2681754 w 2980266"/>
                  <a:gd name="connsiteY7" fmla="*/ 1456113 h 2980266"/>
                  <a:gd name="connsiteX8" fmla="*/ 2598255 w 2980266"/>
                  <a:gd name="connsiteY8" fmla="*/ 1929659 h 2980266"/>
                  <a:gd name="connsiteX9" fmla="*/ 2830082 w 2980266"/>
                  <a:gd name="connsiteY9" fmla="*/ 2124176 h 2980266"/>
                  <a:gd name="connsiteX10" fmla="*/ 2709205 w 2980266"/>
                  <a:gd name="connsiteY10" fmla="*/ 2333542 h 2980266"/>
                  <a:gd name="connsiteX11" fmla="*/ 2424835 w 2980266"/>
                  <a:gd name="connsiteY11" fmla="*/ 2230031 h 2980266"/>
                  <a:gd name="connsiteX12" fmla="*/ 2056481 w 2980266"/>
                  <a:gd name="connsiteY12" fmla="*/ 2539116 h 2980266"/>
                  <a:gd name="connsiteX13" fmla="*/ 2109039 w 2980266"/>
                  <a:gd name="connsiteY13" fmla="*/ 2837141 h 2980266"/>
                  <a:gd name="connsiteX14" fmla="*/ 1881863 w 2980266"/>
                  <a:gd name="connsiteY14" fmla="*/ 2919826 h 2980266"/>
                  <a:gd name="connsiteX15" fmla="*/ 1730559 w 2980266"/>
                  <a:gd name="connsiteY15" fmla="*/ 2657743 h 2980266"/>
                  <a:gd name="connsiteX16" fmla="*/ 1249707 w 2980266"/>
                  <a:gd name="connsiteY16" fmla="*/ 2657743 h 2980266"/>
                  <a:gd name="connsiteX17" fmla="*/ 1098403 w 2980266"/>
                  <a:gd name="connsiteY17" fmla="*/ 2919826 h 2980266"/>
                  <a:gd name="connsiteX18" fmla="*/ 871227 w 2980266"/>
                  <a:gd name="connsiteY18" fmla="*/ 2837141 h 2980266"/>
                  <a:gd name="connsiteX19" fmla="*/ 923785 w 2980266"/>
                  <a:gd name="connsiteY19" fmla="*/ 2539117 h 2980266"/>
                  <a:gd name="connsiteX20" fmla="*/ 555431 w 2980266"/>
                  <a:gd name="connsiteY20" fmla="*/ 2230032 h 2980266"/>
                  <a:gd name="connsiteX21" fmla="*/ 271061 w 2980266"/>
                  <a:gd name="connsiteY21" fmla="*/ 2333542 h 2980266"/>
                  <a:gd name="connsiteX22" fmla="*/ 150184 w 2980266"/>
                  <a:gd name="connsiteY22" fmla="*/ 2124176 h 2980266"/>
                  <a:gd name="connsiteX23" fmla="*/ 382011 w 2980266"/>
                  <a:gd name="connsiteY23" fmla="*/ 1929660 h 2980266"/>
                  <a:gd name="connsiteX24" fmla="*/ 298512 w 2980266"/>
                  <a:gd name="connsiteY24" fmla="*/ 1456114 h 2980266"/>
                  <a:gd name="connsiteX25" fmla="*/ 14137 w 2980266"/>
                  <a:gd name="connsiteY25" fmla="*/ 1352617 h 2980266"/>
                  <a:gd name="connsiteX26" fmla="*/ 56117 w 2980266"/>
                  <a:gd name="connsiteY26" fmla="*/ 1114535 h 2980266"/>
                  <a:gd name="connsiteX27" fmla="*/ 358740 w 2980266"/>
                  <a:gd name="connsiteY27" fmla="*/ 1114543 h 2980266"/>
                  <a:gd name="connsiteX28" fmla="*/ 599166 w 2980266"/>
                  <a:gd name="connsiteY28" fmla="*/ 698113 h 2980266"/>
                  <a:gd name="connsiteX29" fmla="*/ 447848 w 2980266"/>
                  <a:gd name="connsiteY29" fmla="*/ 436038 h 2980266"/>
                  <a:gd name="connsiteX30" fmla="*/ 633043 w 2980266"/>
                  <a:gd name="connsiteY30" fmla="*/ 280641 h 2980266"/>
                  <a:gd name="connsiteX31" fmla="*/ 864860 w 2980266"/>
                  <a:gd name="connsiteY31" fmla="*/ 475169 h 2980266"/>
                  <a:gd name="connsiteX32" fmla="*/ 1316713 w 2980266"/>
                  <a:gd name="connsiteY32" fmla="*/ 310708 h 2980266"/>
                  <a:gd name="connsiteX33" fmla="*/ 1369255 w 2980266"/>
                  <a:gd name="connsiteY33" fmla="*/ 12681 h 2980266"/>
                  <a:gd name="connsiteX34" fmla="*/ 1611011 w 2980266"/>
                  <a:gd name="connsiteY34" fmla="*/ 12681 h 2980266"/>
                  <a:gd name="connsiteX35" fmla="*/ 1663553 w 2980266"/>
                  <a:gd name="connsiteY35" fmla="*/ 310708 h 2980266"/>
                  <a:gd name="connsiteX36" fmla="*/ 2115406 w 2980266"/>
                  <a:gd name="connsiteY36" fmla="*/ 475169 h 2980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980266" h="2980266">
                    <a:moveTo>
                      <a:pt x="2115406" y="475169"/>
                    </a:moveTo>
                    <a:lnTo>
                      <a:pt x="2347223" y="280641"/>
                    </a:lnTo>
                    <a:lnTo>
                      <a:pt x="2532418" y="436038"/>
                    </a:lnTo>
                    <a:lnTo>
                      <a:pt x="2381100" y="698113"/>
                    </a:lnTo>
                    <a:cubicBezTo>
                      <a:pt x="2488696" y="819151"/>
                      <a:pt x="2570502" y="960843"/>
                      <a:pt x="2621526" y="1114543"/>
                    </a:cubicBezTo>
                    <a:lnTo>
                      <a:pt x="2924149" y="1114535"/>
                    </a:lnTo>
                    <a:lnTo>
                      <a:pt x="2966129" y="1352617"/>
                    </a:lnTo>
                    <a:lnTo>
                      <a:pt x="2681754" y="1456113"/>
                    </a:lnTo>
                    <a:cubicBezTo>
                      <a:pt x="2686376" y="1617995"/>
                      <a:pt x="2657965" y="1779121"/>
                      <a:pt x="2598255" y="1929659"/>
                    </a:cubicBezTo>
                    <a:lnTo>
                      <a:pt x="2830082" y="2124176"/>
                    </a:lnTo>
                    <a:lnTo>
                      <a:pt x="2709205" y="2333542"/>
                    </a:lnTo>
                    <a:lnTo>
                      <a:pt x="2424835" y="2230031"/>
                    </a:lnTo>
                    <a:cubicBezTo>
                      <a:pt x="2324320" y="2357010"/>
                      <a:pt x="2198986" y="2462178"/>
                      <a:pt x="2056481" y="2539116"/>
                    </a:cubicBezTo>
                    <a:lnTo>
                      <a:pt x="2109039" y="2837141"/>
                    </a:lnTo>
                    <a:lnTo>
                      <a:pt x="1881863" y="2919826"/>
                    </a:lnTo>
                    <a:lnTo>
                      <a:pt x="1730559" y="2657743"/>
                    </a:lnTo>
                    <a:cubicBezTo>
                      <a:pt x="1571939" y="2690405"/>
                      <a:pt x="1408327" y="2690405"/>
                      <a:pt x="1249707" y="2657743"/>
                    </a:cubicBezTo>
                    <a:lnTo>
                      <a:pt x="1098403" y="2919826"/>
                    </a:lnTo>
                    <a:lnTo>
                      <a:pt x="871227" y="2837141"/>
                    </a:lnTo>
                    <a:lnTo>
                      <a:pt x="923785" y="2539117"/>
                    </a:lnTo>
                    <a:cubicBezTo>
                      <a:pt x="781280" y="2462179"/>
                      <a:pt x="655947" y="2357011"/>
                      <a:pt x="555431" y="2230032"/>
                    </a:cubicBezTo>
                    <a:lnTo>
                      <a:pt x="271061" y="2333542"/>
                    </a:lnTo>
                    <a:lnTo>
                      <a:pt x="150184" y="2124176"/>
                    </a:lnTo>
                    <a:lnTo>
                      <a:pt x="382011" y="1929660"/>
                    </a:lnTo>
                    <a:cubicBezTo>
                      <a:pt x="322301" y="1779122"/>
                      <a:pt x="293890" y="1617995"/>
                      <a:pt x="298512" y="1456114"/>
                    </a:cubicBezTo>
                    <a:lnTo>
                      <a:pt x="14137" y="1352617"/>
                    </a:lnTo>
                    <a:lnTo>
                      <a:pt x="56117" y="1114535"/>
                    </a:lnTo>
                    <a:lnTo>
                      <a:pt x="358740" y="1114543"/>
                    </a:lnTo>
                    <a:cubicBezTo>
                      <a:pt x="409764" y="960843"/>
                      <a:pt x="491570" y="819151"/>
                      <a:pt x="599166" y="698113"/>
                    </a:cubicBezTo>
                    <a:lnTo>
                      <a:pt x="447848" y="436038"/>
                    </a:lnTo>
                    <a:lnTo>
                      <a:pt x="633043" y="280641"/>
                    </a:lnTo>
                    <a:lnTo>
                      <a:pt x="864860" y="475169"/>
                    </a:lnTo>
                    <a:cubicBezTo>
                      <a:pt x="1002743" y="390226"/>
                      <a:pt x="1156488" y="334267"/>
                      <a:pt x="1316713" y="310708"/>
                    </a:cubicBezTo>
                    <a:lnTo>
                      <a:pt x="1369255" y="12681"/>
                    </a:lnTo>
                    <a:lnTo>
                      <a:pt x="1611011" y="12681"/>
                    </a:lnTo>
                    <a:lnTo>
                      <a:pt x="1663553" y="310708"/>
                    </a:lnTo>
                    <a:cubicBezTo>
                      <a:pt x="1823778" y="334267"/>
                      <a:pt x="1977523" y="390226"/>
                      <a:pt x="2115406" y="47516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AC65">
                      <a:satMod val="103000"/>
                      <a:lumMod val="102000"/>
                      <a:tint val="94000"/>
                    </a:srgbClr>
                  </a:gs>
                  <a:gs pos="50000">
                    <a:srgbClr val="00AC65">
                      <a:satMod val="110000"/>
                      <a:lumMod val="100000"/>
                      <a:shade val="100000"/>
                    </a:srgbClr>
                  </a:gs>
                  <a:gs pos="100000">
                    <a:srgbClr val="00AC65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spcFirstLastPara="0" vert="horz" wrap="square" lIns="670286" tIns="769233" rIns="670286" bIns="821355" numCol="1" spcCol="1270" anchor="ctr" anchorCtr="0">
                <a:noAutofit/>
              </a:bodyPr>
              <a:lstStyle/>
              <a:p>
                <a:pPr marL="0" marR="0" lvl="0" indent="0" algn="ctr" defTabSz="24892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5053123" y="2224354"/>
                <a:ext cx="219987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white"/>
                  </a:buClr>
                  <a:buSzPct val="150000"/>
                  <a:buFont typeface="Courier New" panose="02070309020205020404" pitchFamily="49" charset="0"/>
                  <a:buChar char="o"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Bacon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ipsum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dolor </a:t>
                </a:r>
              </a:p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white"/>
                  </a:buClr>
                  <a:buSzPct val="150000"/>
                  <a:buFont typeface="Courier New" panose="02070309020205020404" pitchFamily="49" charset="0"/>
                  <a:buChar char="o"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sit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amet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tail kielbasa </a:t>
                </a:r>
              </a:p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white"/>
                  </a:buClr>
                  <a:buSzPct val="150000"/>
                  <a:buFont typeface="Courier New" panose="02070309020205020404" pitchFamily="49" charset="0"/>
                  <a:buChar char="o"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fugiat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exercitation</a:t>
                </a:r>
                <a:endParaRPr kumimoji="0" lang="vi-V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</a:endParaRPr>
              </a:p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white"/>
                  </a:buClr>
                  <a:buSzPct val="150000"/>
                  <a:buFont typeface="Courier New" panose="02070309020205020404" pitchFamily="49" charset="0"/>
                  <a:buChar char="o"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spare ribs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ea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fatback</a:t>
                </a:r>
              </a:p>
            </p:txBody>
          </p:sp>
        </p:grpSp>
        <p:sp>
          <p:nvSpPr>
            <p:cNvPr id="68" name="AutoShape 117"/>
            <p:cNvSpPr>
              <a:spLocks/>
            </p:cNvSpPr>
            <p:nvPr/>
          </p:nvSpPr>
          <p:spPr bwMode="auto">
            <a:xfrm>
              <a:off x="5941720" y="2143737"/>
              <a:ext cx="877674" cy="658630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grpSp>
        <p:nvGrpSpPr>
          <p:cNvPr id="71" name="Group 8"/>
          <p:cNvGrpSpPr/>
          <p:nvPr/>
        </p:nvGrpSpPr>
        <p:grpSpPr>
          <a:xfrm>
            <a:off x="7258746" y="3523750"/>
            <a:ext cx="3097423" cy="3097423"/>
            <a:chOff x="7377609" y="2662647"/>
            <a:chExt cx="3097423" cy="3097423"/>
          </a:xfrm>
        </p:grpSpPr>
        <p:grpSp>
          <p:nvGrpSpPr>
            <p:cNvPr id="72" name="Group 4"/>
            <p:cNvGrpSpPr/>
            <p:nvPr/>
          </p:nvGrpSpPr>
          <p:grpSpPr>
            <a:xfrm>
              <a:off x="7377609" y="2662647"/>
              <a:ext cx="3097423" cy="3097423"/>
              <a:chOff x="6771217" y="2301647"/>
              <a:chExt cx="3097423" cy="3097423"/>
            </a:xfrm>
          </p:grpSpPr>
          <p:sp>
            <p:nvSpPr>
              <p:cNvPr id="74" name="Freeform 5"/>
              <p:cNvSpPr/>
              <p:nvPr/>
            </p:nvSpPr>
            <p:spPr>
              <a:xfrm>
                <a:off x="6771217" y="2301647"/>
                <a:ext cx="3097423" cy="3097423"/>
              </a:xfrm>
              <a:custGeom>
                <a:avLst/>
                <a:gdLst>
                  <a:gd name="connsiteX0" fmla="*/ 2115406 w 2980266"/>
                  <a:gd name="connsiteY0" fmla="*/ 475169 h 2980266"/>
                  <a:gd name="connsiteX1" fmla="*/ 2347223 w 2980266"/>
                  <a:gd name="connsiteY1" fmla="*/ 280641 h 2980266"/>
                  <a:gd name="connsiteX2" fmla="*/ 2532418 w 2980266"/>
                  <a:gd name="connsiteY2" fmla="*/ 436038 h 2980266"/>
                  <a:gd name="connsiteX3" fmla="*/ 2381100 w 2980266"/>
                  <a:gd name="connsiteY3" fmla="*/ 698113 h 2980266"/>
                  <a:gd name="connsiteX4" fmla="*/ 2621526 w 2980266"/>
                  <a:gd name="connsiteY4" fmla="*/ 1114543 h 2980266"/>
                  <a:gd name="connsiteX5" fmla="*/ 2924149 w 2980266"/>
                  <a:gd name="connsiteY5" fmla="*/ 1114535 h 2980266"/>
                  <a:gd name="connsiteX6" fmla="*/ 2966129 w 2980266"/>
                  <a:gd name="connsiteY6" fmla="*/ 1352617 h 2980266"/>
                  <a:gd name="connsiteX7" fmla="*/ 2681754 w 2980266"/>
                  <a:gd name="connsiteY7" fmla="*/ 1456113 h 2980266"/>
                  <a:gd name="connsiteX8" fmla="*/ 2598255 w 2980266"/>
                  <a:gd name="connsiteY8" fmla="*/ 1929659 h 2980266"/>
                  <a:gd name="connsiteX9" fmla="*/ 2830082 w 2980266"/>
                  <a:gd name="connsiteY9" fmla="*/ 2124176 h 2980266"/>
                  <a:gd name="connsiteX10" fmla="*/ 2709205 w 2980266"/>
                  <a:gd name="connsiteY10" fmla="*/ 2333542 h 2980266"/>
                  <a:gd name="connsiteX11" fmla="*/ 2424835 w 2980266"/>
                  <a:gd name="connsiteY11" fmla="*/ 2230031 h 2980266"/>
                  <a:gd name="connsiteX12" fmla="*/ 2056481 w 2980266"/>
                  <a:gd name="connsiteY12" fmla="*/ 2539116 h 2980266"/>
                  <a:gd name="connsiteX13" fmla="*/ 2109039 w 2980266"/>
                  <a:gd name="connsiteY13" fmla="*/ 2837141 h 2980266"/>
                  <a:gd name="connsiteX14" fmla="*/ 1881863 w 2980266"/>
                  <a:gd name="connsiteY14" fmla="*/ 2919826 h 2980266"/>
                  <a:gd name="connsiteX15" fmla="*/ 1730559 w 2980266"/>
                  <a:gd name="connsiteY15" fmla="*/ 2657743 h 2980266"/>
                  <a:gd name="connsiteX16" fmla="*/ 1249707 w 2980266"/>
                  <a:gd name="connsiteY16" fmla="*/ 2657743 h 2980266"/>
                  <a:gd name="connsiteX17" fmla="*/ 1098403 w 2980266"/>
                  <a:gd name="connsiteY17" fmla="*/ 2919826 h 2980266"/>
                  <a:gd name="connsiteX18" fmla="*/ 871227 w 2980266"/>
                  <a:gd name="connsiteY18" fmla="*/ 2837141 h 2980266"/>
                  <a:gd name="connsiteX19" fmla="*/ 923785 w 2980266"/>
                  <a:gd name="connsiteY19" fmla="*/ 2539117 h 2980266"/>
                  <a:gd name="connsiteX20" fmla="*/ 555431 w 2980266"/>
                  <a:gd name="connsiteY20" fmla="*/ 2230032 h 2980266"/>
                  <a:gd name="connsiteX21" fmla="*/ 271061 w 2980266"/>
                  <a:gd name="connsiteY21" fmla="*/ 2333542 h 2980266"/>
                  <a:gd name="connsiteX22" fmla="*/ 150184 w 2980266"/>
                  <a:gd name="connsiteY22" fmla="*/ 2124176 h 2980266"/>
                  <a:gd name="connsiteX23" fmla="*/ 382011 w 2980266"/>
                  <a:gd name="connsiteY23" fmla="*/ 1929660 h 2980266"/>
                  <a:gd name="connsiteX24" fmla="*/ 298512 w 2980266"/>
                  <a:gd name="connsiteY24" fmla="*/ 1456114 h 2980266"/>
                  <a:gd name="connsiteX25" fmla="*/ 14137 w 2980266"/>
                  <a:gd name="connsiteY25" fmla="*/ 1352617 h 2980266"/>
                  <a:gd name="connsiteX26" fmla="*/ 56117 w 2980266"/>
                  <a:gd name="connsiteY26" fmla="*/ 1114535 h 2980266"/>
                  <a:gd name="connsiteX27" fmla="*/ 358740 w 2980266"/>
                  <a:gd name="connsiteY27" fmla="*/ 1114543 h 2980266"/>
                  <a:gd name="connsiteX28" fmla="*/ 599166 w 2980266"/>
                  <a:gd name="connsiteY28" fmla="*/ 698113 h 2980266"/>
                  <a:gd name="connsiteX29" fmla="*/ 447848 w 2980266"/>
                  <a:gd name="connsiteY29" fmla="*/ 436038 h 2980266"/>
                  <a:gd name="connsiteX30" fmla="*/ 633043 w 2980266"/>
                  <a:gd name="connsiteY30" fmla="*/ 280641 h 2980266"/>
                  <a:gd name="connsiteX31" fmla="*/ 864860 w 2980266"/>
                  <a:gd name="connsiteY31" fmla="*/ 475169 h 2980266"/>
                  <a:gd name="connsiteX32" fmla="*/ 1316713 w 2980266"/>
                  <a:gd name="connsiteY32" fmla="*/ 310708 h 2980266"/>
                  <a:gd name="connsiteX33" fmla="*/ 1369255 w 2980266"/>
                  <a:gd name="connsiteY33" fmla="*/ 12681 h 2980266"/>
                  <a:gd name="connsiteX34" fmla="*/ 1611011 w 2980266"/>
                  <a:gd name="connsiteY34" fmla="*/ 12681 h 2980266"/>
                  <a:gd name="connsiteX35" fmla="*/ 1663553 w 2980266"/>
                  <a:gd name="connsiteY35" fmla="*/ 310708 h 2980266"/>
                  <a:gd name="connsiteX36" fmla="*/ 2115406 w 2980266"/>
                  <a:gd name="connsiteY36" fmla="*/ 475169 h 2980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980266" h="2980266">
                    <a:moveTo>
                      <a:pt x="2115406" y="475169"/>
                    </a:moveTo>
                    <a:lnTo>
                      <a:pt x="2347223" y="280641"/>
                    </a:lnTo>
                    <a:lnTo>
                      <a:pt x="2532418" y="436038"/>
                    </a:lnTo>
                    <a:lnTo>
                      <a:pt x="2381100" y="698113"/>
                    </a:lnTo>
                    <a:cubicBezTo>
                      <a:pt x="2488696" y="819151"/>
                      <a:pt x="2570502" y="960843"/>
                      <a:pt x="2621526" y="1114543"/>
                    </a:cubicBezTo>
                    <a:lnTo>
                      <a:pt x="2924149" y="1114535"/>
                    </a:lnTo>
                    <a:lnTo>
                      <a:pt x="2966129" y="1352617"/>
                    </a:lnTo>
                    <a:lnTo>
                      <a:pt x="2681754" y="1456113"/>
                    </a:lnTo>
                    <a:cubicBezTo>
                      <a:pt x="2686376" y="1617995"/>
                      <a:pt x="2657965" y="1779121"/>
                      <a:pt x="2598255" y="1929659"/>
                    </a:cubicBezTo>
                    <a:lnTo>
                      <a:pt x="2830082" y="2124176"/>
                    </a:lnTo>
                    <a:lnTo>
                      <a:pt x="2709205" y="2333542"/>
                    </a:lnTo>
                    <a:lnTo>
                      <a:pt x="2424835" y="2230031"/>
                    </a:lnTo>
                    <a:cubicBezTo>
                      <a:pt x="2324320" y="2357010"/>
                      <a:pt x="2198986" y="2462178"/>
                      <a:pt x="2056481" y="2539116"/>
                    </a:cubicBezTo>
                    <a:lnTo>
                      <a:pt x="2109039" y="2837141"/>
                    </a:lnTo>
                    <a:lnTo>
                      <a:pt x="1881863" y="2919826"/>
                    </a:lnTo>
                    <a:lnTo>
                      <a:pt x="1730559" y="2657743"/>
                    </a:lnTo>
                    <a:cubicBezTo>
                      <a:pt x="1571939" y="2690405"/>
                      <a:pt x="1408327" y="2690405"/>
                      <a:pt x="1249707" y="2657743"/>
                    </a:cubicBezTo>
                    <a:lnTo>
                      <a:pt x="1098403" y="2919826"/>
                    </a:lnTo>
                    <a:lnTo>
                      <a:pt x="871227" y="2837141"/>
                    </a:lnTo>
                    <a:lnTo>
                      <a:pt x="923785" y="2539117"/>
                    </a:lnTo>
                    <a:cubicBezTo>
                      <a:pt x="781280" y="2462179"/>
                      <a:pt x="655947" y="2357011"/>
                      <a:pt x="555431" y="2230032"/>
                    </a:cubicBezTo>
                    <a:lnTo>
                      <a:pt x="271061" y="2333542"/>
                    </a:lnTo>
                    <a:lnTo>
                      <a:pt x="150184" y="2124176"/>
                    </a:lnTo>
                    <a:lnTo>
                      <a:pt x="382011" y="1929660"/>
                    </a:lnTo>
                    <a:cubicBezTo>
                      <a:pt x="322301" y="1779122"/>
                      <a:pt x="293890" y="1617995"/>
                      <a:pt x="298512" y="1456114"/>
                    </a:cubicBezTo>
                    <a:lnTo>
                      <a:pt x="14137" y="1352617"/>
                    </a:lnTo>
                    <a:lnTo>
                      <a:pt x="56117" y="1114535"/>
                    </a:lnTo>
                    <a:lnTo>
                      <a:pt x="358740" y="1114543"/>
                    </a:lnTo>
                    <a:cubicBezTo>
                      <a:pt x="409764" y="960843"/>
                      <a:pt x="491570" y="819151"/>
                      <a:pt x="599166" y="698113"/>
                    </a:cubicBezTo>
                    <a:lnTo>
                      <a:pt x="447848" y="436038"/>
                    </a:lnTo>
                    <a:lnTo>
                      <a:pt x="633043" y="280641"/>
                    </a:lnTo>
                    <a:lnTo>
                      <a:pt x="864860" y="475169"/>
                    </a:lnTo>
                    <a:cubicBezTo>
                      <a:pt x="1002743" y="390226"/>
                      <a:pt x="1156488" y="334267"/>
                      <a:pt x="1316713" y="310708"/>
                    </a:cubicBezTo>
                    <a:lnTo>
                      <a:pt x="1369255" y="12681"/>
                    </a:lnTo>
                    <a:lnTo>
                      <a:pt x="1611011" y="12681"/>
                    </a:lnTo>
                    <a:lnTo>
                      <a:pt x="1663553" y="310708"/>
                    </a:lnTo>
                    <a:cubicBezTo>
                      <a:pt x="1823778" y="334267"/>
                      <a:pt x="1977523" y="390226"/>
                      <a:pt x="2115406" y="47516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1654C">
                      <a:satMod val="103000"/>
                      <a:lumMod val="102000"/>
                      <a:tint val="94000"/>
                    </a:srgbClr>
                  </a:gs>
                  <a:gs pos="50000">
                    <a:srgbClr val="F1654C">
                      <a:satMod val="110000"/>
                      <a:lumMod val="100000"/>
                      <a:shade val="100000"/>
                    </a:srgbClr>
                  </a:gs>
                  <a:gs pos="100000">
                    <a:srgbClr val="F1654C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spcFirstLastPara="0" vert="horz" wrap="square" lIns="670286" tIns="769233" rIns="670286" bIns="821355" numCol="1" spcCol="1270" anchor="ctr" anchorCtr="0">
                <a:noAutofit/>
              </a:bodyPr>
              <a:lstStyle/>
              <a:p>
                <a:pPr marL="0" marR="0" lvl="0" indent="0" algn="ctr" defTabSz="24892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Rectangle 7"/>
              <p:cNvSpPr/>
              <p:nvPr/>
            </p:nvSpPr>
            <p:spPr>
              <a:xfrm>
                <a:off x="7261837" y="3971531"/>
                <a:ext cx="2080769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 consectetur adipiscing elit. Quisque ultrices venenatis ultrices. Duis et lectus</a:t>
                </a:r>
              </a:p>
            </p:txBody>
          </p:sp>
        </p:grpSp>
        <p:pic>
          <p:nvPicPr>
            <p:cNvPr id="73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74177" y="3210613"/>
              <a:ext cx="1102158" cy="1102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95313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307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2019-08-29T14:06:20Z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