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5"/>
  </p:notesMasterIdLst>
  <p:handoutMasterIdLst>
    <p:handoutMasterId r:id="rId6"/>
  </p:handoutMasterIdLst>
  <p:sldIdLst>
    <p:sldId id="461" r:id="rId3"/>
    <p:sldId id="359" r:id="rId4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70" autoAdjust="0"/>
    <p:restoredTop sz="95672" autoAdjust="0"/>
  </p:normalViewPr>
  <p:slideViewPr>
    <p:cSldViewPr>
      <p:cViewPr>
        <p:scale>
          <a:sx n="75" d="100"/>
          <a:sy n="75" d="100"/>
        </p:scale>
        <p:origin x="-798" y="-66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2019/8/29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2019/8/29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环形箭头 1"/>
          <p:cNvSpPr/>
          <p:nvPr/>
        </p:nvSpPr>
        <p:spPr>
          <a:xfrm rot="13908429">
            <a:off x="3927944" y="2711373"/>
            <a:ext cx="2721333" cy="2721750"/>
          </a:xfrm>
          <a:prstGeom prst="circularArrow">
            <a:avLst>
              <a:gd name="adj1" fmla="val 4560"/>
              <a:gd name="adj2" fmla="val 604811"/>
              <a:gd name="adj3" fmla="val 20945944"/>
              <a:gd name="adj4" fmla="val 18704280"/>
              <a:gd name="adj5" fmla="val 4695"/>
            </a:avLst>
          </a:prstGeom>
          <a:solidFill>
            <a:srgbClr val="4E606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6411" tIns="43205" rIns="86411" bIns="43205"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" name="环形箭头 2"/>
          <p:cNvSpPr/>
          <p:nvPr/>
        </p:nvSpPr>
        <p:spPr>
          <a:xfrm rot="10205641" flipV="1">
            <a:off x="1344543" y="4472116"/>
            <a:ext cx="2721750" cy="2730851"/>
          </a:xfrm>
          <a:prstGeom prst="circularArrow">
            <a:avLst>
              <a:gd name="adj1" fmla="val 4560"/>
              <a:gd name="adj2" fmla="val 604811"/>
              <a:gd name="adj3" fmla="val 20945944"/>
              <a:gd name="adj4" fmla="val 18342488"/>
              <a:gd name="adj5" fmla="val 4695"/>
            </a:avLst>
          </a:prstGeom>
          <a:solidFill>
            <a:srgbClr val="4E606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6411" tIns="43205" rIns="86411" bIns="43205"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4" name="文本框 347"/>
          <p:cNvSpPr txBox="1"/>
          <p:nvPr/>
        </p:nvSpPr>
        <p:spPr>
          <a:xfrm>
            <a:off x="861343" y="1426684"/>
            <a:ext cx="2994258" cy="552558"/>
          </a:xfrm>
          <a:prstGeom prst="rect">
            <a:avLst/>
          </a:prstGeom>
          <a:noFill/>
        </p:spPr>
        <p:txBody>
          <a:bodyPr wrap="square" lIns="86411" tIns="43205" rIns="86411" bIns="43205" rtlCol="0">
            <a:spAutoFit/>
          </a:bodyPr>
          <a:lstStyle/>
          <a:p>
            <a:r>
              <a:rPr lang="zh-CN" altLang="en-US" sz="3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在这里添加标题</a:t>
            </a:r>
            <a:endParaRPr lang="en-US" altLang="zh-CN" sz="3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文本框 348"/>
          <p:cNvSpPr txBox="1"/>
          <p:nvPr/>
        </p:nvSpPr>
        <p:spPr>
          <a:xfrm>
            <a:off x="861343" y="1941380"/>
            <a:ext cx="2994258" cy="261738"/>
          </a:xfrm>
          <a:prstGeom prst="rect">
            <a:avLst/>
          </a:prstGeom>
          <a:noFill/>
        </p:spPr>
        <p:txBody>
          <a:bodyPr wrap="square" lIns="86411" tIns="43205" rIns="86411" bIns="43205" rtlCol="0">
            <a:spAutoFit/>
          </a:bodyPr>
          <a:lstStyle/>
          <a:p>
            <a:r>
              <a:rPr lang="en-US" altLang="zh-CN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the title in here</a:t>
            </a:r>
          </a:p>
        </p:txBody>
      </p:sp>
      <p:cxnSp>
        <p:nvCxnSpPr>
          <p:cNvPr id="6" name="直接连接符 5"/>
          <p:cNvCxnSpPr/>
          <p:nvPr/>
        </p:nvCxnSpPr>
        <p:spPr>
          <a:xfrm>
            <a:off x="0" y="2515337"/>
            <a:ext cx="11522075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圆角矩形 6"/>
          <p:cNvSpPr/>
          <p:nvPr/>
        </p:nvSpPr>
        <p:spPr>
          <a:xfrm>
            <a:off x="10728783" y="1542737"/>
            <a:ext cx="320499" cy="320450"/>
          </a:xfrm>
          <a:prstGeom prst="roundRect">
            <a:avLst/>
          </a:prstGeom>
          <a:solidFill>
            <a:srgbClr val="3FA3E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zh-CN" sz="11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11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任意多边形 7"/>
          <p:cNvSpPr/>
          <p:nvPr/>
        </p:nvSpPr>
        <p:spPr>
          <a:xfrm>
            <a:off x="4297935" y="2859481"/>
            <a:ext cx="2619975" cy="2580281"/>
          </a:xfrm>
          <a:custGeom>
            <a:avLst/>
            <a:gdLst>
              <a:gd name="connsiteX0" fmla="*/ 874495 w 1905000"/>
              <a:gd name="connsiteY0" fmla="*/ 0 h 1876425"/>
              <a:gd name="connsiteX1" fmla="*/ 1030506 w 1905000"/>
              <a:gd name="connsiteY1" fmla="*/ 0 h 1876425"/>
              <a:gd name="connsiteX2" fmla="*/ 1064413 w 1905000"/>
              <a:gd name="connsiteY2" fmla="*/ 192362 h 1876425"/>
              <a:gd name="connsiteX3" fmla="*/ 1356006 w 1905000"/>
              <a:gd name="connsiteY3" fmla="*/ 298513 h 1876425"/>
              <a:gd name="connsiteX4" fmla="*/ 1505604 w 1905000"/>
              <a:gd name="connsiteY4" fmla="*/ 172955 h 1876425"/>
              <a:gd name="connsiteX5" fmla="*/ 1625115 w 1905000"/>
              <a:gd name="connsiteY5" fmla="*/ 273257 h 1876425"/>
              <a:gd name="connsiteX6" fmla="*/ 1527465 w 1905000"/>
              <a:gd name="connsiteY6" fmla="*/ 442414 h 1876425"/>
              <a:gd name="connsiteX7" fmla="*/ 1682618 w 1905000"/>
              <a:gd name="connsiteY7" fmla="*/ 711199 h 1876425"/>
              <a:gd name="connsiteX8" fmla="*/ 1877910 w 1905000"/>
              <a:gd name="connsiteY8" fmla="*/ 711194 h 1876425"/>
              <a:gd name="connsiteX9" fmla="*/ 1905000 w 1905000"/>
              <a:gd name="connsiteY9" fmla="*/ 864865 h 1876425"/>
              <a:gd name="connsiteX10" fmla="*/ 1721486 w 1905000"/>
              <a:gd name="connsiteY10" fmla="*/ 931667 h 1876425"/>
              <a:gd name="connsiteX11" fmla="*/ 1667602 w 1905000"/>
              <a:gd name="connsiteY11" fmla="*/ 1237319 h 1876425"/>
              <a:gd name="connsiteX12" fmla="*/ 1817206 w 1905000"/>
              <a:gd name="connsiteY12" fmla="*/ 1362870 h 1876425"/>
              <a:gd name="connsiteX13" fmla="*/ 1739201 w 1905000"/>
              <a:gd name="connsiteY13" fmla="*/ 1498007 h 1876425"/>
              <a:gd name="connsiteX14" fmla="*/ 1555689 w 1905000"/>
              <a:gd name="connsiteY14" fmla="*/ 1431195 h 1876425"/>
              <a:gd name="connsiteX15" fmla="*/ 1317981 w 1905000"/>
              <a:gd name="connsiteY15" fmla="*/ 1630695 h 1876425"/>
              <a:gd name="connsiteX16" fmla="*/ 1351898 w 1905000"/>
              <a:gd name="connsiteY16" fmla="*/ 1823055 h 1876425"/>
              <a:gd name="connsiteX17" fmla="*/ 1205295 w 1905000"/>
              <a:gd name="connsiteY17" fmla="*/ 1876425 h 1876425"/>
              <a:gd name="connsiteX18" fmla="*/ 1107653 w 1905000"/>
              <a:gd name="connsiteY18" fmla="*/ 1707263 h 1876425"/>
              <a:gd name="connsiteX19" fmla="*/ 797346 w 1905000"/>
              <a:gd name="connsiteY19" fmla="*/ 1707263 h 1876425"/>
              <a:gd name="connsiteX20" fmla="*/ 699706 w 1905000"/>
              <a:gd name="connsiteY20" fmla="*/ 1876425 h 1876425"/>
              <a:gd name="connsiteX21" fmla="*/ 553103 w 1905000"/>
              <a:gd name="connsiteY21" fmla="*/ 1823055 h 1876425"/>
              <a:gd name="connsiteX22" fmla="*/ 587020 w 1905000"/>
              <a:gd name="connsiteY22" fmla="*/ 1630695 h 1876425"/>
              <a:gd name="connsiteX23" fmla="*/ 349312 w 1905000"/>
              <a:gd name="connsiteY23" fmla="*/ 1431195 h 1876425"/>
              <a:gd name="connsiteX24" fmla="*/ 165800 w 1905000"/>
              <a:gd name="connsiteY24" fmla="*/ 1498007 h 1876425"/>
              <a:gd name="connsiteX25" fmla="*/ 87794 w 1905000"/>
              <a:gd name="connsiteY25" fmla="*/ 1362870 h 1876425"/>
              <a:gd name="connsiteX26" fmla="*/ 237398 w 1905000"/>
              <a:gd name="connsiteY26" fmla="*/ 1237319 h 1876425"/>
              <a:gd name="connsiteX27" fmla="*/ 183514 w 1905000"/>
              <a:gd name="connsiteY27" fmla="*/ 931667 h 1876425"/>
              <a:gd name="connsiteX28" fmla="*/ 0 w 1905000"/>
              <a:gd name="connsiteY28" fmla="*/ 864865 h 1876425"/>
              <a:gd name="connsiteX29" fmla="*/ 27090 w 1905000"/>
              <a:gd name="connsiteY29" fmla="*/ 711194 h 1876425"/>
              <a:gd name="connsiteX30" fmla="*/ 222381 w 1905000"/>
              <a:gd name="connsiteY30" fmla="*/ 711199 h 1876425"/>
              <a:gd name="connsiteX31" fmla="*/ 377535 w 1905000"/>
              <a:gd name="connsiteY31" fmla="*/ 442414 h 1876425"/>
              <a:gd name="connsiteX32" fmla="*/ 279885 w 1905000"/>
              <a:gd name="connsiteY32" fmla="*/ 273257 h 1876425"/>
              <a:gd name="connsiteX33" fmla="*/ 399397 w 1905000"/>
              <a:gd name="connsiteY33" fmla="*/ 172955 h 1876425"/>
              <a:gd name="connsiteX34" fmla="*/ 548995 w 1905000"/>
              <a:gd name="connsiteY34" fmla="*/ 298513 h 1876425"/>
              <a:gd name="connsiteX35" fmla="*/ 840588 w 1905000"/>
              <a:gd name="connsiteY35" fmla="*/ 192362 h 1876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905000" h="1876425">
                <a:moveTo>
                  <a:pt x="874495" y="0"/>
                </a:moveTo>
                <a:lnTo>
                  <a:pt x="1030506" y="0"/>
                </a:lnTo>
                <a:lnTo>
                  <a:pt x="1064413" y="192362"/>
                </a:lnTo>
                <a:cubicBezTo>
                  <a:pt x="1167810" y="207568"/>
                  <a:pt x="1267026" y="243686"/>
                  <a:pt x="1356006" y="298513"/>
                </a:cubicBezTo>
                <a:lnTo>
                  <a:pt x="1505604" y="172955"/>
                </a:lnTo>
                <a:lnTo>
                  <a:pt x="1625115" y="273257"/>
                </a:lnTo>
                <a:lnTo>
                  <a:pt x="1527465" y="442414"/>
                </a:lnTo>
                <a:cubicBezTo>
                  <a:pt x="1596900" y="520538"/>
                  <a:pt x="1649691" y="611994"/>
                  <a:pt x="1682618" y="711199"/>
                </a:cubicBezTo>
                <a:lnTo>
                  <a:pt x="1877910" y="711194"/>
                </a:lnTo>
                <a:lnTo>
                  <a:pt x="1905000" y="864865"/>
                </a:lnTo>
                <a:lnTo>
                  <a:pt x="1721486" y="931667"/>
                </a:lnTo>
                <a:cubicBezTo>
                  <a:pt x="1724468" y="1036154"/>
                  <a:pt x="1706134" y="1140154"/>
                  <a:pt x="1667602" y="1237319"/>
                </a:cubicBezTo>
                <a:lnTo>
                  <a:pt x="1817206" y="1362870"/>
                </a:lnTo>
                <a:lnTo>
                  <a:pt x="1739201" y="1498007"/>
                </a:lnTo>
                <a:lnTo>
                  <a:pt x="1555689" y="1431195"/>
                </a:lnTo>
                <a:cubicBezTo>
                  <a:pt x="1490824" y="1513155"/>
                  <a:pt x="1409943" y="1581035"/>
                  <a:pt x="1317981" y="1630695"/>
                </a:cubicBezTo>
                <a:lnTo>
                  <a:pt x="1351898" y="1823055"/>
                </a:lnTo>
                <a:lnTo>
                  <a:pt x="1205295" y="1876425"/>
                </a:lnTo>
                <a:lnTo>
                  <a:pt x="1107653" y="1707263"/>
                </a:lnTo>
                <a:cubicBezTo>
                  <a:pt x="1005292" y="1728344"/>
                  <a:pt x="899708" y="1728344"/>
                  <a:pt x="797346" y="1707263"/>
                </a:cubicBezTo>
                <a:lnTo>
                  <a:pt x="699706" y="1876425"/>
                </a:lnTo>
                <a:lnTo>
                  <a:pt x="553103" y="1823055"/>
                </a:lnTo>
                <a:lnTo>
                  <a:pt x="587020" y="1630695"/>
                </a:lnTo>
                <a:cubicBezTo>
                  <a:pt x="495059" y="1581035"/>
                  <a:pt x="414177" y="1513154"/>
                  <a:pt x="349312" y="1431195"/>
                </a:cubicBezTo>
                <a:lnTo>
                  <a:pt x="165800" y="1498007"/>
                </a:lnTo>
                <a:lnTo>
                  <a:pt x="87794" y="1362870"/>
                </a:lnTo>
                <a:lnTo>
                  <a:pt x="237398" y="1237319"/>
                </a:lnTo>
                <a:cubicBezTo>
                  <a:pt x="198867" y="1140154"/>
                  <a:pt x="180532" y="1036154"/>
                  <a:pt x="183514" y="931667"/>
                </a:cubicBezTo>
                <a:lnTo>
                  <a:pt x="0" y="864865"/>
                </a:lnTo>
                <a:lnTo>
                  <a:pt x="27090" y="711194"/>
                </a:lnTo>
                <a:lnTo>
                  <a:pt x="222381" y="711199"/>
                </a:lnTo>
                <a:cubicBezTo>
                  <a:pt x="255309" y="611994"/>
                  <a:pt x="308100" y="520538"/>
                  <a:pt x="377535" y="442414"/>
                </a:cubicBezTo>
                <a:lnTo>
                  <a:pt x="279885" y="273257"/>
                </a:lnTo>
                <a:lnTo>
                  <a:pt x="399397" y="172955"/>
                </a:lnTo>
                <a:lnTo>
                  <a:pt x="548995" y="298513"/>
                </a:lnTo>
                <a:cubicBezTo>
                  <a:pt x="637974" y="243686"/>
                  <a:pt x="737190" y="207568"/>
                  <a:pt x="840588" y="192362"/>
                </a:cubicBezTo>
                <a:close/>
              </a:path>
            </a:pathLst>
          </a:custGeom>
          <a:solidFill>
            <a:srgbClr val="40A3E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6411" tIns="43205" rIns="86411" bIns="43205" rtlCol="0" anchor="ctr"/>
          <a:lstStyle/>
          <a:p>
            <a:pPr algn="ctr"/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添加标题</a:t>
            </a: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任意多边形 8"/>
          <p:cNvSpPr/>
          <p:nvPr/>
        </p:nvSpPr>
        <p:spPr>
          <a:xfrm>
            <a:off x="6711811" y="4216360"/>
            <a:ext cx="342202" cy="337017"/>
          </a:xfrm>
          <a:custGeom>
            <a:avLst/>
            <a:gdLst>
              <a:gd name="connsiteX0" fmla="*/ 874495 w 1905000"/>
              <a:gd name="connsiteY0" fmla="*/ 0 h 1876425"/>
              <a:gd name="connsiteX1" fmla="*/ 1030506 w 1905000"/>
              <a:gd name="connsiteY1" fmla="*/ 0 h 1876425"/>
              <a:gd name="connsiteX2" fmla="*/ 1064413 w 1905000"/>
              <a:gd name="connsiteY2" fmla="*/ 192362 h 1876425"/>
              <a:gd name="connsiteX3" fmla="*/ 1356006 w 1905000"/>
              <a:gd name="connsiteY3" fmla="*/ 298513 h 1876425"/>
              <a:gd name="connsiteX4" fmla="*/ 1505604 w 1905000"/>
              <a:gd name="connsiteY4" fmla="*/ 172955 h 1876425"/>
              <a:gd name="connsiteX5" fmla="*/ 1625115 w 1905000"/>
              <a:gd name="connsiteY5" fmla="*/ 273257 h 1876425"/>
              <a:gd name="connsiteX6" fmla="*/ 1527465 w 1905000"/>
              <a:gd name="connsiteY6" fmla="*/ 442414 h 1876425"/>
              <a:gd name="connsiteX7" fmla="*/ 1682618 w 1905000"/>
              <a:gd name="connsiteY7" fmla="*/ 711199 h 1876425"/>
              <a:gd name="connsiteX8" fmla="*/ 1877910 w 1905000"/>
              <a:gd name="connsiteY8" fmla="*/ 711194 h 1876425"/>
              <a:gd name="connsiteX9" fmla="*/ 1905000 w 1905000"/>
              <a:gd name="connsiteY9" fmla="*/ 864865 h 1876425"/>
              <a:gd name="connsiteX10" fmla="*/ 1721486 w 1905000"/>
              <a:gd name="connsiteY10" fmla="*/ 931667 h 1876425"/>
              <a:gd name="connsiteX11" fmla="*/ 1667602 w 1905000"/>
              <a:gd name="connsiteY11" fmla="*/ 1237319 h 1876425"/>
              <a:gd name="connsiteX12" fmla="*/ 1817206 w 1905000"/>
              <a:gd name="connsiteY12" fmla="*/ 1362870 h 1876425"/>
              <a:gd name="connsiteX13" fmla="*/ 1739201 w 1905000"/>
              <a:gd name="connsiteY13" fmla="*/ 1498007 h 1876425"/>
              <a:gd name="connsiteX14" fmla="*/ 1555689 w 1905000"/>
              <a:gd name="connsiteY14" fmla="*/ 1431195 h 1876425"/>
              <a:gd name="connsiteX15" fmla="*/ 1317981 w 1905000"/>
              <a:gd name="connsiteY15" fmla="*/ 1630695 h 1876425"/>
              <a:gd name="connsiteX16" fmla="*/ 1351898 w 1905000"/>
              <a:gd name="connsiteY16" fmla="*/ 1823055 h 1876425"/>
              <a:gd name="connsiteX17" fmla="*/ 1205295 w 1905000"/>
              <a:gd name="connsiteY17" fmla="*/ 1876425 h 1876425"/>
              <a:gd name="connsiteX18" fmla="*/ 1107653 w 1905000"/>
              <a:gd name="connsiteY18" fmla="*/ 1707263 h 1876425"/>
              <a:gd name="connsiteX19" fmla="*/ 797346 w 1905000"/>
              <a:gd name="connsiteY19" fmla="*/ 1707263 h 1876425"/>
              <a:gd name="connsiteX20" fmla="*/ 699706 w 1905000"/>
              <a:gd name="connsiteY20" fmla="*/ 1876425 h 1876425"/>
              <a:gd name="connsiteX21" fmla="*/ 553103 w 1905000"/>
              <a:gd name="connsiteY21" fmla="*/ 1823055 h 1876425"/>
              <a:gd name="connsiteX22" fmla="*/ 587020 w 1905000"/>
              <a:gd name="connsiteY22" fmla="*/ 1630695 h 1876425"/>
              <a:gd name="connsiteX23" fmla="*/ 349312 w 1905000"/>
              <a:gd name="connsiteY23" fmla="*/ 1431195 h 1876425"/>
              <a:gd name="connsiteX24" fmla="*/ 165800 w 1905000"/>
              <a:gd name="connsiteY24" fmla="*/ 1498007 h 1876425"/>
              <a:gd name="connsiteX25" fmla="*/ 87794 w 1905000"/>
              <a:gd name="connsiteY25" fmla="*/ 1362870 h 1876425"/>
              <a:gd name="connsiteX26" fmla="*/ 237398 w 1905000"/>
              <a:gd name="connsiteY26" fmla="*/ 1237319 h 1876425"/>
              <a:gd name="connsiteX27" fmla="*/ 183514 w 1905000"/>
              <a:gd name="connsiteY27" fmla="*/ 931667 h 1876425"/>
              <a:gd name="connsiteX28" fmla="*/ 0 w 1905000"/>
              <a:gd name="connsiteY28" fmla="*/ 864865 h 1876425"/>
              <a:gd name="connsiteX29" fmla="*/ 27090 w 1905000"/>
              <a:gd name="connsiteY29" fmla="*/ 711194 h 1876425"/>
              <a:gd name="connsiteX30" fmla="*/ 222381 w 1905000"/>
              <a:gd name="connsiteY30" fmla="*/ 711199 h 1876425"/>
              <a:gd name="connsiteX31" fmla="*/ 377535 w 1905000"/>
              <a:gd name="connsiteY31" fmla="*/ 442414 h 1876425"/>
              <a:gd name="connsiteX32" fmla="*/ 279885 w 1905000"/>
              <a:gd name="connsiteY32" fmla="*/ 273257 h 1876425"/>
              <a:gd name="connsiteX33" fmla="*/ 399397 w 1905000"/>
              <a:gd name="connsiteY33" fmla="*/ 172955 h 1876425"/>
              <a:gd name="connsiteX34" fmla="*/ 548995 w 1905000"/>
              <a:gd name="connsiteY34" fmla="*/ 298513 h 1876425"/>
              <a:gd name="connsiteX35" fmla="*/ 840588 w 1905000"/>
              <a:gd name="connsiteY35" fmla="*/ 192362 h 1876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905000" h="1876425">
                <a:moveTo>
                  <a:pt x="874495" y="0"/>
                </a:moveTo>
                <a:lnTo>
                  <a:pt x="1030506" y="0"/>
                </a:lnTo>
                <a:lnTo>
                  <a:pt x="1064413" y="192362"/>
                </a:lnTo>
                <a:cubicBezTo>
                  <a:pt x="1167810" y="207568"/>
                  <a:pt x="1267026" y="243686"/>
                  <a:pt x="1356006" y="298513"/>
                </a:cubicBezTo>
                <a:lnTo>
                  <a:pt x="1505604" y="172955"/>
                </a:lnTo>
                <a:lnTo>
                  <a:pt x="1625115" y="273257"/>
                </a:lnTo>
                <a:lnTo>
                  <a:pt x="1527465" y="442414"/>
                </a:lnTo>
                <a:cubicBezTo>
                  <a:pt x="1596900" y="520538"/>
                  <a:pt x="1649691" y="611994"/>
                  <a:pt x="1682618" y="711199"/>
                </a:cubicBezTo>
                <a:lnTo>
                  <a:pt x="1877910" y="711194"/>
                </a:lnTo>
                <a:lnTo>
                  <a:pt x="1905000" y="864865"/>
                </a:lnTo>
                <a:lnTo>
                  <a:pt x="1721486" y="931667"/>
                </a:lnTo>
                <a:cubicBezTo>
                  <a:pt x="1724468" y="1036154"/>
                  <a:pt x="1706134" y="1140154"/>
                  <a:pt x="1667602" y="1237319"/>
                </a:cubicBezTo>
                <a:lnTo>
                  <a:pt x="1817206" y="1362870"/>
                </a:lnTo>
                <a:lnTo>
                  <a:pt x="1739201" y="1498007"/>
                </a:lnTo>
                <a:lnTo>
                  <a:pt x="1555689" y="1431195"/>
                </a:lnTo>
                <a:cubicBezTo>
                  <a:pt x="1490824" y="1513155"/>
                  <a:pt x="1409943" y="1581035"/>
                  <a:pt x="1317981" y="1630695"/>
                </a:cubicBezTo>
                <a:lnTo>
                  <a:pt x="1351898" y="1823055"/>
                </a:lnTo>
                <a:lnTo>
                  <a:pt x="1205295" y="1876425"/>
                </a:lnTo>
                <a:lnTo>
                  <a:pt x="1107653" y="1707263"/>
                </a:lnTo>
                <a:cubicBezTo>
                  <a:pt x="1005292" y="1728344"/>
                  <a:pt x="899708" y="1728344"/>
                  <a:pt x="797346" y="1707263"/>
                </a:cubicBezTo>
                <a:lnTo>
                  <a:pt x="699706" y="1876425"/>
                </a:lnTo>
                <a:lnTo>
                  <a:pt x="553103" y="1823055"/>
                </a:lnTo>
                <a:lnTo>
                  <a:pt x="587020" y="1630695"/>
                </a:lnTo>
                <a:cubicBezTo>
                  <a:pt x="495059" y="1581035"/>
                  <a:pt x="414177" y="1513154"/>
                  <a:pt x="349312" y="1431195"/>
                </a:cubicBezTo>
                <a:lnTo>
                  <a:pt x="165800" y="1498007"/>
                </a:lnTo>
                <a:lnTo>
                  <a:pt x="87794" y="1362870"/>
                </a:lnTo>
                <a:lnTo>
                  <a:pt x="237398" y="1237319"/>
                </a:lnTo>
                <a:cubicBezTo>
                  <a:pt x="198867" y="1140154"/>
                  <a:pt x="180532" y="1036154"/>
                  <a:pt x="183514" y="931667"/>
                </a:cubicBezTo>
                <a:lnTo>
                  <a:pt x="0" y="864865"/>
                </a:lnTo>
                <a:lnTo>
                  <a:pt x="27090" y="711194"/>
                </a:lnTo>
                <a:lnTo>
                  <a:pt x="222381" y="711199"/>
                </a:lnTo>
                <a:cubicBezTo>
                  <a:pt x="255309" y="611994"/>
                  <a:pt x="308100" y="520538"/>
                  <a:pt x="377535" y="442414"/>
                </a:cubicBezTo>
                <a:lnTo>
                  <a:pt x="279885" y="273257"/>
                </a:lnTo>
                <a:lnTo>
                  <a:pt x="399397" y="172955"/>
                </a:lnTo>
                <a:lnTo>
                  <a:pt x="548995" y="298513"/>
                </a:lnTo>
                <a:cubicBezTo>
                  <a:pt x="637974" y="243686"/>
                  <a:pt x="737190" y="207568"/>
                  <a:pt x="840588" y="192362"/>
                </a:cubicBezTo>
                <a:close/>
              </a:path>
            </a:pathLst>
          </a:custGeom>
          <a:solidFill>
            <a:srgbClr val="3779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6411" tIns="43205" rIns="86411" bIns="43205" rtlCol="0" anchor="ctr"/>
          <a:lstStyle/>
          <a:p>
            <a:pPr algn="ctr"/>
            <a:endParaRPr lang="zh-CN" altLang="en-US"/>
          </a:p>
        </p:txBody>
      </p:sp>
      <p:sp>
        <p:nvSpPr>
          <p:cNvPr id="10" name="任意多边形 9"/>
          <p:cNvSpPr/>
          <p:nvPr/>
        </p:nvSpPr>
        <p:spPr>
          <a:xfrm>
            <a:off x="4319106" y="4964809"/>
            <a:ext cx="638096" cy="628428"/>
          </a:xfrm>
          <a:custGeom>
            <a:avLst/>
            <a:gdLst>
              <a:gd name="connsiteX0" fmla="*/ 874495 w 1905000"/>
              <a:gd name="connsiteY0" fmla="*/ 0 h 1876425"/>
              <a:gd name="connsiteX1" fmla="*/ 1030506 w 1905000"/>
              <a:gd name="connsiteY1" fmla="*/ 0 h 1876425"/>
              <a:gd name="connsiteX2" fmla="*/ 1064413 w 1905000"/>
              <a:gd name="connsiteY2" fmla="*/ 192362 h 1876425"/>
              <a:gd name="connsiteX3" fmla="*/ 1356006 w 1905000"/>
              <a:gd name="connsiteY3" fmla="*/ 298513 h 1876425"/>
              <a:gd name="connsiteX4" fmla="*/ 1505604 w 1905000"/>
              <a:gd name="connsiteY4" fmla="*/ 172955 h 1876425"/>
              <a:gd name="connsiteX5" fmla="*/ 1625115 w 1905000"/>
              <a:gd name="connsiteY5" fmla="*/ 273257 h 1876425"/>
              <a:gd name="connsiteX6" fmla="*/ 1527465 w 1905000"/>
              <a:gd name="connsiteY6" fmla="*/ 442414 h 1876425"/>
              <a:gd name="connsiteX7" fmla="*/ 1682618 w 1905000"/>
              <a:gd name="connsiteY7" fmla="*/ 711199 h 1876425"/>
              <a:gd name="connsiteX8" fmla="*/ 1877910 w 1905000"/>
              <a:gd name="connsiteY8" fmla="*/ 711194 h 1876425"/>
              <a:gd name="connsiteX9" fmla="*/ 1905000 w 1905000"/>
              <a:gd name="connsiteY9" fmla="*/ 864865 h 1876425"/>
              <a:gd name="connsiteX10" fmla="*/ 1721486 w 1905000"/>
              <a:gd name="connsiteY10" fmla="*/ 931667 h 1876425"/>
              <a:gd name="connsiteX11" fmla="*/ 1667602 w 1905000"/>
              <a:gd name="connsiteY11" fmla="*/ 1237319 h 1876425"/>
              <a:gd name="connsiteX12" fmla="*/ 1817206 w 1905000"/>
              <a:gd name="connsiteY12" fmla="*/ 1362870 h 1876425"/>
              <a:gd name="connsiteX13" fmla="*/ 1739201 w 1905000"/>
              <a:gd name="connsiteY13" fmla="*/ 1498007 h 1876425"/>
              <a:gd name="connsiteX14" fmla="*/ 1555689 w 1905000"/>
              <a:gd name="connsiteY14" fmla="*/ 1431195 h 1876425"/>
              <a:gd name="connsiteX15" fmla="*/ 1317981 w 1905000"/>
              <a:gd name="connsiteY15" fmla="*/ 1630695 h 1876425"/>
              <a:gd name="connsiteX16" fmla="*/ 1351898 w 1905000"/>
              <a:gd name="connsiteY16" fmla="*/ 1823055 h 1876425"/>
              <a:gd name="connsiteX17" fmla="*/ 1205295 w 1905000"/>
              <a:gd name="connsiteY17" fmla="*/ 1876425 h 1876425"/>
              <a:gd name="connsiteX18" fmla="*/ 1107653 w 1905000"/>
              <a:gd name="connsiteY18" fmla="*/ 1707263 h 1876425"/>
              <a:gd name="connsiteX19" fmla="*/ 797346 w 1905000"/>
              <a:gd name="connsiteY19" fmla="*/ 1707263 h 1876425"/>
              <a:gd name="connsiteX20" fmla="*/ 699706 w 1905000"/>
              <a:gd name="connsiteY20" fmla="*/ 1876425 h 1876425"/>
              <a:gd name="connsiteX21" fmla="*/ 553103 w 1905000"/>
              <a:gd name="connsiteY21" fmla="*/ 1823055 h 1876425"/>
              <a:gd name="connsiteX22" fmla="*/ 587020 w 1905000"/>
              <a:gd name="connsiteY22" fmla="*/ 1630695 h 1876425"/>
              <a:gd name="connsiteX23" fmla="*/ 349312 w 1905000"/>
              <a:gd name="connsiteY23" fmla="*/ 1431195 h 1876425"/>
              <a:gd name="connsiteX24" fmla="*/ 165800 w 1905000"/>
              <a:gd name="connsiteY24" fmla="*/ 1498007 h 1876425"/>
              <a:gd name="connsiteX25" fmla="*/ 87794 w 1905000"/>
              <a:gd name="connsiteY25" fmla="*/ 1362870 h 1876425"/>
              <a:gd name="connsiteX26" fmla="*/ 237398 w 1905000"/>
              <a:gd name="connsiteY26" fmla="*/ 1237319 h 1876425"/>
              <a:gd name="connsiteX27" fmla="*/ 183514 w 1905000"/>
              <a:gd name="connsiteY27" fmla="*/ 931667 h 1876425"/>
              <a:gd name="connsiteX28" fmla="*/ 0 w 1905000"/>
              <a:gd name="connsiteY28" fmla="*/ 864865 h 1876425"/>
              <a:gd name="connsiteX29" fmla="*/ 27090 w 1905000"/>
              <a:gd name="connsiteY29" fmla="*/ 711194 h 1876425"/>
              <a:gd name="connsiteX30" fmla="*/ 222381 w 1905000"/>
              <a:gd name="connsiteY30" fmla="*/ 711199 h 1876425"/>
              <a:gd name="connsiteX31" fmla="*/ 377535 w 1905000"/>
              <a:gd name="connsiteY31" fmla="*/ 442414 h 1876425"/>
              <a:gd name="connsiteX32" fmla="*/ 279885 w 1905000"/>
              <a:gd name="connsiteY32" fmla="*/ 273257 h 1876425"/>
              <a:gd name="connsiteX33" fmla="*/ 399397 w 1905000"/>
              <a:gd name="connsiteY33" fmla="*/ 172955 h 1876425"/>
              <a:gd name="connsiteX34" fmla="*/ 548995 w 1905000"/>
              <a:gd name="connsiteY34" fmla="*/ 298513 h 1876425"/>
              <a:gd name="connsiteX35" fmla="*/ 840588 w 1905000"/>
              <a:gd name="connsiteY35" fmla="*/ 192362 h 1876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905000" h="1876425">
                <a:moveTo>
                  <a:pt x="874495" y="0"/>
                </a:moveTo>
                <a:lnTo>
                  <a:pt x="1030506" y="0"/>
                </a:lnTo>
                <a:lnTo>
                  <a:pt x="1064413" y="192362"/>
                </a:lnTo>
                <a:cubicBezTo>
                  <a:pt x="1167810" y="207568"/>
                  <a:pt x="1267026" y="243686"/>
                  <a:pt x="1356006" y="298513"/>
                </a:cubicBezTo>
                <a:lnTo>
                  <a:pt x="1505604" y="172955"/>
                </a:lnTo>
                <a:lnTo>
                  <a:pt x="1625115" y="273257"/>
                </a:lnTo>
                <a:lnTo>
                  <a:pt x="1527465" y="442414"/>
                </a:lnTo>
                <a:cubicBezTo>
                  <a:pt x="1596900" y="520538"/>
                  <a:pt x="1649691" y="611994"/>
                  <a:pt x="1682618" y="711199"/>
                </a:cubicBezTo>
                <a:lnTo>
                  <a:pt x="1877910" y="711194"/>
                </a:lnTo>
                <a:lnTo>
                  <a:pt x="1905000" y="864865"/>
                </a:lnTo>
                <a:lnTo>
                  <a:pt x="1721486" y="931667"/>
                </a:lnTo>
                <a:cubicBezTo>
                  <a:pt x="1724468" y="1036154"/>
                  <a:pt x="1706134" y="1140154"/>
                  <a:pt x="1667602" y="1237319"/>
                </a:cubicBezTo>
                <a:lnTo>
                  <a:pt x="1817206" y="1362870"/>
                </a:lnTo>
                <a:lnTo>
                  <a:pt x="1739201" y="1498007"/>
                </a:lnTo>
                <a:lnTo>
                  <a:pt x="1555689" y="1431195"/>
                </a:lnTo>
                <a:cubicBezTo>
                  <a:pt x="1490824" y="1513155"/>
                  <a:pt x="1409943" y="1581035"/>
                  <a:pt x="1317981" y="1630695"/>
                </a:cubicBezTo>
                <a:lnTo>
                  <a:pt x="1351898" y="1823055"/>
                </a:lnTo>
                <a:lnTo>
                  <a:pt x="1205295" y="1876425"/>
                </a:lnTo>
                <a:lnTo>
                  <a:pt x="1107653" y="1707263"/>
                </a:lnTo>
                <a:cubicBezTo>
                  <a:pt x="1005292" y="1728344"/>
                  <a:pt x="899708" y="1728344"/>
                  <a:pt x="797346" y="1707263"/>
                </a:cubicBezTo>
                <a:lnTo>
                  <a:pt x="699706" y="1876425"/>
                </a:lnTo>
                <a:lnTo>
                  <a:pt x="553103" y="1823055"/>
                </a:lnTo>
                <a:lnTo>
                  <a:pt x="587020" y="1630695"/>
                </a:lnTo>
                <a:cubicBezTo>
                  <a:pt x="495059" y="1581035"/>
                  <a:pt x="414177" y="1513154"/>
                  <a:pt x="349312" y="1431195"/>
                </a:cubicBezTo>
                <a:lnTo>
                  <a:pt x="165800" y="1498007"/>
                </a:lnTo>
                <a:lnTo>
                  <a:pt x="87794" y="1362870"/>
                </a:lnTo>
                <a:lnTo>
                  <a:pt x="237398" y="1237319"/>
                </a:lnTo>
                <a:cubicBezTo>
                  <a:pt x="198867" y="1140154"/>
                  <a:pt x="180532" y="1036154"/>
                  <a:pt x="183514" y="931667"/>
                </a:cubicBezTo>
                <a:lnTo>
                  <a:pt x="0" y="864865"/>
                </a:lnTo>
                <a:lnTo>
                  <a:pt x="27090" y="711194"/>
                </a:lnTo>
                <a:lnTo>
                  <a:pt x="222381" y="711199"/>
                </a:lnTo>
                <a:cubicBezTo>
                  <a:pt x="255309" y="611994"/>
                  <a:pt x="308100" y="520538"/>
                  <a:pt x="377535" y="442414"/>
                </a:cubicBezTo>
                <a:lnTo>
                  <a:pt x="279885" y="273257"/>
                </a:lnTo>
                <a:lnTo>
                  <a:pt x="399397" y="172955"/>
                </a:lnTo>
                <a:lnTo>
                  <a:pt x="548995" y="298513"/>
                </a:lnTo>
                <a:cubicBezTo>
                  <a:pt x="637974" y="243686"/>
                  <a:pt x="737190" y="207568"/>
                  <a:pt x="840588" y="192362"/>
                </a:cubicBezTo>
                <a:close/>
              </a:path>
            </a:pathLst>
          </a:custGeom>
          <a:solidFill>
            <a:srgbClr val="3779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6411" tIns="43205" rIns="86411" bIns="43205" rtlCol="0" anchor="ctr"/>
          <a:lstStyle/>
          <a:p>
            <a:pPr algn="ctr"/>
            <a:endParaRPr lang="zh-CN" altLang="en-US"/>
          </a:p>
        </p:txBody>
      </p:sp>
      <p:sp>
        <p:nvSpPr>
          <p:cNvPr id="11" name="任意多边形 10"/>
          <p:cNvSpPr/>
          <p:nvPr/>
        </p:nvSpPr>
        <p:spPr>
          <a:xfrm>
            <a:off x="4263939" y="4352472"/>
            <a:ext cx="272175" cy="272133"/>
          </a:xfrm>
          <a:custGeom>
            <a:avLst/>
            <a:gdLst>
              <a:gd name="connsiteX0" fmla="*/ 874495 w 1905000"/>
              <a:gd name="connsiteY0" fmla="*/ 0 h 1876425"/>
              <a:gd name="connsiteX1" fmla="*/ 1030506 w 1905000"/>
              <a:gd name="connsiteY1" fmla="*/ 0 h 1876425"/>
              <a:gd name="connsiteX2" fmla="*/ 1064413 w 1905000"/>
              <a:gd name="connsiteY2" fmla="*/ 192362 h 1876425"/>
              <a:gd name="connsiteX3" fmla="*/ 1356006 w 1905000"/>
              <a:gd name="connsiteY3" fmla="*/ 298513 h 1876425"/>
              <a:gd name="connsiteX4" fmla="*/ 1505604 w 1905000"/>
              <a:gd name="connsiteY4" fmla="*/ 172955 h 1876425"/>
              <a:gd name="connsiteX5" fmla="*/ 1625115 w 1905000"/>
              <a:gd name="connsiteY5" fmla="*/ 273257 h 1876425"/>
              <a:gd name="connsiteX6" fmla="*/ 1527465 w 1905000"/>
              <a:gd name="connsiteY6" fmla="*/ 442414 h 1876425"/>
              <a:gd name="connsiteX7" fmla="*/ 1682618 w 1905000"/>
              <a:gd name="connsiteY7" fmla="*/ 711199 h 1876425"/>
              <a:gd name="connsiteX8" fmla="*/ 1877910 w 1905000"/>
              <a:gd name="connsiteY8" fmla="*/ 711194 h 1876425"/>
              <a:gd name="connsiteX9" fmla="*/ 1905000 w 1905000"/>
              <a:gd name="connsiteY9" fmla="*/ 864865 h 1876425"/>
              <a:gd name="connsiteX10" fmla="*/ 1721486 w 1905000"/>
              <a:gd name="connsiteY10" fmla="*/ 931667 h 1876425"/>
              <a:gd name="connsiteX11" fmla="*/ 1667602 w 1905000"/>
              <a:gd name="connsiteY11" fmla="*/ 1237319 h 1876425"/>
              <a:gd name="connsiteX12" fmla="*/ 1817206 w 1905000"/>
              <a:gd name="connsiteY12" fmla="*/ 1362870 h 1876425"/>
              <a:gd name="connsiteX13" fmla="*/ 1739201 w 1905000"/>
              <a:gd name="connsiteY13" fmla="*/ 1498007 h 1876425"/>
              <a:gd name="connsiteX14" fmla="*/ 1555689 w 1905000"/>
              <a:gd name="connsiteY14" fmla="*/ 1431195 h 1876425"/>
              <a:gd name="connsiteX15" fmla="*/ 1317981 w 1905000"/>
              <a:gd name="connsiteY15" fmla="*/ 1630695 h 1876425"/>
              <a:gd name="connsiteX16" fmla="*/ 1351898 w 1905000"/>
              <a:gd name="connsiteY16" fmla="*/ 1823055 h 1876425"/>
              <a:gd name="connsiteX17" fmla="*/ 1205295 w 1905000"/>
              <a:gd name="connsiteY17" fmla="*/ 1876425 h 1876425"/>
              <a:gd name="connsiteX18" fmla="*/ 1107653 w 1905000"/>
              <a:gd name="connsiteY18" fmla="*/ 1707263 h 1876425"/>
              <a:gd name="connsiteX19" fmla="*/ 797346 w 1905000"/>
              <a:gd name="connsiteY19" fmla="*/ 1707263 h 1876425"/>
              <a:gd name="connsiteX20" fmla="*/ 699706 w 1905000"/>
              <a:gd name="connsiteY20" fmla="*/ 1876425 h 1876425"/>
              <a:gd name="connsiteX21" fmla="*/ 553103 w 1905000"/>
              <a:gd name="connsiteY21" fmla="*/ 1823055 h 1876425"/>
              <a:gd name="connsiteX22" fmla="*/ 587020 w 1905000"/>
              <a:gd name="connsiteY22" fmla="*/ 1630695 h 1876425"/>
              <a:gd name="connsiteX23" fmla="*/ 349312 w 1905000"/>
              <a:gd name="connsiteY23" fmla="*/ 1431195 h 1876425"/>
              <a:gd name="connsiteX24" fmla="*/ 165800 w 1905000"/>
              <a:gd name="connsiteY24" fmla="*/ 1498007 h 1876425"/>
              <a:gd name="connsiteX25" fmla="*/ 87794 w 1905000"/>
              <a:gd name="connsiteY25" fmla="*/ 1362870 h 1876425"/>
              <a:gd name="connsiteX26" fmla="*/ 237398 w 1905000"/>
              <a:gd name="connsiteY26" fmla="*/ 1237319 h 1876425"/>
              <a:gd name="connsiteX27" fmla="*/ 183514 w 1905000"/>
              <a:gd name="connsiteY27" fmla="*/ 931667 h 1876425"/>
              <a:gd name="connsiteX28" fmla="*/ 0 w 1905000"/>
              <a:gd name="connsiteY28" fmla="*/ 864865 h 1876425"/>
              <a:gd name="connsiteX29" fmla="*/ 27090 w 1905000"/>
              <a:gd name="connsiteY29" fmla="*/ 711194 h 1876425"/>
              <a:gd name="connsiteX30" fmla="*/ 222381 w 1905000"/>
              <a:gd name="connsiteY30" fmla="*/ 711199 h 1876425"/>
              <a:gd name="connsiteX31" fmla="*/ 377535 w 1905000"/>
              <a:gd name="connsiteY31" fmla="*/ 442414 h 1876425"/>
              <a:gd name="connsiteX32" fmla="*/ 279885 w 1905000"/>
              <a:gd name="connsiteY32" fmla="*/ 273257 h 1876425"/>
              <a:gd name="connsiteX33" fmla="*/ 399397 w 1905000"/>
              <a:gd name="connsiteY33" fmla="*/ 172955 h 1876425"/>
              <a:gd name="connsiteX34" fmla="*/ 548995 w 1905000"/>
              <a:gd name="connsiteY34" fmla="*/ 298513 h 1876425"/>
              <a:gd name="connsiteX35" fmla="*/ 840588 w 1905000"/>
              <a:gd name="connsiteY35" fmla="*/ 192362 h 1876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905000" h="1876425">
                <a:moveTo>
                  <a:pt x="874495" y="0"/>
                </a:moveTo>
                <a:lnTo>
                  <a:pt x="1030506" y="0"/>
                </a:lnTo>
                <a:lnTo>
                  <a:pt x="1064413" y="192362"/>
                </a:lnTo>
                <a:cubicBezTo>
                  <a:pt x="1167810" y="207568"/>
                  <a:pt x="1267026" y="243686"/>
                  <a:pt x="1356006" y="298513"/>
                </a:cubicBezTo>
                <a:lnTo>
                  <a:pt x="1505604" y="172955"/>
                </a:lnTo>
                <a:lnTo>
                  <a:pt x="1625115" y="273257"/>
                </a:lnTo>
                <a:lnTo>
                  <a:pt x="1527465" y="442414"/>
                </a:lnTo>
                <a:cubicBezTo>
                  <a:pt x="1596900" y="520538"/>
                  <a:pt x="1649691" y="611994"/>
                  <a:pt x="1682618" y="711199"/>
                </a:cubicBezTo>
                <a:lnTo>
                  <a:pt x="1877910" y="711194"/>
                </a:lnTo>
                <a:lnTo>
                  <a:pt x="1905000" y="864865"/>
                </a:lnTo>
                <a:lnTo>
                  <a:pt x="1721486" y="931667"/>
                </a:lnTo>
                <a:cubicBezTo>
                  <a:pt x="1724468" y="1036154"/>
                  <a:pt x="1706134" y="1140154"/>
                  <a:pt x="1667602" y="1237319"/>
                </a:cubicBezTo>
                <a:lnTo>
                  <a:pt x="1817206" y="1362870"/>
                </a:lnTo>
                <a:lnTo>
                  <a:pt x="1739201" y="1498007"/>
                </a:lnTo>
                <a:lnTo>
                  <a:pt x="1555689" y="1431195"/>
                </a:lnTo>
                <a:cubicBezTo>
                  <a:pt x="1490824" y="1513155"/>
                  <a:pt x="1409943" y="1581035"/>
                  <a:pt x="1317981" y="1630695"/>
                </a:cubicBezTo>
                <a:lnTo>
                  <a:pt x="1351898" y="1823055"/>
                </a:lnTo>
                <a:lnTo>
                  <a:pt x="1205295" y="1876425"/>
                </a:lnTo>
                <a:lnTo>
                  <a:pt x="1107653" y="1707263"/>
                </a:lnTo>
                <a:cubicBezTo>
                  <a:pt x="1005292" y="1728344"/>
                  <a:pt x="899708" y="1728344"/>
                  <a:pt x="797346" y="1707263"/>
                </a:cubicBezTo>
                <a:lnTo>
                  <a:pt x="699706" y="1876425"/>
                </a:lnTo>
                <a:lnTo>
                  <a:pt x="553103" y="1823055"/>
                </a:lnTo>
                <a:lnTo>
                  <a:pt x="587020" y="1630695"/>
                </a:lnTo>
                <a:cubicBezTo>
                  <a:pt x="495059" y="1581035"/>
                  <a:pt x="414177" y="1513154"/>
                  <a:pt x="349312" y="1431195"/>
                </a:cubicBezTo>
                <a:lnTo>
                  <a:pt x="165800" y="1498007"/>
                </a:lnTo>
                <a:lnTo>
                  <a:pt x="87794" y="1362870"/>
                </a:lnTo>
                <a:lnTo>
                  <a:pt x="237398" y="1237319"/>
                </a:lnTo>
                <a:cubicBezTo>
                  <a:pt x="198867" y="1140154"/>
                  <a:pt x="180532" y="1036154"/>
                  <a:pt x="183514" y="931667"/>
                </a:cubicBezTo>
                <a:lnTo>
                  <a:pt x="0" y="864865"/>
                </a:lnTo>
                <a:lnTo>
                  <a:pt x="27090" y="711194"/>
                </a:lnTo>
                <a:lnTo>
                  <a:pt x="222381" y="711199"/>
                </a:lnTo>
                <a:cubicBezTo>
                  <a:pt x="255309" y="611994"/>
                  <a:pt x="308100" y="520538"/>
                  <a:pt x="377535" y="442414"/>
                </a:cubicBezTo>
                <a:lnTo>
                  <a:pt x="279885" y="273257"/>
                </a:lnTo>
                <a:lnTo>
                  <a:pt x="399397" y="172955"/>
                </a:lnTo>
                <a:lnTo>
                  <a:pt x="548995" y="298513"/>
                </a:lnTo>
                <a:cubicBezTo>
                  <a:pt x="637974" y="243686"/>
                  <a:pt x="737190" y="207568"/>
                  <a:pt x="840588" y="192362"/>
                </a:cubicBezTo>
                <a:close/>
              </a:path>
            </a:pathLst>
          </a:custGeom>
          <a:solidFill>
            <a:srgbClr val="3779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6411" tIns="43205" rIns="86411" bIns="43205" rtlCol="0" anchor="ctr"/>
          <a:lstStyle/>
          <a:p>
            <a:pPr algn="ctr"/>
            <a:endParaRPr lang="zh-CN" altLang="en-US"/>
          </a:p>
        </p:txBody>
      </p:sp>
      <p:sp>
        <p:nvSpPr>
          <p:cNvPr id="12" name="任意多边形 11"/>
          <p:cNvSpPr/>
          <p:nvPr/>
        </p:nvSpPr>
        <p:spPr>
          <a:xfrm>
            <a:off x="1677959" y="4935986"/>
            <a:ext cx="1626640" cy="1601995"/>
          </a:xfrm>
          <a:custGeom>
            <a:avLst/>
            <a:gdLst>
              <a:gd name="connsiteX0" fmla="*/ 874495 w 1905000"/>
              <a:gd name="connsiteY0" fmla="*/ 0 h 1876425"/>
              <a:gd name="connsiteX1" fmla="*/ 1030506 w 1905000"/>
              <a:gd name="connsiteY1" fmla="*/ 0 h 1876425"/>
              <a:gd name="connsiteX2" fmla="*/ 1064413 w 1905000"/>
              <a:gd name="connsiteY2" fmla="*/ 192362 h 1876425"/>
              <a:gd name="connsiteX3" fmla="*/ 1356006 w 1905000"/>
              <a:gd name="connsiteY3" fmla="*/ 298513 h 1876425"/>
              <a:gd name="connsiteX4" fmla="*/ 1505604 w 1905000"/>
              <a:gd name="connsiteY4" fmla="*/ 172955 h 1876425"/>
              <a:gd name="connsiteX5" fmla="*/ 1625115 w 1905000"/>
              <a:gd name="connsiteY5" fmla="*/ 273257 h 1876425"/>
              <a:gd name="connsiteX6" fmla="*/ 1527465 w 1905000"/>
              <a:gd name="connsiteY6" fmla="*/ 442414 h 1876425"/>
              <a:gd name="connsiteX7" fmla="*/ 1682618 w 1905000"/>
              <a:gd name="connsiteY7" fmla="*/ 711199 h 1876425"/>
              <a:gd name="connsiteX8" fmla="*/ 1877910 w 1905000"/>
              <a:gd name="connsiteY8" fmla="*/ 711194 h 1876425"/>
              <a:gd name="connsiteX9" fmla="*/ 1905000 w 1905000"/>
              <a:gd name="connsiteY9" fmla="*/ 864865 h 1876425"/>
              <a:gd name="connsiteX10" fmla="*/ 1721486 w 1905000"/>
              <a:gd name="connsiteY10" fmla="*/ 931667 h 1876425"/>
              <a:gd name="connsiteX11" fmla="*/ 1667602 w 1905000"/>
              <a:gd name="connsiteY11" fmla="*/ 1237319 h 1876425"/>
              <a:gd name="connsiteX12" fmla="*/ 1817206 w 1905000"/>
              <a:gd name="connsiteY12" fmla="*/ 1362870 h 1876425"/>
              <a:gd name="connsiteX13" fmla="*/ 1739201 w 1905000"/>
              <a:gd name="connsiteY13" fmla="*/ 1498007 h 1876425"/>
              <a:gd name="connsiteX14" fmla="*/ 1555689 w 1905000"/>
              <a:gd name="connsiteY14" fmla="*/ 1431195 h 1876425"/>
              <a:gd name="connsiteX15" fmla="*/ 1317981 w 1905000"/>
              <a:gd name="connsiteY15" fmla="*/ 1630695 h 1876425"/>
              <a:gd name="connsiteX16" fmla="*/ 1351898 w 1905000"/>
              <a:gd name="connsiteY16" fmla="*/ 1823055 h 1876425"/>
              <a:gd name="connsiteX17" fmla="*/ 1205295 w 1905000"/>
              <a:gd name="connsiteY17" fmla="*/ 1876425 h 1876425"/>
              <a:gd name="connsiteX18" fmla="*/ 1107653 w 1905000"/>
              <a:gd name="connsiteY18" fmla="*/ 1707263 h 1876425"/>
              <a:gd name="connsiteX19" fmla="*/ 797346 w 1905000"/>
              <a:gd name="connsiteY19" fmla="*/ 1707263 h 1876425"/>
              <a:gd name="connsiteX20" fmla="*/ 699706 w 1905000"/>
              <a:gd name="connsiteY20" fmla="*/ 1876425 h 1876425"/>
              <a:gd name="connsiteX21" fmla="*/ 553103 w 1905000"/>
              <a:gd name="connsiteY21" fmla="*/ 1823055 h 1876425"/>
              <a:gd name="connsiteX22" fmla="*/ 587020 w 1905000"/>
              <a:gd name="connsiteY22" fmla="*/ 1630695 h 1876425"/>
              <a:gd name="connsiteX23" fmla="*/ 349312 w 1905000"/>
              <a:gd name="connsiteY23" fmla="*/ 1431195 h 1876425"/>
              <a:gd name="connsiteX24" fmla="*/ 165800 w 1905000"/>
              <a:gd name="connsiteY24" fmla="*/ 1498007 h 1876425"/>
              <a:gd name="connsiteX25" fmla="*/ 87794 w 1905000"/>
              <a:gd name="connsiteY25" fmla="*/ 1362870 h 1876425"/>
              <a:gd name="connsiteX26" fmla="*/ 237398 w 1905000"/>
              <a:gd name="connsiteY26" fmla="*/ 1237319 h 1876425"/>
              <a:gd name="connsiteX27" fmla="*/ 183514 w 1905000"/>
              <a:gd name="connsiteY27" fmla="*/ 931667 h 1876425"/>
              <a:gd name="connsiteX28" fmla="*/ 0 w 1905000"/>
              <a:gd name="connsiteY28" fmla="*/ 864865 h 1876425"/>
              <a:gd name="connsiteX29" fmla="*/ 27090 w 1905000"/>
              <a:gd name="connsiteY29" fmla="*/ 711194 h 1876425"/>
              <a:gd name="connsiteX30" fmla="*/ 222381 w 1905000"/>
              <a:gd name="connsiteY30" fmla="*/ 711199 h 1876425"/>
              <a:gd name="connsiteX31" fmla="*/ 377535 w 1905000"/>
              <a:gd name="connsiteY31" fmla="*/ 442414 h 1876425"/>
              <a:gd name="connsiteX32" fmla="*/ 279885 w 1905000"/>
              <a:gd name="connsiteY32" fmla="*/ 273257 h 1876425"/>
              <a:gd name="connsiteX33" fmla="*/ 399397 w 1905000"/>
              <a:gd name="connsiteY33" fmla="*/ 172955 h 1876425"/>
              <a:gd name="connsiteX34" fmla="*/ 548995 w 1905000"/>
              <a:gd name="connsiteY34" fmla="*/ 298513 h 1876425"/>
              <a:gd name="connsiteX35" fmla="*/ 840588 w 1905000"/>
              <a:gd name="connsiteY35" fmla="*/ 192362 h 1876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905000" h="1876425">
                <a:moveTo>
                  <a:pt x="874495" y="0"/>
                </a:moveTo>
                <a:lnTo>
                  <a:pt x="1030506" y="0"/>
                </a:lnTo>
                <a:lnTo>
                  <a:pt x="1064413" y="192362"/>
                </a:lnTo>
                <a:cubicBezTo>
                  <a:pt x="1167810" y="207568"/>
                  <a:pt x="1267026" y="243686"/>
                  <a:pt x="1356006" y="298513"/>
                </a:cubicBezTo>
                <a:lnTo>
                  <a:pt x="1505604" y="172955"/>
                </a:lnTo>
                <a:lnTo>
                  <a:pt x="1625115" y="273257"/>
                </a:lnTo>
                <a:lnTo>
                  <a:pt x="1527465" y="442414"/>
                </a:lnTo>
                <a:cubicBezTo>
                  <a:pt x="1596900" y="520538"/>
                  <a:pt x="1649691" y="611994"/>
                  <a:pt x="1682618" y="711199"/>
                </a:cubicBezTo>
                <a:lnTo>
                  <a:pt x="1877910" y="711194"/>
                </a:lnTo>
                <a:lnTo>
                  <a:pt x="1905000" y="864865"/>
                </a:lnTo>
                <a:lnTo>
                  <a:pt x="1721486" y="931667"/>
                </a:lnTo>
                <a:cubicBezTo>
                  <a:pt x="1724468" y="1036154"/>
                  <a:pt x="1706134" y="1140154"/>
                  <a:pt x="1667602" y="1237319"/>
                </a:cubicBezTo>
                <a:lnTo>
                  <a:pt x="1817206" y="1362870"/>
                </a:lnTo>
                <a:lnTo>
                  <a:pt x="1739201" y="1498007"/>
                </a:lnTo>
                <a:lnTo>
                  <a:pt x="1555689" y="1431195"/>
                </a:lnTo>
                <a:cubicBezTo>
                  <a:pt x="1490824" y="1513155"/>
                  <a:pt x="1409943" y="1581035"/>
                  <a:pt x="1317981" y="1630695"/>
                </a:cubicBezTo>
                <a:lnTo>
                  <a:pt x="1351898" y="1823055"/>
                </a:lnTo>
                <a:lnTo>
                  <a:pt x="1205295" y="1876425"/>
                </a:lnTo>
                <a:lnTo>
                  <a:pt x="1107653" y="1707263"/>
                </a:lnTo>
                <a:cubicBezTo>
                  <a:pt x="1005292" y="1728344"/>
                  <a:pt x="899708" y="1728344"/>
                  <a:pt x="797346" y="1707263"/>
                </a:cubicBezTo>
                <a:lnTo>
                  <a:pt x="699706" y="1876425"/>
                </a:lnTo>
                <a:lnTo>
                  <a:pt x="553103" y="1823055"/>
                </a:lnTo>
                <a:lnTo>
                  <a:pt x="587020" y="1630695"/>
                </a:lnTo>
                <a:cubicBezTo>
                  <a:pt x="495059" y="1581035"/>
                  <a:pt x="414177" y="1513154"/>
                  <a:pt x="349312" y="1431195"/>
                </a:cubicBezTo>
                <a:lnTo>
                  <a:pt x="165800" y="1498007"/>
                </a:lnTo>
                <a:lnTo>
                  <a:pt x="87794" y="1362870"/>
                </a:lnTo>
                <a:lnTo>
                  <a:pt x="237398" y="1237319"/>
                </a:lnTo>
                <a:cubicBezTo>
                  <a:pt x="198867" y="1140154"/>
                  <a:pt x="180532" y="1036154"/>
                  <a:pt x="183514" y="931667"/>
                </a:cubicBezTo>
                <a:lnTo>
                  <a:pt x="0" y="864865"/>
                </a:lnTo>
                <a:lnTo>
                  <a:pt x="27090" y="711194"/>
                </a:lnTo>
                <a:lnTo>
                  <a:pt x="222381" y="711199"/>
                </a:lnTo>
                <a:cubicBezTo>
                  <a:pt x="255309" y="611994"/>
                  <a:pt x="308100" y="520538"/>
                  <a:pt x="377535" y="442414"/>
                </a:cubicBezTo>
                <a:lnTo>
                  <a:pt x="279885" y="273257"/>
                </a:lnTo>
                <a:lnTo>
                  <a:pt x="399397" y="172955"/>
                </a:lnTo>
                <a:lnTo>
                  <a:pt x="548995" y="298513"/>
                </a:lnTo>
                <a:cubicBezTo>
                  <a:pt x="637974" y="243686"/>
                  <a:pt x="737190" y="207568"/>
                  <a:pt x="840588" y="192362"/>
                </a:cubicBezTo>
                <a:close/>
              </a:path>
            </a:pathLst>
          </a:custGeom>
          <a:solidFill>
            <a:srgbClr val="96A6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6411" tIns="43205" rIns="86411" bIns="43205" rtlCol="0" anchor="ctr"/>
          <a:lstStyle/>
          <a:p>
            <a:pPr algn="ctr"/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</a:t>
            </a:r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任意多边形 12"/>
          <p:cNvSpPr/>
          <p:nvPr/>
        </p:nvSpPr>
        <p:spPr>
          <a:xfrm>
            <a:off x="3217505" y="5629159"/>
            <a:ext cx="638096" cy="628428"/>
          </a:xfrm>
          <a:custGeom>
            <a:avLst/>
            <a:gdLst>
              <a:gd name="connsiteX0" fmla="*/ 874495 w 1905000"/>
              <a:gd name="connsiteY0" fmla="*/ 0 h 1876425"/>
              <a:gd name="connsiteX1" fmla="*/ 1030506 w 1905000"/>
              <a:gd name="connsiteY1" fmla="*/ 0 h 1876425"/>
              <a:gd name="connsiteX2" fmla="*/ 1064413 w 1905000"/>
              <a:gd name="connsiteY2" fmla="*/ 192362 h 1876425"/>
              <a:gd name="connsiteX3" fmla="*/ 1356006 w 1905000"/>
              <a:gd name="connsiteY3" fmla="*/ 298513 h 1876425"/>
              <a:gd name="connsiteX4" fmla="*/ 1505604 w 1905000"/>
              <a:gd name="connsiteY4" fmla="*/ 172955 h 1876425"/>
              <a:gd name="connsiteX5" fmla="*/ 1625115 w 1905000"/>
              <a:gd name="connsiteY5" fmla="*/ 273257 h 1876425"/>
              <a:gd name="connsiteX6" fmla="*/ 1527465 w 1905000"/>
              <a:gd name="connsiteY6" fmla="*/ 442414 h 1876425"/>
              <a:gd name="connsiteX7" fmla="*/ 1682618 w 1905000"/>
              <a:gd name="connsiteY7" fmla="*/ 711199 h 1876425"/>
              <a:gd name="connsiteX8" fmla="*/ 1877910 w 1905000"/>
              <a:gd name="connsiteY8" fmla="*/ 711194 h 1876425"/>
              <a:gd name="connsiteX9" fmla="*/ 1905000 w 1905000"/>
              <a:gd name="connsiteY9" fmla="*/ 864865 h 1876425"/>
              <a:gd name="connsiteX10" fmla="*/ 1721486 w 1905000"/>
              <a:gd name="connsiteY10" fmla="*/ 931667 h 1876425"/>
              <a:gd name="connsiteX11" fmla="*/ 1667602 w 1905000"/>
              <a:gd name="connsiteY11" fmla="*/ 1237319 h 1876425"/>
              <a:gd name="connsiteX12" fmla="*/ 1817206 w 1905000"/>
              <a:gd name="connsiteY12" fmla="*/ 1362870 h 1876425"/>
              <a:gd name="connsiteX13" fmla="*/ 1739201 w 1905000"/>
              <a:gd name="connsiteY13" fmla="*/ 1498007 h 1876425"/>
              <a:gd name="connsiteX14" fmla="*/ 1555689 w 1905000"/>
              <a:gd name="connsiteY14" fmla="*/ 1431195 h 1876425"/>
              <a:gd name="connsiteX15" fmla="*/ 1317981 w 1905000"/>
              <a:gd name="connsiteY15" fmla="*/ 1630695 h 1876425"/>
              <a:gd name="connsiteX16" fmla="*/ 1351898 w 1905000"/>
              <a:gd name="connsiteY16" fmla="*/ 1823055 h 1876425"/>
              <a:gd name="connsiteX17" fmla="*/ 1205295 w 1905000"/>
              <a:gd name="connsiteY17" fmla="*/ 1876425 h 1876425"/>
              <a:gd name="connsiteX18" fmla="*/ 1107653 w 1905000"/>
              <a:gd name="connsiteY18" fmla="*/ 1707263 h 1876425"/>
              <a:gd name="connsiteX19" fmla="*/ 797346 w 1905000"/>
              <a:gd name="connsiteY19" fmla="*/ 1707263 h 1876425"/>
              <a:gd name="connsiteX20" fmla="*/ 699706 w 1905000"/>
              <a:gd name="connsiteY20" fmla="*/ 1876425 h 1876425"/>
              <a:gd name="connsiteX21" fmla="*/ 553103 w 1905000"/>
              <a:gd name="connsiteY21" fmla="*/ 1823055 h 1876425"/>
              <a:gd name="connsiteX22" fmla="*/ 587020 w 1905000"/>
              <a:gd name="connsiteY22" fmla="*/ 1630695 h 1876425"/>
              <a:gd name="connsiteX23" fmla="*/ 349312 w 1905000"/>
              <a:gd name="connsiteY23" fmla="*/ 1431195 h 1876425"/>
              <a:gd name="connsiteX24" fmla="*/ 165800 w 1905000"/>
              <a:gd name="connsiteY24" fmla="*/ 1498007 h 1876425"/>
              <a:gd name="connsiteX25" fmla="*/ 87794 w 1905000"/>
              <a:gd name="connsiteY25" fmla="*/ 1362870 h 1876425"/>
              <a:gd name="connsiteX26" fmla="*/ 237398 w 1905000"/>
              <a:gd name="connsiteY26" fmla="*/ 1237319 h 1876425"/>
              <a:gd name="connsiteX27" fmla="*/ 183514 w 1905000"/>
              <a:gd name="connsiteY27" fmla="*/ 931667 h 1876425"/>
              <a:gd name="connsiteX28" fmla="*/ 0 w 1905000"/>
              <a:gd name="connsiteY28" fmla="*/ 864865 h 1876425"/>
              <a:gd name="connsiteX29" fmla="*/ 27090 w 1905000"/>
              <a:gd name="connsiteY29" fmla="*/ 711194 h 1876425"/>
              <a:gd name="connsiteX30" fmla="*/ 222381 w 1905000"/>
              <a:gd name="connsiteY30" fmla="*/ 711199 h 1876425"/>
              <a:gd name="connsiteX31" fmla="*/ 377535 w 1905000"/>
              <a:gd name="connsiteY31" fmla="*/ 442414 h 1876425"/>
              <a:gd name="connsiteX32" fmla="*/ 279885 w 1905000"/>
              <a:gd name="connsiteY32" fmla="*/ 273257 h 1876425"/>
              <a:gd name="connsiteX33" fmla="*/ 399397 w 1905000"/>
              <a:gd name="connsiteY33" fmla="*/ 172955 h 1876425"/>
              <a:gd name="connsiteX34" fmla="*/ 548995 w 1905000"/>
              <a:gd name="connsiteY34" fmla="*/ 298513 h 1876425"/>
              <a:gd name="connsiteX35" fmla="*/ 840588 w 1905000"/>
              <a:gd name="connsiteY35" fmla="*/ 192362 h 1876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905000" h="1876425">
                <a:moveTo>
                  <a:pt x="874495" y="0"/>
                </a:moveTo>
                <a:lnTo>
                  <a:pt x="1030506" y="0"/>
                </a:lnTo>
                <a:lnTo>
                  <a:pt x="1064413" y="192362"/>
                </a:lnTo>
                <a:cubicBezTo>
                  <a:pt x="1167810" y="207568"/>
                  <a:pt x="1267026" y="243686"/>
                  <a:pt x="1356006" y="298513"/>
                </a:cubicBezTo>
                <a:lnTo>
                  <a:pt x="1505604" y="172955"/>
                </a:lnTo>
                <a:lnTo>
                  <a:pt x="1625115" y="273257"/>
                </a:lnTo>
                <a:lnTo>
                  <a:pt x="1527465" y="442414"/>
                </a:lnTo>
                <a:cubicBezTo>
                  <a:pt x="1596900" y="520538"/>
                  <a:pt x="1649691" y="611994"/>
                  <a:pt x="1682618" y="711199"/>
                </a:cubicBezTo>
                <a:lnTo>
                  <a:pt x="1877910" y="711194"/>
                </a:lnTo>
                <a:lnTo>
                  <a:pt x="1905000" y="864865"/>
                </a:lnTo>
                <a:lnTo>
                  <a:pt x="1721486" y="931667"/>
                </a:lnTo>
                <a:cubicBezTo>
                  <a:pt x="1724468" y="1036154"/>
                  <a:pt x="1706134" y="1140154"/>
                  <a:pt x="1667602" y="1237319"/>
                </a:cubicBezTo>
                <a:lnTo>
                  <a:pt x="1817206" y="1362870"/>
                </a:lnTo>
                <a:lnTo>
                  <a:pt x="1739201" y="1498007"/>
                </a:lnTo>
                <a:lnTo>
                  <a:pt x="1555689" y="1431195"/>
                </a:lnTo>
                <a:cubicBezTo>
                  <a:pt x="1490824" y="1513155"/>
                  <a:pt x="1409943" y="1581035"/>
                  <a:pt x="1317981" y="1630695"/>
                </a:cubicBezTo>
                <a:lnTo>
                  <a:pt x="1351898" y="1823055"/>
                </a:lnTo>
                <a:lnTo>
                  <a:pt x="1205295" y="1876425"/>
                </a:lnTo>
                <a:lnTo>
                  <a:pt x="1107653" y="1707263"/>
                </a:lnTo>
                <a:cubicBezTo>
                  <a:pt x="1005292" y="1728344"/>
                  <a:pt x="899708" y="1728344"/>
                  <a:pt x="797346" y="1707263"/>
                </a:cubicBezTo>
                <a:lnTo>
                  <a:pt x="699706" y="1876425"/>
                </a:lnTo>
                <a:lnTo>
                  <a:pt x="553103" y="1823055"/>
                </a:lnTo>
                <a:lnTo>
                  <a:pt x="587020" y="1630695"/>
                </a:lnTo>
                <a:cubicBezTo>
                  <a:pt x="495059" y="1581035"/>
                  <a:pt x="414177" y="1513154"/>
                  <a:pt x="349312" y="1431195"/>
                </a:cubicBezTo>
                <a:lnTo>
                  <a:pt x="165800" y="1498007"/>
                </a:lnTo>
                <a:lnTo>
                  <a:pt x="87794" y="1362870"/>
                </a:lnTo>
                <a:lnTo>
                  <a:pt x="237398" y="1237319"/>
                </a:lnTo>
                <a:cubicBezTo>
                  <a:pt x="198867" y="1140154"/>
                  <a:pt x="180532" y="1036154"/>
                  <a:pt x="183514" y="931667"/>
                </a:cubicBezTo>
                <a:lnTo>
                  <a:pt x="0" y="864865"/>
                </a:lnTo>
                <a:lnTo>
                  <a:pt x="27090" y="711194"/>
                </a:lnTo>
                <a:lnTo>
                  <a:pt x="222381" y="711199"/>
                </a:lnTo>
                <a:cubicBezTo>
                  <a:pt x="255309" y="611994"/>
                  <a:pt x="308100" y="520538"/>
                  <a:pt x="377535" y="442414"/>
                </a:cubicBezTo>
                <a:lnTo>
                  <a:pt x="279885" y="273257"/>
                </a:lnTo>
                <a:lnTo>
                  <a:pt x="399397" y="172955"/>
                </a:lnTo>
                <a:lnTo>
                  <a:pt x="548995" y="298513"/>
                </a:lnTo>
                <a:cubicBezTo>
                  <a:pt x="637974" y="243686"/>
                  <a:pt x="737190" y="207568"/>
                  <a:pt x="840588" y="192362"/>
                </a:cubicBezTo>
                <a:close/>
              </a:path>
            </a:pathLst>
          </a:custGeom>
          <a:solidFill>
            <a:srgbClr val="6D7D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6411" tIns="43205" rIns="86411" bIns="43205" rtlCol="0" anchor="ctr"/>
          <a:lstStyle/>
          <a:p>
            <a:pPr algn="ctr"/>
            <a:endParaRPr lang="zh-CN" altLang="en-US"/>
          </a:p>
        </p:txBody>
      </p:sp>
      <p:sp>
        <p:nvSpPr>
          <p:cNvPr id="14" name="任意多边形 13"/>
          <p:cNvSpPr/>
          <p:nvPr/>
        </p:nvSpPr>
        <p:spPr>
          <a:xfrm>
            <a:off x="7734525" y="4563900"/>
            <a:ext cx="2004448" cy="1974080"/>
          </a:xfrm>
          <a:custGeom>
            <a:avLst/>
            <a:gdLst>
              <a:gd name="connsiteX0" fmla="*/ 874495 w 1905000"/>
              <a:gd name="connsiteY0" fmla="*/ 0 h 1876425"/>
              <a:gd name="connsiteX1" fmla="*/ 1030506 w 1905000"/>
              <a:gd name="connsiteY1" fmla="*/ 0 h 1876425"/>
              <a:gd name="connsiteX2" fmla="*/ 1064413 w 1905000"/>
              <a:gd name="connsiteY2" fmla="*/ 192362 h 1876425"/>
              <a:gd name="connsiteX3" fmla="*/ 1356006 w 1905000"/>
              <a:gd name="connsiteY3" fmla="*/ 298513 h 1876425"/>
              <a:gd name="connsiteX4" fmla="*/ 1505604 w 1905000"/>
              <a:gd name="connsiteY4" fmla="*/ 172955 h 1876425"/>
              <a:gd name="connsiteX5" fmla="*/ 1625115 w 1905000"/>
              <a:gd name="connsiteY5" fmla="*/ 273257 h 1876425"/>
              <a:gd name="connsiteX6" fmla="*/ 1527465 w 1905000"/>
              <a:gd name="connsiteY6" fmla="*/ 442414 h 1876425"/>
              <a:gd name="connsiteX7" fmla="*/ 1682618 w 1905000"/>
              <a:gd name="connsiteY7" fmla="*/ 711199 h 1876425"/>
              <a:gd name="connsiteX8" fmla="*/ 1877910 w 1905000"/>
              <a:gd name="connsiteY8" fmla="*/ 711194 h 1876425"/>
              <a:gd name="connsiteX9" fmla="*/ 1905000 w 1905000"/>
              <a:gd name="connsiteY9" fmla="*/ 864865 h 1876425"/>
              <a:gd name="connsiteX10" fmla="*/ 1721486 w 1905000"/>
              <a:gd name="connsiteY10" fmla="*/ 931667 h 1876425"/>
              <a:gd name="connsiteX11" fmla="*/ 1667602 w 1905000"/>
              <a:gd name="connsiteY11" fmla="*/ 1237319 h 1876425"/>
              <a:gd name="connsiteX12" fmla="*/ 1817206 w 1905000"/>
              <a:gd name="connsiteY12" fmla="*/ 1362870 h 1876425"/>
              <a:gd name="connsiteX13" fmla="*/ 1739201 w 1905000"/>
              <a:gd name="connsiteY13" fmla="*/ 1498007 h 1876425"/>
              <a:gd name="connsiteX14" fmla="*/ 1555689 w 1905000"/>
              <a:gd name="connsiteY14" fmla="*/ 1431195 h 1876425"/>
              <a:gd name="connsiteX15" fmla="*/ 1317981 w 1905000"/>
              <a:gd name="connsiteY15" fmla="*/ 1630695 h 1876425"/>
              <a:gd name="connsiteX16" fmla="*/ 1351898 w 1905000"/>
              <a:gd name="connsiteY16" fmla="*/ 1823055 h 1876425"/>
              <a:gd name="connsiteX17" fmla="*/ 1205295 w 1905000"/>
              <a:gd name="connsiteY17" fmla="*/ 1876425 h 1876425"/>
              <a:gd name="connsiteX18" fmla="*/ 1107653 w 1905000"/>
              <a:gd name="connsiteY18" fmla="*/ 1707263 h 1876425"/>
              <a:gd name="connsiteX19" fmla="*/ 797346 w 1905000"/>
              <a:gd name="connsiteY19" fmla="*/ 1707263 h 1876425"/>
              <a:gd name="connsiteX20" fmla="*/ 699706 w 1905000"/>
              <a:gd name="connsiteY20" fmla="*/ 1876425 h 1876425"/>
              <a:gd name="connsiteX21" fmla="*/ 553103 w 1905000"/>
              <a:gd name="connsiteY21" fmla="*/ 1823055 h 1876425"/>
              <a:gd name="connsiteX22" fmla="*/ 587020 w 1905000"/>
              <a:gd name="connsiteY22" fmla="*/ 1630695 h 1876425"/>
              <a:gd name="connsiteX23" fmla="*/ 349312 w 1905000"/>
              <a:gd name="connsiteY23" fmla="*/ 1431195 h 1876425"/>
              <a:gd name="connsiteX24" fmla="*/ 165800 w 1905000"/>
              <a:gd name="connsiteY24" fmla="*/ 1498007 h 1876425"/>
              <a:gd name="connsiteX25" fmla="*/ 87794 w 1905000"/>
              <a:gd name="connsiteY25" fmla="*/ 1362870 h 1876425"/>
              <a:gd name="connsiteX26" fmla="*/ 237398 w 1905000"/>
              <a:gd name="connsiteY26" fmla="*/ 1237319 h 1876425"/>
              <a:gd name="connsiteX27" fmla="*/ 183514 w 1905000"/>
              <a:gd name="connsiteY27" fmla="*/ 931667 h 1876425"/>
              <a:gd name="connsiteX28" fmla="*/ 0 w 1905000"/>
              <a:gd name="connsiteY28" fmla="*/ 864865 h 1876425"/>
              <a:gd name="connsiteX29" fmla="*/ 27090 w 1905000"/>
              <a:gd name="connsiteY29" fmla="*/ 711194 h 1876425"/>
              <a:gd name="connsiteX30" fmla="*/ 222381 w 1905000"/>
              <a:gd name="connsiteY30" fmla="*/ 711199 h 1876425"/>
              <a:gd name="connsiteX31" fmla="*/ 377535 w 1905000"/>
              <a:gd name="connsiteY31" fmla="*/ 442414 h 1876425"/>
              <a:gd name="connsiteX32" fmla="*/ 279885 w 1905000"/>
              <a:gd name="connsiteY32" fmla="*/ 273257 h 1876425"/>
              <a:gd name="connsiteX33" fmla="*/ 399397 w 1905000"/>
              <a:gd name="connsiteY33" fmla="*/ 172955 h 1876425"/>
              <a:gd name="connsiteX34" fmla="*/ 548995 w 1905000"/>
              <a:gd name="connsiteY34" fmla="*/ 298513 h 1876425"/>
              <a:gd name="connsiteX35" fmla="*/ 840588 w 1905000"/>
              <a:gd name="connsiteY35" fmla="*/ 192362 h 1876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905000" h="1876425">
                <a:moveTo>
                  <a:pt x="874495" y="0"/>
                </a:moveTo>
                <a:lnTo>
                  <a:pt x="1030506" y="0"/>
                </a:lnTo>
                <a:lnTo>
                  <a:pt x="1064413" y="192362"/>
                </a:lnTo>
                <a:cubicBezTo>
                  <a:pt x="1167810" y="207568"/>
                  <a:pt x="1267026" y="243686"/>
                  <a:pt x="1356006" y="298513"/>
                </a:cubicBezTo>
                <a:lnTo>
                  <a:pt x="1505604" y="172955"/>
                </a:lnTo>
                <a:lnTo>
                  <a:pt x="1625115" y="273257"/>
                </a:lnTo>
                <a:lnTo>
                  <a:pt x="1527465" y="442414"/>
                </a:lnTo>
                <a:cubicBezTo>
                  <a:pt x="1596900" y="520538"/>
                  <a:pt x="1649691" y="611994"/>
                  <a:pt x="1682618" y="711199"/>
                </a:cubicBezTo>
                <a:lnTo>
                  <a:pt x="1877910" y="711194"/>
                </a:lnTo>
                <a:lnTo>
                  <a:pt x="1905000" y="864865"/>
                </a:lnTo>
                <a:lnTo>
                  <a:pt x="1721486" y="931667"/>
                </a:lnTo>
                <a:cubicBezTo>
                  <a:pt x="1724468" y="1036154"/>
                  <a:pt x="1706134" y="1140154"/>
                  <a:pt x="1667602" y="1237319"/>
                </a:cubicBezTo>
                <a:lnTo>
                  <a:pt x="1817206" y="1362870"/>
                </a:lnTo>
                <a:lnTo>
                  <a:pt x="1739201" y="1498007"/>
                </a:lnTo>
                <a:lnTo>
                  <a:pt x="1555689" y="1431195"/>
                </a:lnTo>
                <a:cubicBezTo>
                  <a:pt x="1490824" y="1513155"/>
                  <a:pt x="1409943" y="1581035"/>
                  <a:pt x="1317981" y="1630695"/>
                </a:cubicBezTo>
                <a:lnTo>
                  <a:pt x="1351898" y="1823055"/>
                </a:lnTo>
                <a:lnTo>
                  <a:pt x="1205295" y="1876425"/>
                </a:lnTo>
                <a:lnTo>
                  <a:pt x="1107653" y="1707263"/>
                </a:lnTo>
                <a:cubicBezTo>
                  <a:pt x="1005292" y="1728344"/>
                  <a:pt x="899708" y="1728344"/>
                  <a:pt x="797346" y="1707263"/>
                </a:cubicBezTo>
                <a:lnTo>
                  <a:pt x="699706" y="1876425"/>
                </a:lnTo>
                <a:lnTo>
                  <a:pt x="553103" y="1823055"/>
                </a:lnTo>
                <a:lnTo>
                  <a:pt x="587020" y="1630695"/>
                </a:lnTo>
                <a:cubicBezTo>
                  <a:pt x="495059" y="1581035"/>
                  <a:pt x="414177" y="1513154"/>
                  <a:pt x="349312" y="1431195"/>
                </a:cubicBezTo>
                <a:lnTo>
                  <a:pt x="165800" y="1498007"/>
                </a:lnTo>
                <a:lnTo>
                  <a:pt x="87794" y="1362870"/>
                </a:lnTo>
                <a:lnTo>
                  <a:pt x="237398" y="1237319"/>
                </a:lnTo>
                <a:cubicBezTo>
                  <a:pt x="198867" y="1140154"/>
                  <a:pt x="180532" y="1036154"/>
                  <a:pt x="183514" y="931667"/>
                </a:cubicBezTo>
                <a:lnTo>
                  <a:pt x="0" y="864865"/>
                </a:lnTo>
                <a:lnTo>
                  <a:pt x="27090" y="711194"/>
                </a:lnTo>
                <a:lnTo>
                  <a:pt x="222381" y="711199"/>
                </a:lnTo>
                <a:cubicBezTo>
                  <a:pt x="255309" y="611994"/>
                  <a:pt x="308100" y="520538"/>
                  <a:pt x="377535" y="442414"/>
                </a:cubicBezTo>
                <a:lnTo>
                  <a:pt x="279885" y="273257"/>
                </a:lnTo>
                <a:lnTo>
                  <a:pt x="399397" y="172955"/>
                </a:lnTo>
                <a:lnTo>
                  <a:pt x="548995" y="298513"/>
                </a:lnTo>
                <a:cubicBezTo>
                  <a:pt x="637974" y="243686"/>
                  <a:pt x="737190" y="207568"/>
                  <a:pt x="840588" y="192362"/>
                </a:cubicBezTo>
                <a:close/>
              </a:path>
            </a:pathLst>
          </a:custGeom>
          <a:solidFill>
            <a:srgbClr val="4957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6411" tIns="43205" rIns="86411" bIns="43205" rtlCol="0" anchor="ctr"/>
          <a:lstStyle/>
          <a:p>
            <a:pPr algn="ctr"/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</a:t>
            </a:r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zh-CN" altLang="en-US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任意多边形 14"/>
          <p:cNvSpPr/>
          <p:nvPr/>
        </p:nvSpPr>
        <p:spPr>
          <a:xfrm>
            <a:off x="8208939" y="4456096"/>
            <a:ext cx="342202" cy="337017"/>
          </a:xfrm>
          <a:custGeom>
            <a:avLst/>
            <a:gdLst>
              <a:gd name="connsiteX0" fmla="*/ 874495 w 1905000"/>
              <a:gd name="connsiteY0" fmla="*/ 0 h 1876425"/>
              <a:gd name="connsiteX1" fmla="*/ 1030506 w 1905000"/>
              <a:gd name="connsiteY1" fmla="*/ 0 h 1876425"/>
              <a:gd name="connsiteX2" fmla="*/ 1064413 w 1905000"/>
              <a:gd name="connsiteY2" fmla="*/ 192362 h 1876425"/>
              <a:gd name="connsiteX3" fmla="*/ 1356006 w 1905000"/>
              <a:gd name="connsiteY3" fmla="*/ 298513 h 1876425"/>
              <a:gd name="connsiteX4" fmla="*/ 1505604 w 1905000"/>
              <a:gd name="connsiteY4" fmla="*/ 172955 h 1876425"/>
              <a:gd name="connsiteX5" fmla="*/ 1625115 w 1905000"/>
              <a:gd name="connsiteY5" fmla="*/ 273257 h 1876425"/>
              <a:gd name="connsiteX6" fmla="*/ 1527465 w 1905000"/>
              <a:gd name="connsiteY6" fmla="*/ 442414 h 1876425"/>
              <a:gd name="connsiteX7" fmla="*/ 1682618 w 1905000"/>
              <a:gd name="connsiteY7" fmla="*/ 711199 h 1876425"/>
              <a:gd name="connsiteX8" fmla="*/ 1877910 w 1905000"/>
              <a:gd name="connsiteY8" fmla="*/ 711194 h 1876425"/>
              <a:gd name="connsiteX9" fmla="*/ 1905000 w 1905000"/>
              <a:gd name="connsiteY9" fmla="*/ 864865 h 1876425"/>
              <a:gd name="connsiteX10" fmla="*/ 1721486 w 1905000"/>
              <a:gd name="connsiteY10" fmla="*/ 931667 h 1876425"/>
              <a:gd name="connsiteX11" fmla="*/ 1667602 w 1905000"/>
              <a:gd name="connsiteY11" fmla="*/ 1237319 h 1876425"/>
              <a:gd name="connsiteX12" fmla="*/ 1817206 w 1905000"/>
              <a:gd name="connsiteY12" fmla="*/ 1362870 h 1876425"/>
              <a:gd name="connsiteX13" fmla="*/ 1739201 w 1905000"/>
              <a:gd name="connsiteY13" fmla="*/ 1498007 h 1876425"/>
              <a:gd name="connsiteX14" fmla="*/ 1555689 w 1905000"/>
              <a:gd name="connsiteY14" fmla="*/ 1431195 h 1876425"/>
              <a:gd name="connsiteX15" fmla="*/ 1317981 w 1905000"/>
              <a:gd name="connsiteY15" fmla="*/ 1630695 h 1876425"/>
              <a:gd name="connsiteX16" fmla="*/ 1351898 w 1905000"/>
              <a:gd name="connsiteY16" fmla="*/ 1823055 h 1876425"/>
              <a:gd name="connsiteX17" fmla="*/ 1205295 w 1905000"/>
              <a:gd name="connsiteY17" fmla="*/ 1876425 h 1876425"/>
              <a:gd name="connsiteX18" fmla="*/ 1107653 w 1905000"/>
              <a:gd name="connsiteY18" fmla="*/ 1707263 h 1876425"/>
              <a:gd name="connsiteX19" fmla="*/ 797346 w 1905000"/>
              <a:gd name="connsiteY19" fmla="*/ 1707263 h 1876425"/>
              <a:gd name="connsiteX20" fmla="*/ 699706 w 1905000"/>
              <a:gd name="connsiteY20" fmla="*/ 1876425 h 1876425"/>
              <a:gd name="connsiteX21" fmla="*/ 553103 w 1905000"/>
              <a:gd name="connsiteY21" fmla="*/ 1823055 h 1876425"/>
              <a:gd name="connsiteX22" fmla="*/ 587020 w 1905000"/>
              <a:gd name="connsiteY22" fmla="*/ 1630695 h 1876425"/>
              <a:gd name="connsiteX23" fmla="*/ 349312 w 1905000"/>
              <a:gd name="connsiteY23" fmla="*/ 1431195 h 1876425"/>
              <a:gd name="connsiteX24" fmla="*/ 165800 w 1905000"/>
              <a:gd name="connsiteY24" fmla="*/ 1498007 h 1876425"/>
              <a:gd name="connsiteX25" fmla="*/ 87794 w 1905000"/>
              <a:gd name="connsiteY25" fmla="*/ 1362870 h 1876425"/>
              <a:gd name="connsiteX26" fmla="*/ 237398 w 1905000"/>
              <a:gd name="connsiteY26" fmla="*/ 1237319 h 1876425"/>
              <a:gd name="connsiteX27" fmla="*/ 183514 w 1905000"/>
              <a:gd name="connsiteY27" fmla="*/ 931667 h 1876425"/>
              <a:gd name="connsiteX28" fmla="*/ 0 w 1905000"/>
              <a:gd name="connsiteY28" fmla="*/ 864865 h 1876425"/>
              <a:gd name="connsiteX29" fmla="*/ 27090 w 1905000"/>
              <a:gd name="connsiteY29" fmla="*/ 711194 h 1876425"/>
              <a:gd name="connsiteX30" fmla="*/ 222381 w 1905000"/>
              <a:gd name="connsiteY30" fmla="*/ 711199 h 1876425"/>
              <a:gd name="connsiteX31" fmla="*/ 377535 w 1905000"/>
              <a:gd name="connsiteY31" fmla="*/ 442414 h 1876425"/>
              <a:gd name="connsiteX32" fmla="*/ 279885 w 1905000"/>
              <a:gd name="connsiteY32" fmla="*/ 273257 h 1876425"/>
              <a:gd name="connsiteX33" fmla="*/ 399397 w 1905000"/>
              <a:gd name="connsiteY33" fmla="*/ 172955 h 1876425"/>
              <a:gd name="connsiteX34" fmla="*/ 548995 w 1905000"/>
              <a:gd name="connsiteY34" fmla="*/ 298513 h 1876425"/>
              <a:gd name="connsiteX35" fmla="*/ 840588 w 1905000"/>
              <a:gd name="connsiteY35" fmla="*/ 192362 h 1876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905000" h="1876425">
                <a:moveTo>
                  <a:pt x="874495" y="0"/>
                </a:moveTo>
                <a:lnTo>
                  <a:pt x="1030506" y="0"/>
                </a:lnTo>
                <a:lnTo>
                  <a:pt x="1064413" y="192362"/>
                </a:lnTo>
                <a:cubicBezTo>
                  <a:pt x="1167810" y="207568"/>
                  <a:pt x="1267026" y="243686"/>
                  <a:pt x="1356006" y="298513"/>
                </a:cubicBezTo>
                <a:lnTo>
                  <a:pt x="1505604" y="172955"/>
                </a:lnTo>
                <a:lnTo>
                  <a:pt x="1625115" y="273257"/>
                </a:lnTo>
                <a:lnTo>
                  <a:pt x="1527465" y="442414"/>
                </a:lnTo>
                <a:cubicBezTo>
                  <a:pt x="1596900" y="520538"/>
                  <a:pt x="1649691" y="611994"/>
                  <a:pt x="1682618" y="711199"/>
                </a:cubicBezTo>
                <a:lnTo>
                  <a:pt x="1877910" y="711194"/>
                </a:lnTo>
                <a:lnTo>
                  <a:pt x="1905000" y="864865"/>
                </a:lnTo>
                <a:lnTo>
                  <a:pt x="1721486" y="931667"/>
                </a:lnTo>
                <a:cubicBezTo>
                  <a:pt x="1724468" y="1036154"/>
                  <a:pt x="1706134" y="1140154"/>
                  <a:pt x="1667602" y="1237319"/>
                </a:cubicBezTo>
                <a:lnTo>
                  <a:pt x="1817206" y="1362870"/>
                </a:lnTo>
                <a:lnTo>
                  <a:pt x="1739201" y="1498007"/>
                </a:lnTo>
                <a:lnTo>
                  <a:pt x="1555689" y="1431195"/>
                </a:lnTo>
                <a:cubicBezTo>
                  <a:pt x="1490824" y="1513155"/>
                  <a:pt x="1409943" y="1581035"/>
                  <a:pt x="1317981" y="1630695"/>
                </a:cubicBezTo>
                <a:lnTo>
                  <a:pt x="1351898" y="1823055"/>
                </a:lnTo>
                <a:lnTo>
                  <a:pt x="1205295" y="1876425"/>
                </a:lnTo>
                <a:lnTo>
                  <a:pt x="1107653" y="1707263"/>
                </a:lnTo>
                <a:cubicBezTo>
                  <a:pt x="1005292" y="1728344"/>
                  <a:pt x="899708" y="1728344"/>
                  <a:pt x="797346" y="1707263"/>
                </a:cubicBezTo>
                <a:lnTo>
                  <a:pt x="699706" y="1876425"/>
                </a:lnTo>
                <a:lnTo>
                  <a:pt x="553103" y="1823055"/>
                </a:lnTo>
                <a:lnTo>
                  <a:pt x="587020" y="1630695"/>
                </a:lnTo>
                <a:cubicBezTo>
                  <a:pt x="495059" y="1581035"/>
                  <a:pt x="414177" y="1513154"/>
                  <a:pt x="349312" y="1431195"/>
                </a:cubicBezTo>
                <a:lnTo>
                  <a:pt x="165800" y="1498007"/>
                </a:lnTo>
                <a:lnTo>
                  <a:pt x="87794" y="1362870"/>
                </a:lnTo>
                <a:lnTo>
                  <a:pt x="237398" y="1237319"/>
                </a:lnTo>
                <a:cubicBezTo>
                  <a:pt x="198867" y="1140154"/>
                  <a:pt x="180532" y="1036154"/>
                  <a:pt x="183514" y="931667"/>
                </a:cubicBezTo>
                <a:lnTo>
                  <a:pt x="0" y="864865"/>
                </a:lnTo>
                <a:lnTo>
                  <a:pt x="27090" y="711194"/>
                </a:lnTo>
                <a:lnTo>
                  <a:pt x="222381" y="711199"/>
                </a:lnTo>
                <a:cubicBezTo>
                  <a:pt x="255309" y="611994"/>
                  <a:pt x="308100" y="520538"/>
                  <a:pt x="377535" y="442414"/>
                </a:cubicBezTo>
                <a:lnTo>
                  <a:pt x="279885" y="273257"/>
                </a:lnTo>
                <a:lnTo>
                  <a:pt x="399397" y="172955"/>
                </a:lnTo>
                <a:lnTo>
                  <a:pt x="548995" y="298513"/>
                </a:lnTo>
                <a:cubicBezTo>
                  <a:pt x="637974" y="243686"/>
                  <a:pt x="737190" y="207568"/>
                  <a:pt x="840588" y="192362"/>
                </a:cubicBezTo>
                <a:close/>
              </a:path>
            </a:pathLst>
          </a:custGeom>
          <a:solidFill>
            <a:srgbClr val="4957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6411" tIns="43205" rIns="86411" bIns="43205" rtlCol="0" anchor="ctr"/>
          <a:lstStyle/>
          <a:p>
            <a:pPr algn="ctr"/>
            <a:endParaRPr lang="zh-CN" altLang="en-US"/>
          </a:p>
        </p:txBody>
      </p:sp>
      <p:sp>
        <p:nvSpPr>
          <p:cNvPr id="16" name="任意多边形 15"/>
          <p:cNvSpPr/>
          <p:nvPr/>
        </p:nvSpPr>
        <p:spPr>
          <a:xfrm>
            <a:off x="7392324" y="4650595"/>
            <a:ext cx="638096" cy="628428"/>
          </a:xfrm>
          <a:custGeom>
            <a:avLst/>
            <a:gdLst>
              <a:gd name="connsiteX0" fmla="*/ 874495 w 1905000"/>
              <a:gd name="connsiteY0" fmla="*/ 0 h 1876425"/>
              <a:gd name="connsiteX1" fmla="*/ 1030506 w 1905000"/>
              <a:gd name="connsiteY1" fmla="*/ 0 h 1876425"/>
              <a:gd name="connsiteX2" fmla="*/ 1064413 w 1905000"/>
              <a:gd name="connsiteY2" fmla="*/ 192362 h 1876425"/>
              <a:gd name="connsiteX3" fmla="*/ 1356006 w 1905000"/>
              <a:gd name="connsiteY3" fmla="*/ 298513 h 1876425"/>
              <a:gd name="connsiteX4" fmla="*/ 1505604 w 1905000"/>
              <a:gd name="connsiteY4" fmla="*/ 172955 h 1876425"/>
              <a:gd name="connsiteX5" fmla="*/ 1625115 w 1905000"/>
              <a:gd name="connsiteY5" fmla="*/ 273257 h 1876425"/>
              <a:gd name="connsiteX6" fmla="*/ 1527465 w 1905000"/>
              <a:gd name="connsiteY6" fmla="*/ 442414 h 1876425"/>
              <a:gd name="connsiteX7" fmla="*/ 1682618 w 1905000"/>
              <a:gd name="connsiteY7" fmla="*/ 711199 h 1876425"/>
              <a:gd name="connsiteX8" fmla="*/ 1877910 w 1905000"/>
              <a:gd name="connsiteY8" fmla="*/ 711194 h 1876425"/>
              <a:gd name="connsiteX9" fmla="*/ 1905000 w 1905000"/>
              <a:gd name="connsiteY9" fmla="*/ 864865 h 1876425"/>
              <a:gd name="connsiteX10" fmla="*/ 1721486 w 1905000"/>
              <a:gd name="connsiteY10" fmla="*/ 931667 h 1876425"/>
              <a:gd name="connsiteX11" fmla="*/ 1667602 w 1905000"/>
              <a:gd name="connsiteY11" fmla="*/ 1237319 h 1876425"/>
              <a:gd name="connsiteX12" fmla="*/ 1817206 w 1905000"/>
              <a:gd name="connsiteY12" fmla="*/ 1362870 h 1876425"/>
              <a:gd name="connsiteX13" fmla="*/ 1739201 w 1905000"/>
              <a:gd name="connsiteY13" fmla="*/ 1498007 h 1876425"/>
              <a:gd name="connsiteX14" fmla="*/ 1555689 w 1905000"/>
              <a:gd name="connsiteY14" fmla="*/ 1431195 h 1876425"/>
              <a:gd name="connsiteX15" fmla="*/ 1317981 w 1905000"/>
              <a:gd name="connsiteY15" fmla="*/ 1630695 h 1876425"/>
              <a:gd name="connsiteX16" fmla="*/ 1351898 w 1905000"/>
              <a:gd name="connsiteY16" fmla="*/ 1823055 h 1876425"/>
              <a:gd name="connsiteX17" fmla="*/ 1205295 w 1905000"/>
              <a:gd name="connsiteY17" fmla="*/ 1876425 h 1876425"/>
              <a:gd name="connsiteX18" fmla="*/ 1107653 w 1905000"/>
              <a:gd name="connsiteY18" fmla="*/ 1707263 h 1876425"/>
              <a:gd name="connsiteX19" fmla="*/ 797346 w 1905000"/>
              <a:gd name="connsiteY19" fmla="*/ 1707263 h 1876425"/>
              <a:gd name="connsiteX20" fmla="*/ 699706 w 1905000"/>
              <a:gd name="connsiteY20" fmla="*/ 1876425 h 1876425"/>
              <a:gd name="connsiteX21" fmla="*/ 553103 w 1905000"/>
              <a:gd name="connsiteY21" fmla="*/ 1823055 h 1876425"/>
              <a:gd name="connsiteX22" fmla="*/ 587020 w 1905000"/>
              <a:gd name="connsiteY22" fmla="*/ 1630695 h 1876425"/>
              <a:gd name="connsiteX23" fmla="*/ 349312 w 1905000"/>
              <a:gd name="connsiteY23" fmla="*/ 1431195 h 1876425"/>
              <a:gd name="connsiteX24" fmla="*/ 165800 w 1905000"/>
              <a:gd name="connsiteY24" fmla="*/ 1498007 h 1876425"/>
              <a:gd name="connsiteX25" fmla="*/ 87794 w 1905000"/>
              <a:gd name="connsiteY25" fmla="*/ 1362870 h 1876425"/>
              <a:gd name="connsiteX26" fmla="*/ 237398 w 1905000"/>
              <a:gd name="connsiteY26" fmla="*/ 1237319 h 1876425"/>
              <a:gd name="connsiteX27" fmla="*/ 183514 w 1905000"/>
              <a:gd name="connsiteY27" fmla="*/ 931667 h 1876425"/>
              <a:gd name="connsiteX28" fmla="*/ 0 w 1905000"/>
              <a:gd name="connsiteY28" fmla="*/ 864865 h 1876425"/>
              <a:gd name="connsiteX29" fmla="*/ 27090 w 1905000"/>
              <a:gd name="connsiteY29" fmla="*/ 711194 h 1876425"/>
              <a:gd name="connsiteX30" fmla="*/ 222381 w 1905000"/>
              <a:gd name="connsiteY30" fmla="*/ 711199 h 1876425"/>
              <a:gd name="connsiteX31" fmla="*/ 377535 w 1905000"/>
              <a:gd name="connsiteY31" fmla="*/ 442414 h 1876425"/>
              <a:gd name="connsiteX32" fmla="*/ 279885 w 1905000"/>
              <a:gd name="connsiteY32" fmla="*/ 273257 h 1876425"/>
              <a:gd name="connsiteX33" fmla="*/ 399397 w 1905000"/>
              <a:gd name="connsiteY33" fmla="*/ 172955 h 1876425"/>
              <a:gd name="connsiteX34" fmla="*/ 548995 w 1905000"/>
              <a:gd name="connsiteY34" fmla="*/ 298513 h 1876425"/>
              <a:gd name="connsiteX35" fmla="*/ 840588 w 1905000"/>
              <a:gd name="connsiteY35" fmla="*/ 192362 h 1876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905000" h="1876425">
                <a:moveTo>
                  <a:pt x="874495" y="0"/>
                </a:moveTo>
                <a:lnTo>
                  <a:pt x="1030506" y="0"/>
                </a:lnTo>
                <a:lnTo>
                  <a:pt x="1064413" y="192362"/>
                </a:lnTo>
                <a:cubicBezTo>
                  <a:pt x="1167810" y="207568"/>
                  <a:pt x="1267026" y="243686"/>
                  <a:pt x="1356006" y="298513"/>
                </a:cubicBezTo>
                <a:lnTo>
                  <a:pt x="1505604" y="172955"/>
                </a:lnTo>
                <a:lnTo>
                  <a:pt x="1625115" y="273257"/>
                </a:lnTo>
                <a:lnTo>
                  <a:pt x="1527465" y="442414"/>
                </a:lnTo>
                <a:cubicBezTo>
                  <a:pt x="1596900" y="520538"/>
                  <a:pt x="1649691" y="611994"/>
                  <a:pt x="1682618" y="711199"/>
                </a:cubicBezTo>
                <a:lnTo>
                  <a:pt x="1877910" y="711194"/>
                </a:lnTo>
                <a:lnTo>
                  <a:pt x="1905000" y="864865"/>
                </a:lnTo>
                <a:lnTo>
                  <a:pt x="1721486" y="931667"/>
                </a:lnTo>
                <a:cubicBezTo>
                  <a:pt x="1724468" y="1036154"/>
                  <a:pt x="1706134" y="1140154"/>
                  <a:pt x="1667602" y="1237319"/>
                </a:cubicBezTo>
                <a:lnTo>
                  <a:pt x="1817206" y="1362870"/>
                </a:lnTo>
                <a:lnTo>
                  <a:pt x="1739201" y="1498007"/>
                </a:lnTo>
                <a:lnTo>
                  <a:pt x="1555689" y="1431195"/>
                </a:lnTo>
                <a:cubicBezTo>
                  <a:pt x="1490824" y="1513155"/>
                  <a:pt x="1409943" y="1581035"/>
                  <a:pt x="1317981" y="1630695"/>
                </a:cubicBezTo>
                <a:lnTo>
                  <a:pt x="1351898" y="1823055"/>
                </a:lnTo>
                <a:lnTo>
                  <a:pt x="1205295" y="1876425"/>
                </a:lnTo>
                <a:lnTo>
                  <a:pt x="1107653" y="1707263"/>
                </a:lnTo>
                <a:cubicBezTo>
                  <a:pt x="1005292" y="1728344"/>
                  <a:pt x="899708" y="1728344"/>
                  <a:pt x="797346" y="1707263"/>
                </a:cubicBezTo>
                <a:lnTo>
                  <a:pt x="699706" y="1876425"/>
                </a:lnTo>
                <a:lnTo>
                  <a:pt x="553103" y="1823055"/>
                </a:lnTo>
                <a:lnTo>
                  <a:pt x="587020" y="1630695"/>
                </a:lnTo>
                <a:cubicBezTo>
                  <a:pt x="495059" y="1581035"/>
                  <a:pt x="414177" y="1513154"/>
                  <a:pt x="349312" y="1431195"/>
                </a:cubicBezTo>
                <a:lnTo>
                  <a:pt x="165800" y="1498007"/>
                </a:lnTo>
                <a:lnTo>
                  <a:pt x="87794" y="1362870"/>
                </a:lnTo>
                <a:lnTo>
                  <a:pt x="237398" y="1237319"/>
                </a:lnTo>
                <a:cubicBezTo>
                  <a:pt x="198867" y="1140154"/>
                  <a:pt x="180532" y="1036154"/>
                  <a:pt x="183514" y="931667"/>
                </a:cubicBezTo>
                <a:lnTo>
                  <a:pt x="0" y="864865"/>
                </a:lnTo>
                <a:lnTo>
                  <a:pt x="27090" y="711194"/>
                </a:lnTo>
                <a:lnTo>
                  <a:pt x="222381" y="711199"/>
                </a:lnTo>
                <a:cubicBezTo>
                  <a:pt x="255309" y="611994"/>
                  <a:pt x="308100" y="520538"/>
                  <a:pt x="377535" y="442414"/>
                </a:cubicBezTo>
                <a:lnTo>
                  <a:pt x="279885" y="273257"/>
                </a:lnTo>
                <a:lnTo>
                  <a:pt x="399397" y="172955"/>
                </a:lnTo>
                <a:lnTo>
                  <a:pt x="548995" y="298513"/>
                </a:lnTo>
                <a:cubicBezTo>
                  <a:pt x="637974" y="243686"/>
                  <a:pt x="737190" y="207568"/>
                  <a:pt x="840588" y="192362"/>
                </a:cubicBezTo>
                <a:close/>
              </a:path>
            </a:pathLst>
          </a:custGeom>
          <a:solidFill>
            <a:srgbClr val="4957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6411" tIns="43205" rIns="86411" bIns="43205" rtlCol="0" anchor="ctr"/>
          <a:lstStyle/>
          <a:p>
            <a:pPr algn="ctr"/>
            <a:endParaRPr lang="zh-CN" altLang="en-US"/>
          </a:p>
        </p:txBody>
      </p:sp>
      <p:sp>
        <p:nvSpPr>
          <p:cNvPr id="17" name="文本框 363"/>
          <p:cNvSpPr txBox="1"/>
          <p:nvPr/>
        </p:nvSpPr>
        <p:spPr>
          <a:xfrm>
            <a:off x="4121215" y="6161407"/>
            <a:ext cx="3062308" cy="610723"/>
          </a:xfrm>
          <a:prstGeom prst="rect">
            <a:avLst/>
          </a:prstGeom>
          <a:noFill/>
        </p:spPr>
        <p:txBody>
          <a:bodyPr wrap="square" lIns="86411" tIns="43205" rIns="86411" bIns="43205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100" dirty="0">
                <a:solidFill>
                  <a:srgbClr val="6F849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单击添加内容详情单击添加内容详情单</a:t>
            </a:r>
            <a:endParaRPr lang="en-US" altLang="zh-CN" sz="1100" dirty="0">
              <a:solidFill>
                <a:srgbClr val="6F849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1100" dirty="0">
                <a:solidFill>
                  <a:srgbClr val="6F849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击添加内容详情单击添加内容详情</a:t>
            </a:r>
            <a:endParaRPr lang="en-US" altLang="zh-CN" sz="1100" dirty="0">
              <a:solidFill>
                <a:srgbClr val="6F849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文本框 364"/>
          <p:cNvSpPr txBox="1"/>
          <p:nvPr/>
        </p:nvSpPr>
        <p:spPr>
          <a:xfrm>
            <a:off x="4850677" y="5812421"/>
            <a:ext cx="1529414" cy="348985"/>
          </a:xfrm>
          <a:prstGeom prst="rect">
            <a:avLst/>
          </a:prstGeom>
          <a:noFill/>
        </p:spPr>
        <p:txBody>
          <a:bodyPr wrap="square" lIns="86411" tIns="43205" rIns="86411" bIns="43205" rtlCol="0">
            <a:spAutoFit/>
          </a:bodyPr>
          <a:lstStyle/>
          <a:p>
            <a:pPr algn="ctr"/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</a:t>
            </a: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en-US" altLang="zh-CN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文本框 365"/>
          <p:cNvSpPr txBox="1"/>
          <p:nvPr/>
        </p:nvSpPr>
        <p:spPr>
          <a:xfrm>
            <a:off x="727218" y="3626729"/>
            <a:ext cx="3062308" cy="595085"/>
          </a:xfrm>
          <a:prstGeom prst="rect">
            <a:avLst/>
          </a:prstGeom>
          <a:noFill/>
        </p:spPr>
        <p:txBody>
          <a:bodyPr wrap="square" lIns="86411" tIns="43205" rIns="86411" bIns="43205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100" dirty="0">
                <a:solidFill>
                  <a:srgbClr val="6F849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单击添加内容详情单击添加内容详情单</a:t>
            </a:r>
            <a:endParaRPr lang="en-US" altLang="zh-CN" sz="1100" dirty="0">
              <a:solidFill>
                <a:srgbClr val="6F849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>
              <a:lnSpc>
                <a:spcPct val="150000"/>
              </a:lnSpc>
            </a:pPr>
            <a:r>
              <a:rPr lang="zh-CN" altLang="en-US" sz="1100" dirty="0">
                <a:solidFill>
                  <a:srgbClr val="6F849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击添加内容详情单击添加内容详情</a:t>
            </a:r>
            <a:endParaRPr lang="en-US" altLang="zh-CN" sz="1100" dirty="0">
              <a:solidFill>
                <a:srgbClr val="6F849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文本框 366"/>
          <p:cNvSpPr txBox="1"/>
          <p:nvPr/>
        </p:nvSpPr>
        <p:spPr>
          <a:xfrm>
            <a:off x="2260112" y="3277744"/>
            <a:ext cx="1529414" cy="348985"/>
          </a:xfrm>
          <a:prstGeom prst="rect">
            <a:avLst/>
          </a:prstGeom>
          <a:noFill/>
        </p:spPr>
        <p:txBody>
          <a:bodyPr wrap="square" lIns="86411" tIns="43205" rIns="86411" bIns="43205" rtlCol="0">
            <a:spAutoFit/>
          </a:bodyPr>
          <a:lstStyle/>
          <a:p>
            <a:pPr algn="r"/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</a:t>
            </a: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en-US" altLang="zh-CN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文本框 367"/>
          <p:cNvSpPr txBox="1"/>
          <p:nvPr/>
        </p:nvSpPr>
        <p:spPr>
          <a:xfrm>
            <a:off x="7568302" y="3626729"/>
            <a:ext cx="3062308" cy="610723"/>
          </a:xfrm>
          <a:prstGeom prst="rect">
            <a:avLst/>
          </a:prstGeom>
          <a:noFill/>
        </p:spPr>
        <p:txBody>
          <a:bodyPr wrap="square" lIns="86411" tIns="43205" rIns="86411" bIns="43205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100" dirty="0">
                <a:solidFill>
                  <a:srgbClr val="6F849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单击添加内容详情单击添加内容详情单</a:t>
            </a:r>
            <a:endParaRPr lang="en-US" altLang="zh-CN" sz="1100" dirty="0">
              <a:solidFill>
                <a:srgbClr val="6F849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100" dirty="0">
                <a:solidFill>
                  <a:srgbClr val="6F849A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击添加内容详情单击添加内容详情</a:t>
            </a:r>
            <a:endParaRPr lang="en-US" altLang="zh-CN" sz="1100" dirty="0">
              <a:solidFill>
                <a:srgbClr val="6F849A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文本框 368"/>
          <p:cNvSpPr txBox="1"/>
          <p:nvPr/>
        </p:nvSpPr>
        <p:spPr>
          <a:xfrm>
            <a:off x="7568301" y="3277744"/>
            <a:ext cx="1529414" cy="348985"/>
          </a:xfrm>
          <a:prstGeom prst="rect">
            <a:avLst/>
          </a:prstGeom>
          <a:noFill/>
        </p:spPr>
        <p:txBody>
          <a:bodyPr wrap="square" lIns="86411" tIns="43205" rIns="86411" bIns="43205" rtlCol="0">
            <a:spAutoFit/>
          </a:bodyPr>
          <a:lstStyle/>
          <a:p>
            <a:r>
              <a: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</a:t>
            </a:r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en-US" altLang="zh-CN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3" name="直接连接符 22"/>
          <p:cNvCxnSpPr/>
          <p:nvPr/>
        </p:nvCxnSpPr>
        <p:spPr>
          <a:xfrm flipV="1">
            <a:off x="2491278" y="4352472"/>
            <a:ext cx="0" cy="1087291"/>
          </a:xfrm>
          <a:prstGeom prst="line">
            <a:avLst/>
          </a:prstGeom>
          <a:ln w="12700">
            <a:solidFill>
              <a:schemeClr val="bg1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/>
          <p:nvPr/>
        </p:nvCxnSpPr>
        <p:spPr>
          <a:xfrm>
            <a:off x="5607922" y="4935985"/>
            <a:ext cx="0" cy="693174"/>
          </a:xfrm>
          <a:prstGeom prst="line">
            <a:avLst/>
          </a:prstGeom>
          <a:ln w="12700">
            <a:solidFill>
              <a:schemeClr val="bg1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/>
        </p:nvCxnSpPr>
        <p:spPr>
          <a:xfrm flipV="1">
            <a:off x="8736749" y="4216360"/>
            <a:ext cx="0" cy="748450"/>
          </a:xfrm>
          <a:prstGeom prst="line">
            <a:avLst/>
          </a:prstGeom>
          <a:ln w="12700">
            <a:solidFill>
              <a:schemeClr val="bg1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939874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23074</TotalTime>
  <Words>369</Words>
  <Application>Microsoft Office PowerPoint</Application>
  <PresentationFormat>自定义</PresentationFormat>
  <Paragraphs>32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第一PPT模板网：www.1ppt.com</vt:lpstr>
      <vt:lpstr>第一PPT：www.1ppt.com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1366</cp:revision>
  <dcterms:created xsi:type="dcterms:W3CDTF">2009-02-11T05:37:22Z</dcterms:created>
  <dcterms:modified xsi:type="dcterms:W3CDTF">2019-08-29T14:06:05Z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