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1"/>
          <p:cNvSpPr txBox="1"/>
          <p:nvPr/>
        </p:nvSpPr>
        <p:spPr>
          <a:xfrm>
            <a:off x="3801488" y="1446808"/>
            <a:ext cx="4068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「在这里</a:t>
            </a:r>
            <a:r>
              <a:rPr lang="zh-CN" altLang="en-US" sz="2800" dirty="0" smtClean="0">
                <a:solidFill>
                  <a:srgbClr val="ED82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添加主标题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」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32"/>
          <p:cNvSpPr txBox="1"/>
          <p:nvPr/>
        </p:nvSpPr>
        <p:spPr>
          <a:xfrm>
            <a:off x="4107522" y="2085380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充说明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补充说明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79130" y="2526928"/>
            <a:ext cx="1058517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85672" y="4843060"/>
            <a:ext cx="2028403" cy="2006707"/>
            <a:chOff x="2123381" y="4871015"/>
            <a:chExt cx="890588" cy="881062"/>
          </a:xfrm>
          <a:solidFill>
            <a:srgbClr val="ED8223"/>
          </a:solidFill>
        </p:grpSpPr>
        <p:sp>
          <p:nvSpPr>
            <p:cNvPr id="6" name="Freeform 15"/>
            <p:cNvSpPr>
              <a:spLocks noEditPoints="1"/>
            </p:cNvSpPr>
            <p:nvPr/>
          </p:nvSpPr>
          <p:spPr bwMode="auto">
            <a:xfrm>
              <a:off x="2123381" y="4871015"/>
              <a:ext cx="890588" cy="881062"/>
            </a:xfrm>
            <a:custGeom>
              <a:avLst/>
              <a:gdLst>
                <a:gd name="T0" fmla="*/ 54 w 95"/>
                <a:gd name="T1" fmla="*/ 94 h 94"/>
                <a:gd name="T2" fmla="*/ 56 w 95"/>
                <a:gd name="T3" fmla="*/ 81 h 94"/>
                <a:gd name="T4" fmla="*/ 66 w 95"/>
                <a:gd name="T5" fmla="*/ 78 h 94"/>
                <a:gd name="T6" fmla="*/ 76 w 95"/>
                <a:gd name="T7" fmla="*/ 85 h 94"/>
                <a:gd name="T8" fmla="*/ 86 w 95"/>
                <a:gd name="T9" fmla="*/ 75 h 94"/>
                <a:gd name="T10" fmla="*/ 78 w 95"/>
                <a:gd name="T11" fmla="*/ 65 h 94"/>
                <a:gd name="T12" fmla="*/ 82 w 95"/>
                <a:gd name="T13" fmla="*/ 56 h 94"/>
                <a:gd name="T14" fmla="*/ 95 w 95"/>
                <a:gd name="T15" fmla="*/ 54 h 94"/>
                <a:gd name="T16" fmla="*/ 95 w 95"/>
                <a:gd name="T17" fmla="*/ 40 h 94"/>
                <a:gd name="T18" fmla="*/ 82 w 95"/>
                <a:gd name="T19" fmla="*/ 38 h 94"/>
                <a:gd name="T20" fmla="*/ 82 w 95"/>
                <a:gd name="T21" fmla="*/ 37 h 94"/>
                <a:gd name="T22" fmla="*/ 82 w 95"/>
                <a:gd name="T23" fmla="*/ 37 h 94"/>
                <a:gd name="T24" fmla="*/ 80 w 95"/>
                <a:gd name="T25" fmla="*/ 33 h 94"/>
                <a:gd name="T26" fmla="*/ 80 w 95"/>
                <a:gd name="T27" fmla="*/ 31 h 94"/>
                <a:gd name="T28" fmla="*/ 80 w 95"/>
                <a:gd name="T29" fmla="*/ 31 h 94"/>
                <a:gd name="T30" fmla="*/ 78 w 95"/>
                <a:gd name="T31" fmla="*/ 29 h 94"/>
                <a:gd name="T32" fmla="*/ 86 w 95"/>
                <a:gd name="T33" fmla="*/ 18 h 94"/>
                <a:gd name="T34" fmla="*/ 76 w 95"/>
                <a:gd name="T35" fmla="*/ 9 h 94"/>
                <a:gd name="T36" fmla="*/ 66 w 95"/>
                <a:gd name="T37" fmla="*/ 16 h 94"/>
                <a:gd name="T38" fmla="*/ 56 w 95"/>
                <a:gd name="T39" fmla="*/ 12 h 94"/>
                <a:gd name="T40" fmla="*/ 54 w 95"/>
                <a:gd name="T41" fmla="*/ 0 h 94"/>
                <a:gd name="T42" fmla="*/ 41 w 95"/>
                <a:gd name="T43" fmla="*/ 0 h 94"/>
                <a:gd name="T44" fmla="*/ 38 w 95"/>
                <a:gd name="T45" fmla="*/ 12 h 94"/>
                <a:gd name="T46" fmla="*/ 29 w 95"/>
                <a:gd name="T47" fmla="*/ 16 h 94"/>
                <a:gd name="T48" fmla="*/ 19 w 95"/>
                <a:gd name="T49" fmla="*/ 9 h 94"/>
                <a:gd name="T50" fmla="*/ 9 w 95"/>
                <a:gd name="T51" fmla="*/ 18 h 94"/>
                <a:gd name="T52" fmla="*/ 17 w 95"/>
                <a:gd name="T53" fmla="*/ 29 h 94"/>
                <a:gd name="T54" fmla="*/ 13 w 95"/>
                <a:gd name="T55" fmla="*/ 38 h 94"/>
                <a:gd name="T56" fmla="*/ 0 w 95"/>
                <a:gd name="T57" fmla="*/ 40 h 94"/>
                <a:gd name="T58" fmla="*/ 0 w 95"/>
                <a:gd name="T59" fmla="*/ 54 h 94"/>
                <a:gd name="T60" fmla="*/ 13 w 95"/>
                <a:gd name="T61" fmla="*/ 56 h 94"/>
                <a:gd name="T62" fmla="*/ 16 w 95"/>
                <a:gd name="T63" fmla="*/ 65 h 94"/>
                <a:gd name="T64" fmla="*/ 9 w 95"/>
                <a:gd name="T65" fmla="*/ 75 h 94"/>
                <a:gd name="T66" fmla="*/ 19 w 95"/>
                <a:gd name="T67" fmla="*/ 85 h 94"/>
                <a:gd name="T68" fmla="*/ 29 w 95"/>
                <a:gd name="T69" fmla="*/ 78 h 94"/>
                <a:gd name="T70" fmla="*/ 38 w 95"/>
                <a:gd name="T71" fmla="*/ 82 h 94"/>
                <a:gd name="T72" fmla="*/ 41 w 95"/>
                <a:gd name="T73" fmla="*/ 94 h 94"/>
                <a:gd name="T74" fmla="*/ 54 w 95"/>
                <a:gd name="T75" fmla="*/ 94 h 94"/>
                <a:gd name="T76" fmla="*/ 72 w 95"/>
                <a:gd name="T77" fmla="*/ 43 h 94"/>
                <a:gd name="T78" fmla="*/ 51 w 95"/>
                <a:gd name="T79" fmla="*/ 72 h 94"/>
                <a:gd name="T80" fmla="*/ 22 w 95"/>
                <a:gd name="T81" fmla="*/ 50 h 94"/>
                <a:gd name="T82" fmla="*/ 44 w 95"/>
                <a:gd name="T83" fmla="*/ 22 h 94"/>
                <a:gd name="T84" fmla="*/ 56 w 95"/>
                <a:gd name="T85" fmla="*/ 23 h 94"/>
                <a:gd name="T86" fmla="*/ 56 w 95"/>
                <a:gd name="T87" fmla="*/ 23 h 94"/>
                <a:gd name="T88" fmla="*/ 65 w 95"/>
                <a:gd name="T89" fmla="*/ 29 h 94"/>
                <a:gd name="T90" fmla="*/ 69 w 95"/>
                <a:gd name="T91" fmla="*/ 34 h 94"/>
                <a:gd name="T92" fmla="*/ 72 w 95"/>
                <a:gd name="T93" fmla="*/ 4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5" h="94">
                  <a:moveTo>
                    <a:pt x="54" y="94"/>
                  </a:moveTo>
                  <a:cubicBezTo>
                    <a:pt x="56" y="81"/>
                    <a:pt x="56" y="81"/>
                    <a:pt x="56" y="81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86" y="75"/>
                    <a:pt x="86" y="75"/>
                    <a:pt x="86" y="75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54" y="94"/>
                    <a:pt x="54" y="94"/>
                    <a:pt x="54" y="94"/>
                  </a:cubicBezTo>
                  <a:close/>
                  <a:moveTo>
                    <a:pt x="72" y="43"/>
                  </a:moveTo>
                  <a:cubicBezTo>
                    <a:pt x="74" y="57"/>
                    <a:pt x="65" y="70"/>
                    <a:pt x="51" y="72"/>
                  </a:cubicBezTo>
                  <a:cubicBezTo>
                    <a:pt x="37" y="74"/>
                    <a:pt x="24" y="64"/>
                    <a:pt x="22" y="50"/>
                  </a:cubicBezTo>
                  <a:cubicBezTo>
                    <a:pt x="21" y="36"/>
                    <a:pt x="30" y="24"/>
                    <a:pt x="44" y="22"/>
                  </a:cubicBezTo>
                  <a:cubicBezTo>
                    <a:pt x="48" y="21"/>
                    <a:pt x="52" y="22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9" y="24"/>
                    <a:pt x="63" y="26"/>
                    <a:pt x="65" y="29"/>
                  </a:cubicBezTo>
                  <a:cubicBezTo>
                    <a:pt x="67" y="30"/>
                    <a:pt x="68" y="32"/>
                    <a:pt x="69" y="34"/>
                  </a:cubicBezTo>
                  <a:cubicBezTo>
                    <a:pt x="71" y="37"/>
                    <a:pt x="72" y="40"/>
                    <a:pt x="72" y="4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16"/>
            <p:cNvSpPr>
              <a:spLocks noEditPoints="1"/>
            </p:cNvSpPr>
            <p:nvPr/>
          </p:nvSpPr>
          <p:spPr bwMode="auto">
            <a:xfrm>
              <a:off x="2423419" y="5132953"/>
              <a:ext cx="290512" cy="328613"/>
            </a:xfrm>
            <a:custGeom>
              <a:avLst/>
              <a:gdLst>
                <a:gd name="T0" fmla="*/ 15 w 31"/>
                <a:gd name="T1" fmla="*/ 0 h 35"/>
                <a:gd name="T2" fmla="*/ 24 w 31"/>
                <a:gd name="T3" fmla="*/ 8 h 35"/>
                <a:gd name="T4" fmla="*/ 15 w 31"/>
                <a:gd name="T5" fmla="*/ 17 h 35"/>
                <a:gd name="T6" fmla="*/ 7 w 31"/>
                <a:gd name="T7" fmla="*/ 8 h 35"/>
                <a:gd name="T8" fmla="*/ 15 w 31"/>
                <a:gd name="T9" fmla="*/ 0 h 35"/>
                <a:gd name="T10" fmla="*/ 6 w 31"/>
                <a:gd name="T11" fmla="*/ 19 h 35"/>
                <a:gd name="T12" fmla="*/ 10 w 31"/>
                <a:gd name="T13" fmla="*/ 19 h 35"/>
                <a:gd name="T14" fmla="*/ 14 w 31"/>
                <a:gd name="T15" fmla="*/ 24 h 35"/>
                <a:gd name="T16" fmla="*/ 17 w 31"/>
                <a:gd name="T17" fmla="*/ 24 h 35"/>
                <a:gd name="T18" fmla="*/ 21 w 31"/>
                <a:gd name="T19" fmla="*/ 19 h 35"/>
                <a:gd name="T20" fmla="*/ 24 w 31"/>
                <a:gd name="T21" fmla="*/ 19 h 35"/>
                <a:gd name="T22" fmla="*/ 31 w 31"/>
                <a:gd name="T23" fmla="*/ 25 h 35"/>
                <a:gd name="T24" fmla="*/ 31 w 31"/>
                <a:gd name="T25" fmla="*/ 35 h 35"/>
                <a:gd name="T26" fmla="*/ 0 w 31"/>
                <a:gd name="T27" fmla="*/ 35 h 35"/>
                <a:gd name="T28" fmla="*/ 0 w 31"/>
                <a:gd name="T29" fmla="*/ 25 h 35"/>
                <a:gd name="T30" fmla="*/ 6 w 31"/>
                <a:gd name="T31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35">
                  <a:moveTo>
                    <a:pt x="15" y="0"/>
                  </a:moveTo>
                  <a:cubicBezTo>
                    <a:pt x="20" y="0"/>
                    <a:pt x="24" y="4"/>
                    <a:pt x="24" y="8"/>
                  </a:cubicBezTo>
                  <a:cubicBezTo>
                    <a:pt x="24" y="13"/>
                    <a:pt x="20" y="17"/>
                    <a:pt x="15" y="17"/>
                  </a:cubicBezTo>
                  <a:cubicBezTo>
                    <a:pt x="11" y="17"/>
                    <a:pt x="7" y="13"/>
                    <a:pt x="7" y="8"/>
                  </a:cubicBezTo>
                  <a:cubicBezTo>
                    <a:pt x="7" y="4"/>
                    <a:pt x="11" y="0"/>
                    <a:pt x="15" y="0"/>
                  </a:cubicBezTo>
                  <a:close/>
                  <a:moveTo>
                    <a:pt x="6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6"/>
                    <a:pt x="16" y="26"/>
                    <a:pt x="17" y="2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8" y="19"/>
                    <a:pt x="31" y="21"/>
                    <a:pt x="31" y="2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6" y="35"/>
                    <a:pt x="5" y="35"/>
                    <a:pt x="0" y="3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3" y="19"/>
                    <a:pt x="6" y="19"/>
                  </a:cubicBezTo>
                  <a:close/>
                </a:path>
              </a:pathLst>
            </a:custGeom>
            <a:solidFill>
              <a:srgbClr val="ED8223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54516" y="3211950"/>
            <a:ext cx="1345357" cy="1362325"/>
            <a:chOff x="2123382" y="2862828"/>
            <a:chExt cx="881063" cy="892175"/>
          </a:xfrm>
        </p:grpSpPr>
        <p:sp>
          <p:nvSpPr>
            <p:cNvPr id="9" name="Freeform 17"/>
            <p:cNvSpPr>
              <a:spLocks noEditPoints="1"/>
            </p:cNvSpPr>
            <p:nvPr/>
          </p:nvSpPr>
          <p:spPr bwMode="auto">
            <a:xfrm>
              <a:off x="2123382" y="2862828"/>
              <a:ext cx="881063" cy="892175"/>
            </a:xfrm>
            <a:custGeom>
              <a:avLst/>
              <a:gdLst>
                <a:gd name="T0" fmla="*/ 2147483646 w 94"/>
                <a:gd name="T1" fmla="*/ 2147483646 h 95"/>
                <a:gd name="T2" fmla="*/ 2147483646 w 94"/>
                <a:gd name="T3" fmla="*/ 2147483646 h 95"/>
                <a:gd name="T4" fmla="*/ 2147483646 w 94"/>
                <a:gd name="T5" fmla="*/ 2147483646 h 95"/>
                <a:gd name="T6" fmla="*/ 2147483646 w 94"/>
                <a:gd name="T7" fmla="*/ 2147483646 h 95"/>
                <a:gd name="T8" fmla="*/ 2147483646 w 94"/>
                <a:gd name="T9" fmla="*/ 2147483646 h 95"/>
                <a:gd name="T10" fmla="*/ 2147483646 w 94"/>
                <a:gd name="T11" fmla="*/ 2147483646 h 95"/>
                <a:gd name="T12" fmla="*/ 2147483646 w 94"/>
                <a:gd name="T13" fmla="*/ 2147483646 h 95"/>
                <a:gd name="T14" fmla="*/ 2147483646 w 94"/>
                <a:gd name="T15" fmla="*/ 2147483646 h 95"/>
                <a:gd name="T16" fmla="*/ 2147483646 w 94"/>
                <a:gd name="T17" fmla="*/ 2147483646 h 95"/>
                <a:gd name="T18" fmla="*/ 2147483646 w 94"/>
                <a:gd name="T19" fmla="*/ 2147483646 h 95"/>
                <a:gd name="T20" fmla="*/ 2147483646 w 94"/>
                <a:gd name="T21" fmla="*/ 2147483646 h 95"/>
                <a:gd name="T22" fmla="*/ 2147483646 w 94"/>
                <a:gd name="T23" fmla="*/ 2147483646 h 95"/>
                <a:gd name="T24" fmla="*/ 2147483646 w 94"/>
                <a:gd name="T25" fmla="*/ 2147483646 h 95"/>
                <a:gd name="T26" fmla="*/ 2147483646 w 94"/>
                <a:gd name="T27" fmla="*/ 2147483646 h 95"/>
                <a:gd name="T28" fmla="*/ 2147483646 w 94"/>
                <a:gd name="T29" fmla="*/ 2147483646 h 95"/>
                <a:gd name="T30" fmla="*/ 2147483646 w 94"/>
                <a:gd name="T31" fmla="*/ 2147483646 h 95"/>
                <a:gd name="T32" fmla="*/ 2147483646 w 94"/>
                <a:gd name="T33" fmla="*/ 1675739433 h 95"/>
                <a:gd name="T34" fmla="*/ 2147483646 w 94"/>
                <a:gd name="T35" fmla="*/ 793772793 h 95"/>
                <a:gd name="T36" fmla="*/ 2147483646 w 94"/>
                <a:gd name="T37" fmla="*/ 1411148502 h 95"/>
                <a:gd name="T38" fmla="*/ 2147483646 w 94"/>
                <a:gd name="T39" fmla="*/ 1146557571 h 95"/>
                <a:gd name="T40" fmla="*/ 2147483646 w 94"/>
                <a:gd name="T41" fmla="*/ 0 h 95"/>
                <a:gd name="T42" fmla="*/ 2147483646 w 94"/>
                <a:gd name="T43" fmla="*/ 0 h 95"/>
                <a:gd name="T44" fmla="*/ 2147483646 w 94"/>
                <a:gd name="T45" fmla="*/ 1146557571 h 95"/>
                <a:gd name="T46" fmla="*/ 2147483646 w 94"/>
                <a:gd name="T47" fmla="*/ 1411148502 h 95"/>
                <a:gd name="T48" fmla="*/ 1581358117 w 94"/>
                <a:gd name="T49" fmla="*/ 793772793 h 95"/>
                <a:gd name="T50" fmla="*/ 790679058 w 94"/>
                <a:gd name="T51" fmla="*/ 1675739433 h 95"/>
                <a:gd name="T52" fmla="*/ 1405651659 w 94"/>
                <a:gd name="T53" fmla="*/ 2147483646 h 95"/>
                <a:gd name="T54" fmla="*/ 1054238745 w 94"/>
                <a:gd name="T55" fmla="*/ 2147483646 h 95"/>
                <a:gd name="T56" fmla="*/ 0 w 94"/>
                <a:gd name="T57" fmla="*/ 2147483646 h 95"/>
                <a:gd name="T58" fmla="*/ 0 w 94"/>
                <a:gd name="T59" fmla="*/ 2147483646 h 95"/>
                <a:gd name="T60" fmla="*/ 1054238745 w 94"/>
                <a:gd name="T61" fmla="*/ 2147483646 h 95"/>
                <a:gd name="T62" fmla="*/ 1405651659 w 94"/>
                <a:gd name="T63" fmla="*/ 2147483646 h 95"/>
                <a:gd name="T64" fmla="*/ 790679058 w 94"/>
                <a:gd name="T65" fmla="*/ 2147483646 h 95"/>
                <a:gd name="T66" fmla="*/ 1581358117 w 94"/>
                <a:gd name="T67" fmla="*/ 2147483646 h 95"/>
                <a:gd name="T68" fmla="*/ 2147483646 w 94"/>
                <a:gd name="T69" fmla="*/ 2147483646 h 95"/>
                <a:gd name="T70" fmla="*/ 2147483646 w 94"/>
                <a:gd name="T71" fmla="*/ 2147483646 h 95"/>
                <a:gd name="T72" fmla="*/ 2147483646 w 94"/>
                <a:gd name="T73" fmla="*/ 2147483646 h 95"/>
                <a:gd name="T74" fmla="*/ 2147483646 w 94"/>
                <a:gd name="T75" fmla="*/ 2147483646 h 95"/>
                <a:gd name="T76" fmla="*/ 2147483646 w 94"/>
                <a:gd name="T77" fmla="*/ 2147483646 h 95"/>
                <a:gd name="T78" fmla="*/ 2147483646 w 94"/>
                <a:gd name="T79" fmla="*/ 2147483646 h 95"/>
                <a:gd name="T80" fmla="*/ 1932771032 w 94"/>
                <a:gd name="T81" fmla="*/ 2147483646 h 95"/>
                <a:gd name="T82" fmla="*/ 2147483646 w 94"/>
                <a:gd name="T83" fmla="*/ 1940330364 h 95"/>
                <a:gd name="T84" fmla="*/ 2147483646 w 94"/>
                <a:gd name="T85" fmla="*/ 2116727448 h 95"/>
                <a:gd name="T86" fmla="*/ 2147483646 w 94"/>
                <a:gd name="T87" fmla="*/ 2116727448 h 95"/>
                <a:gd name="T88" fmla="*/ 2147483646 w 94"/>
                <a:gd name="T89" fmla="*/ 2147483646 h 95"/>
                <a:gd name="T90" fmla="*/ 2147483646 w 94"/>
                <a:gd name="T91" fmla="*/ 2147483646 h 95"/>
                <a:gd name="T92" fmla="*/ 2147483646 w 94"/>
                <a:gd name="T93" fmla="*/ 2147483646 h 9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94" h="95">
                  <a:moveTo>
                    <a:pt x="54" y="95"/>
                  </a:moveTo>
                  <a:cubicBezTo>
                    <a:pt x="56" y="82"/>
                    <a:pt x="56" y="82"/>
                    <a:pt x="56" y="82"/>
                  </a:cubicBezTo>
                  <a:cubicBezTo>
                    <a:pt x="65" y="78"/>
                    <a:pt x="65" y="78"/>
                    <a:pt x="65" y="78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54" y="95"/>
                    <a:pt x="54" y="95"/>
                    <a:pt x="54" y="95"/>
                  </a:cubicBezTo>
                  <a:close/>
                  <a:moveTo>
                    <a:pt x="72" y="44"/>
                  </a:moveTo>
                  <a:cubicBezTo>
                    <a:pt x="74" y="58"/>
                    <a:pt x="64" y="71"/>
                    <a:pt x="50" y="72"/>
                  </a:cubicBezTo>
                  <a:cubicBezTo>
                    <a:pt x="37" y="74"/>
                    <a:pt x="24" y="65"/>
                    <a:pt x="22" y="51"/>
                  </a:cubicBezTo>
                  <a:cubicBezTo>
                    <a:pt x="20" y="37"/>
                    <a:pt x="30" y="24"/>
                    <a:pt x="44" y="22"/>
                  </a:cubicBezTo>
                  <a:cubicBezTo>
                    <a:pt x="48" y="22"/>
                    <a:pt x="52" y="22"/>
                    <a:pt x="55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9" y="25"/>
                    <a:pt x="62" y="27"/>
                    <a:pt x="65" y="30"/>
                  </a:cubicBezTo>
                  <a:cubicBezTo>
                    <a:pt x="66" y="31"/>
                    <a:pt x="68" y="33"/>
                    <a:pt x="69" y="35"/>
                  </a:cubicBezTo>
                  <a:cubicBezTo>
                    <a:pt x="70" y="38"/>
                    <a:pt x="72" y="41"/>
                    <a:pt x="72" y="44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423420" y="3135878"/>
              <a:ext cx="280987" cy="327025"/>
            </a:xfrm>
            <a:custGeom>
              <a:avLst/>
              <a:gdLst>
                <a:gd name="T0" fmla="*/ 15 w 30"/>
                <a:gd name="T1" fmla="*/ 0 h 35"/>
                <a:gd name="T2" fmla="*/ 23 w 30"/>
                <a:gd name="T3" fmla="*/ 8 h 35"/>
                <a:gd name="T4" fmla="*/ 15 w 30"/>
                <a:gd name="T5" fmla="*/ 16 h 35"/>
                <a:gd name="T6" fmla="*/ 7 w 30"/>
                <a:gd name="T7" fmla="*/ 8 h 35"/>
                <a:gd name="T8" fmla="*/ 15 w 30"/>
                <a:gd name="T9" fmla="*/ 0 h 35"/>
                <a:gd name="T10" fmla="*/ 6 w 30"/>
                <a:gd name="T11" fmla="*/ 18 h 35"/>
                <a:gd name="T12" fmla="*/ 10 w 30"/>
                <a:gd name="T13" fmla="*/ 18 h 35"/>
                <a:gd name="T14" fmla="*/ 13 w 30"/>
                <a:gd name="T15" fmla="*/ 24 h 35"/>
                <a:gd name="T16" fmla="*/ 17 w 30"/>
                <a:gd name="T17" fmla="*/ 24 h 35"/>
                <a:gd name="T18" fmla="*/ 20 w 30"/>
                <a:gd name="T19" fmla="*/ 18 h 35"/>
                <a:gd name="T20" fmla="*/ 24 w 30"/>
                <a:gd name="T21" fmla="*/ 18 h 35"/>
                <a:gd name="T22" fmla="*/ 30 w 30"/>
                <a:gd name="T23" fmla="*/ 25 h 35"/>
                <a:gd name="T24" fmla="*/ 30 w 30"/>
                <a:gd name="T25" fmla="*/ 35 h 35"/>
                <a:gd name="T26" fmla="*/ 0 w 30"/>
                <a:gd name="T27" fmla="*/ 35 h 35"/>
                <a:gd name="T28" fmla="*/ 0 w 30"/>
                <a:gd name="T29" fmla="*/ 25 h 35"/>
                <a:gd name="T30" fmla="*/ 6 w 30"/>
                <a:gd name="T31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5">
                  <a:moveTo>
                    <a:pt x="15" y="0"/>
                  </a:moveTo>
                  <a:cubicBezTo>
                    <a:pt x="20" y="0"/>
                    <a:pt x="23" y="3"/>
                    <a:pt x="23" y="8"/>
                  </a:cubicBezTo>
                  <a:cubicBezTo>
                    <a:pt x="23" y="13"/>
                    <a:pt x="20" y="16"/>
                    <a:pt x="15" y="16"/>
                  </a:cubicBezTo>
                  <a:cubicBezTo>
                    <a:pt x="10" y="16"/>
                    <a:pt x="7" y="13"/>
                    <a:pt x="7" y="8"/>
                  </a:cubicBezTo>
                  <a:cubicBezTo>
                    <a:pt x="7" y="3"/>
                    <a:pt x="10" y="0"/>
                    <a:pt x="15" y="0"/>
                  </a:cubicBezTo>
                  <a:close/>
                  <a:moveTo>
                    <a:pt x="6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6"/>
                    <a:pt x="16" y="26"/>
                    <a:pt x="17" y="24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7" y="18"/>
                    <a:pt x="30" y="21"/>
                    <a:pt x="30" y="2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5" y="35"/>
                    <a:pt x="5" y="35"/>
                    <a:pt x="0" y="3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3" y="18"/>
                    <a:pt x="6" y="18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67162" y="4289023"/>
            <a:ext cx="1452543" cy="1454119"/>
            <a:chOff x="1199456" y="3575616"/>
            <a:chExt cx="1462088" cy="1463675"/>
          </a:xfrm>
          <a:solidFill>
            <a:srgbClr val="959595"/>
          </a:solidFill>
        </p:grpSpPr>
        <p:sp>
          <p:nvSpPr>
            <p:cNvPr id="12" name="Freeform 19"/>
            <p:cNvSpPr>
              <a:spLocks noEditPoints="1"/>
            </p:cNvSpPr>
            <p:nvPr/>
          </p:nvSpPr>
          <p:spPr bwMode="auto">
            <a:xfrm>
              <a:off x="1199456" y="3575616"/>
              <a:ext cx="1462088" cy="1463675"/>
            </a:xfrm>
            <a:custGeom>
              <a:avLst/>
              <a:gdLst>
                <a:gd name="T0" fmla="*/ 2147483646 w 156"/>
                <a:gd name="T1" fmla="*/ 2147483646 h 156"/>
                <a:gd name="T2" fmla="*/ 2147483646 w 156"/>
                <a:gd name="T3" fmla="*/ 2147483646 h 156"/>
                <a:gd name="T4" fmla="*/ 2147483646 w 156"/>
                <a:gd name="T5" fmla="*/ 2147483646 h 156"/>
                <a:gd name="T6" fmla="*/ 2147483646 w 156"/>
                <a:gd name="T7" fmla="*/ 2147483646 h 156"/>
                <a:gd name="T8" fmla="*/ 2147483646 w 156"/>
                <a:gd name="T9" fmla="*/ 2147483646 h 156"/>
                <a:gd name="T10" fmla="*/ 2147483646 w 156"/>
                <a:gd name="T11" fmla="*/ 2147483646 h 156"/>
                <a:gd name="T12" fmla="*/ 2147483646 w 156"/>
                <a:gd name="T13" fmla="*/ 2147483646 h 156"/>
                <a:gd name="T14" fmla="*/ 2147483646 w 156"/>
                <a:gd name="T15" fmla="*/ 2147483646 h 156"/>
                <a:gd name="T16" fmla="*/ 2147483646 w 156"/>
                <a:gd name="T17" fmla="*/ 2147483646 h 156"/>
                <a:gd name="T18" fmla="*/ 2147483646 w 156"/>
                <a:gd name="T19" fmla="*/ 2147483646 h 156"/>
                <a:gd name="T20" fmla="*/ 2147483646 w 156"/>
                <a:gd name="T21" fmla="*/ 2147483646 h 156"/>
                <a:gd name="T22" fmla="*/ 2147483646 w 156"/>
                <a:gd name="T23" fmla="*/ 2147483646 h 156"/>
                <a:gd name="T24" fmla="*/ 2147483646 w 156"/>
                <a:gd name="T25" fmla="*/ 2147483646 h 156"/>
                <a:gd name="T26" fmla="*/ 2147483646 w 156"/>
                <a:gd name="T27" fmla="*/ 2147483646 h 156"/>
                <a:gd name="T28" fmla="*/ 2147483646 w 156"/>
                <a:gd name="T29" fmla="*/ 2147483646 h 156"/>
                <a:gd name="T30" fmla="*/ 2147483646 w 156"/>
                <a:gd name="T31" fmla="*/ 2147483646 h 156"/>
                <a:gd name="T32" fmla="*/ 2147483646 w 156"/>
                <a:gd name="T33" fmla="*/ 2147483646 h 156"/>
                <a:gd name="T34" fmla="*/ 2147483646 w 156"/>
                <a:gd name="T35" fmla="*/ 1320478796 h 156"/>
                <a:gd name="T36" fmla="*/ 2147483646 w 156"/>
                <a:gd name="T37" fmla="*/ 2147483646 h 156"/>
                <a:gd name="T38" fmla="*/ 2147483646 w 156"/>
                <a:gd name="T39" fmla="*/ 1848668438 h 156"/>
                <a:gd name="T40" fmla="*/ 2147483646 w 156"/>
                <a:gd name="T41" fmla="*/ 0 h 156"/>
                <a:gd name="T42" fmla="*/ 2147483646 w 156"/>
                <a:gd name="T43" fmla="*/ 0 h 156"/>
                <a:gd name="T44" fmla="*/ 2147483646 w 156"/>
                <a:gd name="T45" fmla="*/ 1848668438 h 156"/>
                <a:gd name="T46" fmla="*/ 2147483646 w 156"/>
                <a:gd name="T47" fmla="*/ 2147483646 h 156"/>
                <a:gd name="T48" fmla="*/ 2147483646 w 156"/>
                <a:gd name="T49" fmla="*/ 1320478796 h 156"/>
                <a:gd name="T50" fmla="*/ 1317613086 w 156"/>
                <a:gd name="T51" fmla="*/ 2147483646 h 156"/>
                <a:gd name="T52" fmla="*/ 2147483646 w 156"/>
                <a:gd name="T53" fmla="*/ 2147483646 h 156"/>
                <a:gd name="T54" fmla="*/ 1844667693 w 156"/>
                <a:gd name="T55" fmla="*/ 2147483646 h 156"/>
                <a:gd name="T56" fmla="*/ 0 w 156"/>
                <a:gd name="T57" fmla="*/ 2147483646 h 156"/>
                <a:gd name="T58" fmla="*/ 0 w 156"/>
                <a:gd name="T59" fmla="*/ 2147483646 h 156"/>
                <a:gd name="T60" fmla="*/ 1844667693 w 156"/>
                <a:gd name="T61" fmla="*/ 2147483646 h 156"/>
                <a:gd name="T62" fmla="*/ 2147483646 w 156"/>
                <a:gd name="T63" fmla="*/ 2147483646 h 156"/>
                <a:gd name="T64" fmla="*/ 1317613086 w 156"/>
                <a:gd name="T65" fmla="*/ 2147483646 h 156"/>
                <a:gd name="T66" fmla="*/ 2147483646 w 156"/>
                <a:gd name="T67" fmla="*/ 2147483646 h 156"/>
                <a:gd name="T68" fmla="*/ 2147483646 w 156"/>
                <a:gd name="T69" fmla="*/ 2147483646 h 156"/>
                <a:gd name="T70" fmla="*/ 2147483646 w 156"/>
                <a:gd name="T71" fmla="*/ 2147483646 h 156"/>
                <a:gd name="T72" fmla="*/ 2147483646 w 156"/>
                <a:gd name="T73" fmla="*/ 2147483646 h 156"/>
                <a:gd name="T74" fmla="*/ 2147483646 w 156"/>
                <a:gd name="T75" fmla="*/ 2147483646 h 156"/>
                <a:gd name="T76" fmla="*/ 2147483646 w 156"/>
                <a:gd name="T77" fmla="*/ 2147483646 h 156"/>
                <a:gd name="T78" fmla="*/ 2147483646 w 156"/>
                <a:gd name="T79" fmla="*/ 2147483646 h 156"/>
                <a:gd name="T80" fmla="*/ 2147483646 w 156"/>
                <a:gd name="T81" fmla="*/ 2147483646 h 156"/>
                <a:gd name="T82" fmla="*/ 2147483646 w 156"/>
                <a:gd name="T83" fmla="*/ 2147483646 h 156"/>
                <a:gd name="T84" fmla="*/ 2147483646 w 156"/>
                <a:gd name="T85" fmla="*/ 2147483646 h 156"/>
                <a:gd name="T86" fmla="*/ 2147483646 w 156"/>
                <a:gd name="T87" fmla="*/ 2147483646 h 156"/>
                <a:gd name="T88" fmla="*/ 2147483646 w 156"/>
                <a:gd name="T89" fmla="*/ 2147483646 h 156"/>
                <a:gd name="T90" fmla="*/ 2147483646 w 156"/>
                <a:gd name="T91" fmla="*/ 2147483646 h 156"/>
                <a:gd name="T92" fmla="*/ 2147483646 w 156"/>
                <a:gd name="T93" fmla="*/ 2147483646 h 15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56" h="156">
                  <a:moveTo>
                    <a:pt x="89" y="156"/>
                  </a:moveTo>
                  <a:cubicBezTo>
                    <a:pt x="93" y="135"/>
                    <a:pt x="93" y="135"/>
                    <a:pt x="93" y="135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67"/>
                    <a:pt x="156" y="67"/>
                    <a:pt x="156" y="67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5" y="62"/>
                    <a:pt x="135" y="62"/>
                    <a:pt x="135" y="62"/>
                  </a:cubicBezTo>
                  <a:cubicBezTo>
                    <a:pt x="132" y="56"/>
                    <a:pt x="132" y="56"/>
                    <a:pt x="132" y="56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29" y="48"/>
                    <a:pt x="129" y="48"/>
                    <a:pt x="129" y="48"/>
                  </a:cubicBezTo>
                  <a:cubicBezTo>
                    <a:pt x="141" y="31"/>
                    <a:pt x="141" y="31"/>
                    <a:pt x="141" y="31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31" y="141"/>
                    <a:pt x="31" y="141"/>
                    <a:pt x="31" y="141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67" y="156"/>
                    <a:pt x="67" y="156"/>
                    <a:pt x="67" y="156"/>
                  </a:cubicBezTo>
                  <a:cubicBezTo>
                    <a:pt x="89" y="156"/>
                    <a:pt x="89" y="156"/>
                    <a:pt x="89" y="156"/>
                  </a:cubicBezTo>
                  <a:close/>
                  <a:moveTo>
                    <a:pt x="119" y="72"/>
                  </a:moveTo>
                  <a:cubicBezTo>
                    <a:pt x="122" y="95"/>
                    <a:pt x="106" y="116"/>
                    <a:pt x="84" y="119"/>
                  </a:cubicBezTo>
                  <a:cubicBezTo>
                    <a:pt x="61" y="122"/>
                    <a:pt x="40" y="106"/>
                    <a:pt x="37" y="84"/>
                  </a:cubicBezTo>
                  <a:cubicBezTo>
                    <a:pt x="34" y="61"/>
                    <a:pt x="50" y="40"/>
                    <a:pt x="72" y="37"/>
                  </a:cubicBezTo>
                  <a:cubicBezTo>
                    <a:pt x="79" y="36"/>
                    <a:pt x="86" y="37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8" y="41"/>
                    <a:pt x="103" y="44"/>
                    <a:pt x="107" y="49"/>
                  </a:cubicBezTo>
                  <a:cubicBezTo>
                    <a:pt x="110" y="51"/>
                    <a:pt x="112" y="54"/>
                    <a:pt x="114" y="57"/>
                  </a:cubicBezTo>
                  <a:cubicBezTo>
                    <a:pt x="117" y="62"/>
                    <a:pt x="119" y="67"/>
                    <a:pt x="11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20"/>
            <p:cNvSpPr>
              <a:spLocks noEditPoints="1"/>
            </p:cNvSpPr>
            <p:nvPr/>
          </p:nvSpPr>
          <p:spPr bwMode="auto">
            <a:xfrm>
              <a:off x="1696344" y="4016940"/>
              <a:ext cx="468312" cy="544512"/>
            </a:xfrm>
            <a:custGeom>
              <a:avLst/>
              <a:gdLst>
                <a:gd name="T0" fmla="*/ 25 w 50"/>
                <a:gd name="T1" fmla="*/ 0 h 58"/>
                <a:gd name="T2" fmla="*/ 39 w 50"/>
                <a:gd name="T3" fmla="*/ 14 h 58"/>
                <a:gd name="T4" fmla="*/ 25 w 50"/>
                <a:gd name="T5" fmla="*/ 28 h 58"/>
                <a:gd name="T6" fmla="*/ 11 w 50"/>
                <a:gd name="T7" fmla="*/ 14 h 58"/>
                <a:gd name="T8" fmla="*/ 25 w 50"/>
                <a:gd name="T9" fmla="*/ 0 h 58"/>
                <a:gd name="T10" fmla="*/ 10 w 50"/>
                <a:gd name="T11" fmla="*/ 31 h 58"/>
                <a:gd name="T12" fmla="*/ 16 w 50"/>
                <a:gd name="T13" fmla="*/ 31 h 58"/>
                <a:gd name="T14" fmla="*/ 22 w 50"/>
                <a:gd name="T15" fmla="*/ 40 h 58"/>
                <a:gd name="T16" fmla="*/ 28 w 50"/>
                <a:gd name="T17" fmla="*/ 40 h 58"/>
                <a:gd name="T18" fmla="*/ 34 w 50"/>
                <a:gd name="T19" fmla="*/ 31 h 58"/>
                <a:gd name="T20" fmla="*/ 40 w 50"/>
                <a:gd name="T21" fmla="*/ 31 h 58"/>
                <a:gd name="T22" fmla="*/ 50 w 50"/>
                <a:gd name="T23" fmla="*/ 41 h 58"/>
                <a:gd name="T24" fmla="*/ 50 w 50"/>
                <a:gd name="T25" fmla="*/ 58 h 58"/>
                <a:gd name="T26" fmla="*/ 0 w 50"/>
                <a:gd name="T27" fmla="*/ 58 h 58"/>
                <a:gd name="T28" fmla="*/ 0 w 50"/>
                <a:gd name="T29" fmla="*/ 41 h 58"/>
                <a:gd name="T30" fmla="*/ 10 w 50"/>
                <a:gd name="T31" fmla="*/ 3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58">
                  <a:moveTo>
                    <a:pt x="25" y="0"/>
                  </a:moveTo>
                  <a:cubicBezTo>
                    <a:pt x="33" y="0"/>
                    <a:pt x="39" y="6"/>
                    <a:pt x="39" y="14"/>
                  </a:cubicBezTo>
                  <a:cubicBezTo>
                    <a:pt x="39" y="21"/>
                    <a:pt x="33" y="28"/>
                    <a:pt x="25" y="28"/>
                  </a:cubicBezTo>
                  <a:cubicBezTo>
                    <a:pt x="17" y="28"/>
                    <a:pt x="11" y="21"/>
                    <a:pt x="11" y="14"/>
                  </a:cubicBezTo>
                  <a:cubicBezTo>
                    <a:pt x="11" y="6"/>
                    <a:pt x="17" y="0"/>
                    <a:pt x="25" y="0"/>
                  </a:cubicBezTo>
                  <a:close/>
                  <a:moveTo>
                    <a:pt x="10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4" y="43"/>
                    <a:pt x="26" y="43"/>
                    <a:pt x="28" y="4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5" y="31"/>
                    <a:pt x="50" y="36"/>
                    <a:pt x="50" y="41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2" y="58"/>
                    <a:pt x="8" y="58"/>
                    <a:pt x="0" y="58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6"/>
                    <a:pt x="5" y="31"/>
                    <a:pt x="10" y="31"/>
                  </a:cubicBezTo>
                  <a:close/>
                </a:path>
              </a:pathLst>
            </a:custGeom>
            <a:solidFill>
              <a:srgbClr val="959595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弧形 13"/>
          <p:cNvSpPr/>
          <p:nvPr/>
        </p:nvSpPr>
        <p:spPr>
          <a:xfrm rot="14921604">
            <a:off x="1509608" y="3270355"/>
            <a:ext cx="1152128" cy="1152128"/>
          </a:xfrm>
          <a:prstGeom prst="arc">
            <a:avLst/>
          </a:prstGeom>
          <a:ln w="76200">
            <a:solidFill>
              <a:srgbClr val="61616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弧形 14"/>
          <p:cNvSpPr/>
          <p:nvPr/>
        </p:nvSpPr>
        <p:spPr>
          <a:xfrm rot="21172767" flipH="1">
            <a:off x="681107" y="4222332"/>
            <a:ext cx="1218849" cy="1764248"/>
          </a:xfrm>
          <a:prstGeom prst="arc">
            <a:avLst/>
          </a:prstGeom>
          <a:ln w="76200">
            <a:solidFill>
              <a:srgbClr val="95959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403666" y="3100411"/>
            <a:ext cx="650653" cy="650653"/>
          </a:xfrm>
          <a:prstGeom prst="ellipse">
            <a:avLst/>
          </a:prstGeom>
          <a:solidFill>
            <a:srgbClr val="ED8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412050" y="4644477"/>
            <a:ext cx="650653" cy="650653"/>
          </a:xfrm>
          <a:prstGeom prst="ellipse">
            <a:avLst/>
          </a:prstGeom>
          <a:solidFill>
            <a:srgbClr val="95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03665" y="6199114"/>
            <a:ext cx="650653" cy="650653"/>
          </a:xfrm>
          <a:prstGeom prst="ellipse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1656"/>
          <p:cNvSpPr>
            <a:spLocks noEditPoints="1"/>
          </p:cNvSpPr>
          <p:nvPr/>
        </p:nvSpPr>
        <p:spPr bwMode="auto">
          <a:xfrm>
            <a:off x="5517216" y="3215289"/>
            <a:ext cx="423553" cy="420897"/>
          </a:xfrm>
          <a:custGeom>
            <a:avLst/>
            <a:gdLst>
              <a:gd name="T0" fmla="*/ 0 w 135"/>
              <a:gd name="T1" fmla="*/ 67 h 134"/>
              <a:gd name="T2" fmla="*/ 135 w 135"/>
              <a:gd name="T3" fmla="*/ 67 h 134"/>
              <a:gd name="T4" fmla="*/ 57 w 135"/>
              <a:gd name="T5" fmla="*/ 10 h 134"/>
              <a:gd name="T6" fmla="*/ 26 w 135"/>
              <a:gd name="T7" fmla="*/ 26 h 134"/>
              <a:gd name="T8" fmla="*/ 22 w 135"/>
              <a:gd name="T9" fmla="*/ 30 h 134"/>
              <a:gd name="T10" fmla="*/ 32 w 135"/>
              <a:gd name="T11" fmla="*/ 64 h 134"/>
              <a:gd name="T12" fmla="*/ 22 w 135"/>
              <a:gd name="T13" fmla="*/ 30 h 134"/>
              <a:gd name="T14" fmla="*/ 32 w 135"/>
              <a:gd name="T15" fmla="*/ 70 h 134"/>
              <a:gd name="T16" fmla="*/ 22 w 135"/>
              <a:gd name="T17" fmla="*/ 103 h 134"/>
              <a:gd name="T18" fmla="*/ 26 w 135"/>
              <a:gd name="T19" fmla="*/ 108 h 134"/>
              <a:gd name="T20" fmla="*/ 57 w 135"/>
              <a:gd name="T21" fmla="*/ 124 h 134"/>
              <a:gd name="T22" fmla="*/ 65 w 135"/>
              <a:gd name="T23" fmla="*/ 122 h 134"/>
              <a:gd name="T24" fmla="*/ 65 w 135"/>
              <a:gd name="T25" fmla="*/ 93 h 134"/>
              <a:gd name="T26" fmla="*/ 65 w 135"/>
              <a:gd name="T27" fmla="*/ 87 h 134"/>
              <a:gd name="T28" fmla="*/ 39 w 135"/>
              <a:gd name="T29" fmla="*/ 70 h 134"/>
              <a:gd name="T30" fmla="*/ 65 w 135"/>
              <a:gd name="T31" fmla="*/ 87 h 134"/>
              <a:gd name="T32" fmla="*/ 39 w 135"/>
              <a:gd name="T33" fmla="*/ 64 h 134"/>
              <a:gd name="T34" fmla="*/ 65 w 135"/>
              <a:gd name="T35" fmla="*/ 47 h 134"/>
              <a:gd name="T36" fmla="*/ 65 w 135"/>
              <a:gd name="T37" fmla="*/ 41 h 134"/>
              <a:gd name="T38" fmla="*/ 65 w 135"/>
              <a:gd name="T39" fmla="*/ 12 h 134"/>
              <a:gd name="T40" fmla="*/ 126 w 135"/>
              <a:gd name="T41" fmla="*/ 64 h 134"/>
              <a:gd name="T42" fmla="*/ 99 w 135"/>
              <a:gd name="T43" fmla="*/ 40 h 134"/>
              <a:gd name="T44" fmla="*/ 126 w 135"/>
              <a:gd name="T45" fmla="*/ 64 h 134"/>
              <a:gd name="T46" fmla="*/ 96 w 135"/>
              <a:gd name="T47" fmla="*/ 34 h 134"/>
              <a:gd name="T48" fmla="*/ 109 w 135"/>
              <a:gd name="T49" fmla="*/ 26 h 134"/>
              <a:gd name="T50" fmla="*/ 90 w 135"/>
              <a:gd name="T51" fmla="*/ 37 h 134"/>
              <a:gd name="T52" fmla="*/ 71 w 135"/>
              <a:gd name="T53" fmla="*/ 12 h 134"/>
              <a:gd name="T54" fmla="*/ 93 w 135"/>
              <a:gd name="T55" fmla="*/ 43 h 134"/>
              <a:gd name="T56" fmla="*/ 71 w 135"/>
              <a:gd name="T57" fmla="*/ 64 h 134"/>
              <a:gd name="T58" fmla="*/ 71 w 135"/>
              <a:gd name="T59" fmla="*/ 70 h 134"/>
              <a:gd name="T60" fmla="*/ 93 w 135"/>
              <a:gd name="T61" fmla="*/ 91 h 134"/>
              <a:gd name="T62" fmla="*/ 71 w 135"/>
              <a:gd name="T63" fmla="*/ 70 h 134"/>
              <a:gd name="T64" fmla="*/ 71 w 135"/>
              <a:gd name="T65" fmla="*/ 93 h 134"/>
              <a:gd name="T66" fmla="*/ 71 w 135"/>
              <a:gd name="T67" fmla="*/ 122 h 134"/>
              <a:gd name="T68" fmla="*/ 96 w 135"/>
              <a:gd name="T69" fmla="*/ 99 h 134"/>
              <a:gd name="T70" fmla="*/ 78 w 135"/>
              <a:gd name="T71" fmla="*/ 124 h 134"/>
              <a:gd name="T72" fmla="*/ 99 w 135"/>
              <a:gd name="T73" fmla="*/ 93 h 134"/>
              <a:gd name="T74" fmla="*/ 126 w 135"/>
              <a:gd name="T75" fmla="*/ 7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5" h="134">
                <a:moveTo>
                  <a:pt x="68" y="0"/>
                </a:moveTo>
                <a:cubicBezTo>
                  <a:pt x="31" y="0"/>
                  <a:pt x="0" y="30"/>
                  <a:pt x="0" y="67"/>
                </a:cubicBezTo>
                <a:cubicBezTo>
                  <a:pt x="0" y="104"/>
                  <a:pt x="31" y="134"/>
                  <a:pt x="68" y="134"/>
                </a:cubicBezTo>
                <a:cubicBezTo>
                  <a:pt x="105" y="134"/>
                  <a:pt x="135" y="104"/>
                  <a:pt x="135" y="67"/>
                </a:cubicBezTo>
                <a:cubicBezTo>
                  <a:pt x="135" y="30"/>
                  <a:pt x="105" y="0"/>
                  <a:pt x="68" y="0"/>
                </a:cubicBezTo>
                <a:close/>
                <a:moveTo>
                  <a:pt x="57" y="10"/>
                </a:moveTo>
                <a:cubicBezTo>
                  <a:pt x="52" y="15"/>
                  <a:pt x="44" y="23"/>
                  <a:pt x="39" y="34"/>
                </a:cubicBezTo>
                <a:cubicBezTo>
                  <a:pt x="33" y="31"/>
                  <a:pt x="29" y="28"/>
                  <a:pt x="26" y="26"/>
                </a:cubicBezTo>
                <a:cubicBezTo>
                  <a:pt x="35" y="17"/>
                  <a:pt x="46" y="12"/>
                  <a:pt x="57" y="10"/>
                </a:cubicBezTo>
                <a:close/>
                <a:moveTo>
                  <a:pt x="22" y="30"/>
                </a:moveTo>
                <a:cubicBezTo>
                  <a:pt x="25" y="33"/>
                  <a:pt x="30" y="37"/>
                  <a:pt x="37" y="40"/>
                </a:cubicBezTo>
                <a:cubicBezTo>
                  <a:pt x="34" y="48"/>
                  <a:pt x="33" y="56"/>
                  <a:pt x="32" y="64"/>
                </a:cubicBezTo>
                <a:cubicBezTo>
                  <a:pt x="31" y="64"/>
                  <a:pt x="11" y="64"/>
                  <a:pt x="10" y="64"/>
                </a:cubicBezTo>
                <a:cubicBezTo>
                  <a:pt x="10" y="52"/>
                  <a:pt x="15" y="40"/>
                  <a:pt x="22" y="30"/>
                </a:cubicBezTo>
                <a:close/>
                <a:moveTo>
                  <a:pt x="10" y="70"/>
                </a:moveTo>
                <a:cubicBezTo>
                  <a:pt x="11" y="70"/>
                  <a:pt x="31" y="70"/>
                  <a:pt x="32" y="70"/>
                </a:cubicBezTo>
                <a:cubicBezTo>
                  <a:pt x="33" y="78"/>
                  <a:pt x="34" y="86"/>
                  <a:pt x="37" y="93"/>
                </a:cubicBezTo>
                <a:cubicBezTo>
                  <a:pt x="30" y="97"/>
                  <a:pt x="25" y="101"/>
                  <a:pt x="22" y="103"/>
                </a:cubicBezTo>
                <a:cubicBezTo>
                  <a:pt x="15" y="94"/>
                  <a:pt x="10" y="82"/>
                  <a:pt x="10" y="70"/>
                </a:cubicBezTo>
                <a:close/>
                <a:moveTo>
                  <a:pt x="26" y="108"/>
                </a:moveTo>
                <a:cubicBezTo>
                  <a:pt x="29" y="106"/>
                  <a:pt x="33" y="102"/>
                  <a:pt x="39" y="99"/>
                </a:cubicBezTo>
                <a:cubicBezTo>
                  <a:pt x="44" y="111"/>
                  <a:pt x="52" y="119"/>
                  <a:pt x="57" y="124"/>
                </a:cubicBezTo>
                <a:cubicBezTo>
                  <a:pt x="46" y="122"/>
                  <a:pt x="35" y="116"/>
                  <a:pt x="26" y="108"/>
                </a:cubicBezTo>
                <a:close/>
                <a:moveTo>
                  <a:pt x="65" y="122"/>
                </a:moveTo>
                <a:cubicBezTo>
                  <a:pt x="59" y="118"/>
                  <a:pt x="51" y="109"/>
                  <a:pt x="45" y="97"/>
                </a:cubicBezTo>
                <a:cubicBezTo>
                  <a:pt x="51" y="95"/>
                  <a:pt x="58" y="93"/>
                  <a:pt x="65" y="93"/>
                </a:cubicBezTo>
                <a:cubicBezTo>
                  <a:pt x="65" y="94"/>
                  <a:pt x="65" y="119"/>
                  <a:pt x="65" y="122"/>
                </a:cubicBezTo>
                <a:close/>
                <a:moveTo>
                  <a:pt x="65" y="87"/>
                </a:moveTo>
                <a:cubicBezTo>
                  <a:pt x="57" y="87"/>
                  <a:pt x="50" y="88"/>
                  <a:pt x="43" y="91"/>
                </a:cubicBezTo>
                <a:cubicBezTo>
                  <a:pt x="40" y="84"/>
                  <a:pt x="39" y="77"/>
                  <a:pt x="39" y="70"/>
                </a:cubicBezTo>
                <a:cubicBezTo>
                  <a:pt x="40" y="70"/>
                  <a:pt x="63" y="70"/>
                  <a:pt x="65" y="70"/>
                </a:cubicBezTo>
                <a:cubicBezTo>
                  <a:pt x="65" y="71"/>
                  <a:pt x="65" y="86"/>
                  <a:pt x="65" y="87"/>
                </a:cubicBezTo>
                <a:close/>
                <a:moveTo>
                  <a:pt x="65" y="64"/>
                </a:moveTo>
                <a:cubicBezTo>
                  <a:pt x="63" y="64"/>
                  <a:pt x="40" y="64"/>
                  <a:pt x="39" y="64"/>
                </a:cubicBezTo>
                <a:cubicBezTo>
                  <a:pt x="39" y="56"/>
                  <a:pt x="40" y="49"/>
                  <a:pt x="43" y="43"/>
                </a:cubicBezTo>
                <a:cubicBezTo>
                  <a:pt x="50" y="45"/>
                  <a:pt x="57" y="47"/>
                  <a:pt x="65" y="47"/>
                </a:cubicBezTo>
                <a:cubicBezTo>
                  <a:pt x="65" y="48"/>
                  <a:pt x="65" y="62"/>
                  <a:pt x="65" y="64"/>
                </a:cubicBezTo>
                <a:close/>
                <a:moveTo>
                  <a:pt x="65" y="41"/>
                </a:moveTo>
                <a:cubicBezTo>
                  <a:pt x="58" y="40"/>
                  <a:pt x="51" y="39"/>
                  <a:pt x="45" y="37"/>
                </a:cubicBezTo>
                <a:cubicBezTo>
                  <a:pt x="51" y="24"/>
                  <a:pt x="59" y="16"/>
                  <a:pt x="65" y="12"/>
                </a:cubicBezTo>
                <a:cubicBezTo>
                  <a:pt x="65" y="14"/>
                  <a:pt x="65" y="39"/>
                  <a:pt x="65" y="41"/>
                </a:cubicBezTo>
                <a:close/>
                <a:moveTo>
                  <a:pt x="126" y="64"/>
                </a:moveTo>
                <a:cubicBezTo>
                  <a:pt x="125" y="64"/>
                  <a:pt x="104" y="64"/>
                  <a:pt x="103" y="64"/>
                </a:cubicBezTo>
                <a:cubicBezTo>
                  <a:pt x="103" y="56"/>
                  <a:pt x="101" y="48"/>
                  <a:pt x="99" y="40"/>
                </a:cubicBezTo>
                <a:cubicBezTo>
                  <a:pt x="106" y="37"/>
                  <a:pt x="111" y="33"/>
                  <a:pt x="113" y="30"/>
                </a:cubicBezTo>
                <a:cubicBezTo>
                  <a:pt x="121" y="40"/>
                  <a:pt x="125" y="52"/>
                  <a:pt x="126" y="64"/>
                </a:cubicBezTo>
                <a:close/>
                <a:moveTo>
                  <a:pt x="109" y="26"/>
                </a:moveTo>
                <a:cubicBezTo>
                  <a:pt x="107" y="28"/>
                  <a:pt x="103" y="31"/>
                  <a:pt x="96" y="34"/>
                </a:cubicBezTo>
                <a:cubicBezTo>
                  <a:pt x="91" y="23"/>
                  <a:pt x="84" y="15"/>
                  <a:pt x="78" y="10"/>
                </a:cubicBezTo>
                <a:cubicBezTo>
                  <a:pt x="90" y="12"/>
                  <a:pt x="101" y="17"/>
                  <a:pt x="109" y="26"/>
                </a:cubicBezTo>
                <a:close/>
                <a:moveTo>
                  <a:pt x="71" y="12"/>
                </a:moveTo>
                <a:cubicBezTo>
                  <a:pt x="76" y="16"/>
                  <a:pt x="85" y="24"/>
                  <a:pt x="90" y="37"/>
                </a:cubicBezTo>
                <a:cubicBezTo>
                  <a:pt x="84" y="39"/>
                  <a:pt x="78" y="40"/>
                  <a:pt x="71" y="41"/>
                </a:cubicBezTo>
                <a:cubicBezTo>
                  <a:pt x="71" y="39"/>
                  <a:pt x="71" y="14"/>
                  <a:pt x="71" y="12"/>
                </a:cubicBezTo>
                <a:close/>
                <a:moveTo>
                  <a:pt x="71" y="47"/>
                </a:moveTo>
                <a:cubicBezTo>
                  <a:pt x="79" y="47"/>
                  <a:pt x="86" y="45"/>
                  <a:pt x="93" y="43"/>
                </a:cubicBezTo>
                <a:cubicBezTo>
                  <a:pt x="95" y="49"/>
                  <a:pt x="97" y="56"/>
                  <a:pt x="97" y="64"/>
                </a:cubicBezTo>
                <a:cubicBezTo>
                  <a:pt x="95" y="64"/>
                  <a:pt x="72" y="64"/>
                  <a:pt x="71" y="64"/>
                </a:cubicBezTo>
                <a:cubicBezTo>
                  <a:pt x="71" y="62"/>
                  <a:pt x="71" y="48"/>
                  <a:pt x="71" y="47"/>
                </a:cubicBezTo>
                <a:close/>
                <a:moveTo>
                  <a:pt x="71" y="70"/>
                </a:moveTo>
                <a:cubicBezTo>
                  <a:pt x="72" y="70"/>
                  <a:pt x="95" y="70"/>
                  <a:pt x="97" y="70"/>
                </a:cubicBezTo>
                <a:cubicBezTo>
                  <a:pt x="97" y="77"/>
                  <a:pt x="95" y="84"/>
                  <a:pt x="93" y="91"/>
                </a:cubicBezTo>
                <a:cubicBezTo>
                  <a:pt x="86" y="88"/>
                  <a:pt x="79" y="87"/>
                  <a:pt x="71" y="87"/>
                </a:cubicBezTo>
                <a:cubicBezTo>
                  <a:pt x="71" y="86"/>
                  <a:pt x="71" y="71"/>
                  <a:pt x="71" y="70"/>
                </a:cubicBezTo>
                <a:close/>
                <a:moveTo>
                  <a:pt x="71" y="122"/>
                </a:moveTo>
                <a:cubicBezTo>
                  <a:pt x="71" y="119"/>
                  <a:pt x="71" y="94"/>
                  <a:pt x="71" y="93"/>
                </a:cubicBezTo>
                <a:cubicBezTo>
                  <a:pt x="78" y="93"/>
                  <a:pt x="84" y="95"/>
                  <a:pt x="90" y="97"/>
                </a:cubicBezTo>
                <a:cubicBezTo>
                  <a:pt x="85" y="109"/>
                  <a:pt x="76" y="118"/>
                  <a:pt x="71" y="122"/>
                </a:cubicBezTo>
                <a:close/>
                <a:moveTo>
                  <a:pt x="78" y="124"/>
                </a:moveTo>
                <a:cubicBezTo>
                  <a:pt x="84" y="119"/>
                  <a:pt x="91" y="111"/>
                  <a:pt x="96" y="99"/>
                </a:cubicBezTo>
                <a:cubicBezTo>
                  <a:pt x="103" y="102"/>
                  <a:pt x="107" y="106"/>
                  <a:pt x="109" y="108"/>
                </a:cubicBezTo>
                <a:cubicBezTo>
                  <a:pt x="101" y="116"/>
                  <a:pt x="90" y="122"/>
                  <a:pt x="78" y="124"/>
                </a:cubicBezTo>
                <a:close/>
                <a:moveTo>
                  <a:pt x="113" y="103"/>
                </a:moveTo>
                <a:cubicBezTo>
                  <a:pt x="111" y="101"/>
                  <a:pt x="106" y="97"/>
                  <a:pt x="99" y="93"/>
                </a:cubicBezTo>
                <a:cubicBezTo>
                  <a:pt x="101" y="86"/>
                  <a:pt x="103" y="78"/>
                  <a:pt x="103" y="70"/>
                </a:cubicBezTo>
                <a:cubicBezTo>
                  <a:pt x="104" y="70"/>
                  <a:pt x="125" y="70"/>
                  <a:pt x="126" y="70"/>
                </a:cubicBezTo>
                <a:cubicBezTo>
                  <a:pt x="125" y="82"/>
                  <a:pt x="121" y="94"/>
                  <a:pt x="11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529742" y="4762169"/>
            <a:ext cx="415269" cy="415269"/>
            <a:chOff x="11030066" y="2731563"/>
            <a:chExt cx="473075" cy="473075"/>
          </a:xfrm>
          <a:solidFill>
            <a:schemeClr val="bg1"/>
          </a:solidFill>
        </p:grpSpPr>
        <p:sp>
          <p:nvSpPr>
            <p:cNvPr id="21" name="Freeform 2083"/>
            <p:cNvSpPr>
              <a:spLocks noEditPoints="1"/>
            </p:cNvSpPr>
            <p:nvPr/>
          </p:nvSpPr>
          <p:spPr bwMode="auto">
            <a:xfrm>
              <a:off x="11030066" y="2731563"/>
              <a:ext cx="473075" cy="473075"/>
            </a:xfrm>
            <a:custGeom>
              <a:avLst/>
              <a:gdLst>
                <a:gd name="T0" fmla="*/ 63 w 126"/>
                <a:gd name="T1" fmla="*/ 0 h 126"/>
                <a:gd name="T2" fmla="*/ 0 w 126"/>
                <a:gd name="T3" fmla="*/ 63 h 126"/>
                <a:gd name="T4" fmla="*/ 63 w 126"/>
                <a:gd name="T5" fmla="*/ 126 h 126"/>
                <a:gd name="T6" fmla="*/ 126 w 126"/>
                <a:gd name="T7" fmla="*/ 63 h 126"/>
                <a:gd name="T8" fmla="*/ 63 w 126"/>
                <a:gd name="T9" fmla="*/ 0 h 126"/>
                <a:gd name="T10" fmla="*/ 63 w 126"/>
                <a:gd name="T11" fmla="*/ 118 h 126"/>
                <a:gd name="T12" fmla="*/ 9 w 126"/>
                <a:gd name="T13" fmla="*/ 63 h 126"/>
                <a:gd name="T14" fmla="*/ 63 w 126"/>
                <a:gd name="T15" fmla="*/ 9 h 126"/>
                <a:gd name="T16" fmla="*/ 118 w 126"/>
                <a:gd name="T17" fmla="*/ 63 h 126"/>
                <a:gd name="T18" fmla="*/ 63 w 126"/>
                <a:gd name="T19" fmla="*/ 1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26">
                  <a:moveTo>
                    <a:pt x="63" y="0"/>
                  </a:moveTo>
                  <a:cubicBezTo>
                    <a:pt x="29" y="0"/>
                    <a:pt x="0" y="29"/>
                    <a:pt x="0" y="63"/>
                  </a:cubicBezTo>
                  <a:cubicBezTo>
                    <a:pt x="0" y="98"/>
                    <a:pt x="29" y="126"/>
                    <a:pt x="63" y="126"/>
                  </a:cubicBezTo>
                  <a:cubicBezTo>
                    <a:pt x="98" y="126"/>
                    <a:pt x="126" y="98"/>
                    <a:pt x="126" y="63"/>
                  </a:cubicBezTo>
                  <a:cubicBezTo>
                    <a:pt x="126" y="29"/>
                    <a:pt x="98" y="0"/>
                    <a:pt x="63" y="0"/>
                  </a:cubicBezTo>
                  <a:close/>
                  <a:moveTo>
                    <a:pt x="63" y="118"/>
                  </a:moveTo>
                  <a:cubicBezTo>
                    <a:pt x="33" y="118"/>
                    <a:pt x="9" y="93"/>
                    <a:pt x="9" y="63"/>
                  </a:cubicBezTo>
                  <a:cubicBezTo>
                    <a:pt x="9" y="33"/>
                    <a:pt x="33" y="9"/>
                    <a:pt x="63" y="9"/>
                  </a:cubicBezTo>
                  <a:cubicBezTo>
                    <a:pt x="93" y="9"/>
                    <a:pt x="118" y="33"/>
                    <a:pt x="118" y="63"/>
                  </a:cubicBezTo>
                  <a:cubicBezTo>
                    <a:pt x="118" y="93"/>
                    <a:pt x="93" y="118"/>
                    <a:pt x="63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2084"/>
            <p:cNvSpPr>
              <a:spLocks/>
            </p:cNvSpPr>
            <p:nvPr/>
          </p:nvSpPr>
          <p:spPr bwMode="auto">
            <a:xfrm>
              <a:off x="11225329" y="2795063"/>
              <a:ext cx="85725" cy="107950"/>
            </a:xfrm>
            <a:custGeom>
              <a:avLst/>
              <a:gdLst>
                <a:gd name="T0" fmla="*/ 14 w 54"/>
                <a:gd name="T1" fmla="*/ 26 h 68"/>
                <a:gd name="T2" fmla="*/ 43 w 54"/>
                <a:gd name="T3" fmla="*/ 68 h 68"/>
                <a:gd name="T4" fmla="*/ 54 w 54"/>
                <a:gd name="T5" fmla="*/ 68 h 68"/>
                <a:gd name="T6" fmla="*/ 54 w 54"/>
                <a:gd name="T7" fmla="*/ 0 h 68"/>
                <a:gd name="T8" fmla="*/ 40 w 54"/>
                <a:gd name="T9" fmla="*/ 0 h 68"/>
                <a:gd name="T10" fmla="*/ 40 w 54"/>
                <a:gd name="T11" fmla="*/ 42 h 68"/>
                <a:gd name="T12" fmla="*/ 12 w 54"/>
                <a:gd name="T13" fmla="*/ 0 h 68"/>
                <a:gd name="T14" fmla="*/ 0 w 54"/>
                <a:gd name="T15" fmla="*/ 0 h 68"/>
                <a:gd name="T16" fmla="*/ 0 w 54"/>
                <a:gd name="T17" fmla="*/ 68 h 68"/>
                <a:gd name="T18" fmla="*/ 14 w 54"/>
                <a:gd name="T19" fmla="*/ 68 h 68"/>
                <a:gd name="T20" fmla="*/ 14 w 54"/>
                <a:gd name="T21" fmla="*/ 2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68">
                  <a:moveTo>
                    <a:pt x="14" y="26"/>
                  </a:moveTo>
                  <a:lnTo>
                    <a:pt x="43" y="68"/>
                  </a:lnTo>
                  <a:lnTo>
                    <a:pt x="54" y="68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4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4" y="68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2085"/>
            <p:cNvSpPr>
              <a:spLocks/>
            </p:cNvSpPr>
            <p:nvPr/>
          </p:nvSpPr>
          <p:spPr bwMode="auto">
            <a:xfrm>
              <a:off x="11228504" y="3031600"/>
              <a:ext cx="79375" cy="112713"/>
            </a:xfrm>
            <a:custGeom>
              <a:avLst/>
              <a:gdLst>
                <a:gd name="T0" fmla="*/ 19 w 21"/>
                <a:gd name="T1" fmla="*/ 15 h 30"/>
                <a:gd name="T2" fmla="*/ 13 w 21"/>
                <a:gd name="T3" fmla="*/ 13 h 30"/>
                <a:gd name="T4" fmla="*/ 10 w 21"/>
                <a:gd name="T5" fmla="*/ 12 h 30"/>
                <a:gd name="T6" fmla="*/ 7 w 21"/>
                <a:gd name="T7" fmla="*/ 11 h 30"/>
                <a:gd name="T8" fmla="*/ 6 w 21"/>
                <a:gd name="T9" fmla="*/ 10 h 30"/>
                <a:gd name="T10" fmla="*/ 6 w 21"/>
                <a:gd name="T11" fmla="*/ 9 h 30"/>
                <a:gd name="T12" fmla="*/ 7 w 21"/>
                <a:gd name="T13" fmla="*/ 6 h 30"/>
                <a:gd name="T14" fmla="*/ 11 w 21"/>
                <a:gd name="T15" fmla="*/ 5 h 30"/>
                <a:gd name="T16" fmla="*/ 14 w 21"/>
                <a:gd name="T17" fmla="*/ 6 h 30"/>
                <a:gd name="T18" fmla="*/ 17 w 21"/>
                <a:gd name="T19" fmla="*/ 7 h 30"/>
                <a:gd name="T20" fmla="*/ 20 w 21"/>
                <a:gd name="T21" fmla="*/ 4 h 30"/>
                <a:gd name="T22" fmla="*/ 16 w 21"/>
                <a:gd name="T23" fmla="*/ 1 h 30"/>
                <a:gd name="T24" fmla="*/ 11 w 21"/>
                <a:gd name="T25" fmla="*/ 0 h 30"/>
                <a:gd name="T26" fmla="*/ 3 w 21"/>
                <a:gd name="T27" fmla="*/ 3 h 30"/>
                <a:gd name="T28" fmla="*/ 1 w 21"/>
                <a:gd name="T29" fmla="*/ 9 h 30"/>
                <a:gd name="T30" fmla="*/ 3 w 21"/>
                <a:gd name="T31" fmla="*/ 15 h 30"/>
                <a:gd name="T32" fmla="*/ 9 w 21"/>
                <a:gd name="T33" fmla="*/ 17 h 30"/>
                <a:gd name="T34" fmla="*/ 12 w 21"/>
                <a:gd name="T35" fmla="*/ 18 h 30"/>
                <a:gd name="T36" fmla="*/ 14 w 21"/>
                <a:gd name="T37" fmla="*/ 18 h 30"/>
                <a:gd name="T38" fmla="*/ 15 w 21"/>
                <a:gd name="T39" fmla="*/ 19 h 30"/>
                <a:gd name="T40" fmla="*/ 16 w 21"/>
                <a:gd name="T41" fmla="*/ 21 h 30"/>
                <a:gd name="T42" fmla="*/ 10 w 21"/>
                <a:gd name="T43" fmla="*/ 25 h 30"/>
                <a:gd name="T44" fmla="*/ 6 w 21"/>
                <a:gd name="T45" fmla="*/ 24 h 30"/>
                <a:gd name="T46" fmla="*/ 3 w 21"/>
                <a:gd name="T47" fmla="*/ 22 h 30"/>
                <a:gd name="T48" fmla="*/ 0 w 21"/>
                <a:gd name="T49" fmla="*/ 26 h 30"/>
                <a:gd name="T50" fmla="*/ 4 w 21"/>
                <a:gd name="T51" fmla="*/ 29 h 30"/>
                <a:gd name="T52" fmla="*/ 10 w 21"/>
                <a:gd name="T53" fmla="*/ 30 h 30"/>
                <a:gd name="T54" fmla="*/ 18 w 21"/>
                <a:gd name="T55" fmla="*/ 28 h 30"/>
                <a:gd name="T56" fmla="*/ 21 w 21"/>
                <a:gd name="T57" fmla="*/ 21 h 30"/>
                <a:gd name="T58" fmla="*/ 21 w 21"/>
                <a:gd name="T59" fmla="*/ 18 h 30"/>
                <a:gd name="T60" fmla="*/ 19 w 21"/>
                <a:gd name="T6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30">
                  <a:moveTo>
                    <a:pt x="19" y="15"/>
                  </a:moveTo>
                  <a:cubicBezTo>
                    <a:pt x="18" y="14"/>
                    <a:pt x="16" y="13"/>
                    <a:pt x="13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8" y="5"/>
                    <a:pt x="9" y="5"/>
                    <a:pt x="11" y="5"/>
                  </a:cubicBezTo>
                  <a:cubicBezTo>
                    <a:pt x="12" y="5"/>
                    <a:pt x="13" y="5"/>
                    <a:pt x="14" y="6"/>
                  </a:cubicBezTo>
                  <a:cubicBezTo>
                    <a:pt x="15" y="6"/>
                    <a:pt x="16" y="6"/>
                    <a:pt x="17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8" y="1"/>
                    <a:pt x="16" y="1"/>
                  </a:cubicBezTo>
                  <a:cubicBezTo>
                    <a:pt x="15" y="0"/>
                    <a:pt x="13" y="0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2" y="4"/>
                    <a:pt x="1" y="6"/>
                    <a:pt x="1" y="9"/>
                  </a:cubicBezTo>
                  <a:cubicBezTo>
                    <a:pt x="1" y="11"/>
                    <a:pt x="1" y="13"/>
                    <a:pt x="3" y="15"/>
                  </a:cubicBezTo>
                  <a:cubicBezTo>
                    <a:pt x="4" y="16"/>
                    <a:pt x="6" y="17"/>
                    <a:pt x="9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4" y="18"/>
                    <a:pt x="14" y="19"/>
                    <a:pt x="15" y="19"/>
                  </a:cubicBezTo>
                  <a:cubicBezTo>
                    <a:pt x="15" y="19"/>
                    <a:pt x="16" y="20"/>
                    <a:pt x="16" y="21"/>
                  </a:cubicBezTo>
                  <a:cubicBezTo>
                    <a:pt x="16" y="24"/>
                    <a:pt x="14" y="25"/>
                    <a:pt x="10" y="25"/>
                  </a:cubicBezTo>
                  <a:cubicBezTo>
                    <a:pt x="9" y="25"/>
                    <a:pt x="8" y="25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8"/>
                    <a:pt x="2" y="29"/>
                    <a:pt x="4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3" y="30"/>
                    <a:pt x="16" y="29"/>
                    <a:pt x="18" y="28"/>
                  </a:cubicBezTo>
                  <a:cubicBezTo>
                    <a:pt x="20" y="26"/>
                    <a:pt x="21" y="24"/>
                    <a:pt x="21" y="21"/>
                  </a:cubicBezTo>
                  <a:cubicBezTo>
                    <a:pt x="21" y="20"/>
                    <a:pt x="21" y="19"/>
                    <a:pt x="21" y="18"/>
                  </a:cubicBezTo>
                  <a:cubicBezTo>
                    <a:pt x="20" y="17"/>
                    <a:pt x="20" y="16"/>
                    <a:pt x="1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2086"/>
            <p:cNvSpPr>
              <a:spLocks/>
            </p:cNvSpPr>
            <p:nvPr/>
          </p:nvSpPr>
          <p:spPr bwMode="auto">
            <a:xfrm>
              <a:off x="11090391" y="2930000"/>
              <a:ext cx="357188" cy="79375"/>
            </a:xfrm>
            <a:custGeom>
              <a:avLst/>
              <a:gdLst>
                <a:gd name="T0" fmla="*/ 0 w 225"/>
                <a:gd name="T1" fmla="*/ 24 h 50"/>
                <a:gd name="T2" fmla="*/ 111 w 225"/>
                <a:gd name="T3" fmla="*/ 50 h 50"/>
                <a:gd name="T4" fmla="*/ 225 w 225"/>
                <a:gd name="T5" fmla="*/ 24 h 50"/>
                <a:gd name="T6" fmla="*/ 111 w 225"/>
                <a:gd name="T7" fmla="*/ 0 h 50"/>
                <a:gd name="T8" fmla="*/ 0 w 225"/>
                <a:gd name="T9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50">
                  <a:moveTo>
                    <a:pt x="0" y="24"/>
                  </a:moveTo>
                  <a:lnTo>
                    <a:pt x="111" y="50"/>
                  </a:lnTo>
                  <a:lnTo>
                    <a:pt x="225" y="24"/>
                  </a:lnTo>
                  <a:lnTo>
                    <a:pt x="11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99506" y="6305801"/>
            <a:ext cx="458971" cy="437279"/>
            <a:chOff x="4150420" y="2637483"/>
            <a:chExt cx="638175" cy="608013"/>
          </a:xfrm>
          <a:solidFill>
            <a:schemeClr val="bg1"/>
          </a:solidFill>
        </p:grpSpPr>
        <p:sp>
          <p:nvSpPr>
            <p:cNvPr id="26" name="Freeform 1726"/>
            <p:cNvSpPr>
              <a:spLocks noEditPoints="1"/>
            </p:cNvSpPr>
            <p:nvPr/>
          </p:nvSpPr>
          <p:spPr bwMode="auto">
            <a:xfrm>
              <a:off x="4150420" y="2637483"/>
              <a:ext cx="638175" cy="608013"/>
            </a:xfrm>
            <a:custGeom>
              <a:avLst/>
              <a:gdLst>
                <a:gd name="T0" fmla="*/ 53 w 170"/>
                <a:gd name="T1" fmla="*/ 9 h 162"/>
                <a:gd name="T2" fmla="*/ 17 w 170"/>
                <a:gd name="T3" fmla="*/ 108 h 162"/>
                <a:gd name="T4" fmla="*/ 116 w 170"/>
                <a:gd name="T5" fmla="*/ 144 h 162"/>
                <a:gd name="T6" fmla="*/ 152 w 170"/>
                <a:gd name="T7" fmla="*/ 45 h 162"/>
                <a:gd name="T8" fmla="*/ 110 w 170"/>
                <a:gd name="T9" fmla="*/ 7 h 162"/>
                <a:gd name="T10" fmla="*/ 53 w 170"/>
                <a:gd name="T11" fmla="*/ 9 h 162"/>
                <a:gd name="T12" fmla="*/ 108 w 170"/>
                <a:gd name="T13" fmla="*/ 14 h 162"/>
                <a:gd name="T14" fmla="*/ 146 w 170"/>
                <a:gd name="T15" fmla="*/ 48 h 162"/>
                <a:gd name="T16" fmla="*/ 113 w 170"/>
                <a:gd name="T17" fmla="*/ 138 h 162"/>
                <a:gd name="T18" fmla="*/ 24 w 170"/>
                <a:gd name="T19" fmla="*/ 105 h 162"/>
                <a:gd name="T20" fmla="*/ 56 w 170"/>
                <a:gd name="T21" fmla="*/ 16 h 162"/>
                <a:gd name="T22" fmla="*/ 108 w 170"/>
                <a:gd name="T23" fmla="*/ 1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62">
                  <a:moveTo>
                    <a:pt x="53" y="9"/>
                  </a:moveTo>
                  <a:cubicBezTo>
                    <a:pt x="16" y="26"/>
                    <a:pt x="0" y="71"/>
                    <a:pt x="17" y="108"/>
                  </a:cubicBezTo>
                  <a:cubicBezTo>
                    <a:pt x="34" y="145"/>
                    <a:pt x="79" y="162"/>
                    <a:pt x="116" y="144"/>
                  </a:cubicBezTo>
                  <a:cubicBezTo>
                    <a:pt x="153" y="127"/>
                    <a:pt x="170" y="83"/>
                    <a:pt x="152" y="45"/>
                  </a:cubicBezTo>
                  <a:cubicBezTo>
                    <a:pt x="144" y="27"/>
                    <a:pt x="129" y="14"/>
                    <a:pt x="110" y="7"/>
                  </a:cubicBezTo>
                  <a:cubicBezTo>
                    <a:pt x="92" y="0"/>
                    <a:pt x="71" y="1"/>
                    <a:pt x="53" y="9"/>
                  </a:cubicBezTo>
                  <a:close/>
                  <a:moveTo>
                    <a:pt x="108" y="14"/>
                  </a:moveTo>
                  <a:cubicBezTo>
                    <a:pt x="125" y="20"/>
                    <a:pt x="138" y="32"/>
                    <a:pt x="146" y="48"/>
                  </a:cubicBezTo>
                  <a:cubicBezTo>
                    <a:pt x="161" y="82"/>
                    <a:pt x="147" y="122"/>
                    <a:pt x="113" y="138"/>
                  </a:cubicBezTo>
                  <a:cubicBezTo>
                    <a:pt x="79" y="153"/>
                    <a:pt x="39" y="139"/>
                    <a:pt x="24" y="105"/>
                  </a:cubicBezTo>
                  <a:cubicBezTo>
                    <a:pt x="8" y="71"/>
                    <a:pt x="23" y="31"/>
                    <a:pt x="56" y="16"/>
                  </a:cubicBezTo>
                  <a:cubicBezTo>
                    <a:pt x="73" y="8"/>
                    <a:pt x="91" y="7"/>
                    <a:pt x="10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1727"/>
            <p:cNvSpPr>
              <a:spLocks noEditPoints="1"/>
            </p:cNvSpPr>
            <p:nvPr/>
          </p:nvSpPr>
          <p:spPr bwMode="auto">
            <a:xfrm>
              <a:off x="4361558" y="2816870"/>
              <a:ext cx="214313" cy="214313"/>
            </a:xfrm>
            <a:custGeom>
              <a:avLst/>
              <a:gdLst>
                <a:gd name="T0" fmla="*/ 6 w 57"/>
                <a:gd name="T1" fmla="*/ 39 h 57"/>
                <a:gd name="T2" fmla="*/ 39 w 57"/>
                <a:gd name="T3" fmla="*/ 52 h 57"/>
                <a:gd name="T4" fmla="*/ 52 w 57"/>
                <a:gd name="T5" fmla="*/ 18 h 57"/>
                <a:gd name="T6" fmla="*/ 18 w 57"/>
                <a:gd name="T7" fmla="*/ 6 h 57"/>
                <a:gd name="T8" fmla="*/ 6 w 57"/>
                <a:gd name="T9" fmla="*/ 39 h 57"/>
                <a:gd name="T10" fmla="*/ 24 w 57"/>
                <a:gd name="T11" fmla="*/ 18 h 57"/>
                <a:gd name="T12" fmla="*/ 39 w 57"/>
                <a:gd name="T13" fmla="*/ 24 h 57"/>
                <a:gd name="T14" fmla="*/ 33 w 57"/>
                <a:gd name="T15" fmla="*/ 39 h 57"/>
                <a:gd name="T16" fmla="*/ 18 w 57"/>
                <a:gd name="T17" fmla="*/ 33 h 57"/>
                <a:gd name="T18" fmla="*/ 24 w 57"/>
                <a:gd name="T1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7">
                  <a:moveTo>
                    <a:pt x="6" y="39"/>
                  </a:moveTo>
                  <a:cubicBezTo>
                    <a:pt x="12" y="52"/>
                    <a:pt x="27" y="57"/>
                    <a:pt x="39" y="52"/>
                  </a:cubicBezTo>
                  <a:cubicBezTo>
                    <a:pt x="52" y="46"/>
                    <a:pt x="57" y="31"/>
                    <a:pt x="52" y="18"/>
                  </a:cubicBezTo>
                  <a:cubicBezTo>
                    <a:pt x="46" y="6"/>
                    <a:pt x="31" y="0"/>
                    <a:pt x="18" y="6"/>
                  </a:cubicBezTo>
                  <a:cubicBezTo>
                    <a:pt x="5" y="12"/>
                    <a:pt x="0" y="27"/>
                    <a:pt x="6" y="39"/>
                  </a:cubicBezTo>
                  <a:close/>
                  <a:moveTo>
                    <a:pt x="24" y="18"/>
                  </a:moveTo>
                  <a:cubicBezTo>
                    <a:pt x="30" y="16"/>
                    <a:pt x="36" y="18"/>
                    <a:pt x="39" y="24"/>
                  </a:cubicBezTo>
                  <a:cubicBezTo>
                    <a:pt x="42" y="30"/>
                    <a:pt x="39" y="36"/>
                    <a:pt x="33" y="39"/>
                  </a:cubicBezTo>
                  <a:cubicBezTo>
                    <a:pt x="28" y="42"/>
                    <a:pt x="21" y="39"/>
                    <a:pt x="18" y="33"/>
                  </a:cubicBezTo>
                  <a:cubicBezTo>
                    <a:pt x="16" y="28"/>
                    <a:pt x="18" y="21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1728"/>
            <p:cNvSpPr>
              <a:spLocks/>
            </p:cNvSpPr>
            <p:nvPr/>
          </p:nvSpPr>
          <p:spPr bwMode="auto">
            <a:xfrm>
              <a:off x="4290120" y="2723208"/>
              <a:ext cx="107950" cy="93663"/>
            </a:xfrm>
            <a:custGeom>
              <a:avLst/>
              <a:gdLst>
                <a:gd name="T0" fmla="*/ 27 w 29"/>
                <a:gd name="T1" fmla="*/ 0 h 25"/>
                <a:gd name="T2" fmla="*/ 24 w 29"/>
                <a:gd name="T3" fmla="*/ 2 h 25"/>
                <a:gd name="T4" fmla="*/ 1 w 29"/>
                <a:gd name="T5" fmla="*/ 21 h 25"/>
                <a:gd name="T6" fmla="*/ 1 w 29"/>
                <a:gd name="T7" fmla="*/ 23 h 25"/>
                <a:gd name="T8" fmla="*/ 2 w 29"/>
                <a:gd name="T9" fmla="*/ 24 h 25"/>
                <a:gd name="T10" fmla="*/ 2 w 29"/>
                <a:gd name="T11" fmla="*/ 25 h 25"/>
                <a:gd name="T12" fmla="*/ 4 w 29"/>
                <a:gd name="T13" fmla="*/ 24 h 25"/>
                <a:gd name="T14" fmla="*/ 26 w 29"/>
                <a:gd name="T15" fmla="*/ 6 h 25"/>
                <a:gd name="T16" fmla="*/ 28 w 29"/>
                <a:gd name="T17" fmla="*/ 5 h 25"/>
                <a:gd name="T18" fmla="*/ 29 w 29"/>
                <a:gd name="T19" fmla="*/ 3 h 25"/>
                <a:gd name="T20" fmla="*/ 29 w 29"/>
                <a:gd name="T21" fmla="*/ 2 h 25"/>
                <a:gd name="T22" fmla="*/ 29 w 29"/>
                <a:gd name="T23" fmla="*/ 1 h 25"/>
                <a:gd name="T24" fmla="*/ 28 w 29"/>
                <a:gd name="T25" fmla="*/ 0 h 25"/>
                <a:gd name="T26" fmla="*/ 27 w 29"/>
                <a:gd name="T2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5">
                  <a:moveTo>
                    <a:pt x="27" y="0"/>
                  </a:moveTo>
                  <a:cubicBezTo>
                    <a:pt x="27" y="0"/>
                    <a:pt x="24" y="2"/>
                    <a:pt x="24" y="2"/>
                  </a:cubicBezTo>
                  <a:cubicBezTo>
                    <a:pt x="15" y="6"/>
                    <a:pt x="7" y="13"/>
                    <a:pt x="1" y="21"/>
                  </a:cubicBezTo>
                  <a:cubicBezTo>
                    <a:pt x="0" y="22"/>
                    <a:pt x="0" y="22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4" y="25"/>
                    <a:pt x="4" y="24"/>
                  </a:cubicBezTo>
                  <a:cubicBezTo>
                    <a:pt x="10" y="16"/>
                    <a:pt x="17" y="10"/>
                    <a:pt x="26" y="6"/>
                  </a:cubicBezTo>
                  <a:cubicBezTo>
                    <a:pt x="26" y="6"/>
                    <a:pt x="28" y="5"/>
                    <a:pt x="28" y="5"/>
                  </a:cubicBezTo>
                  <a:cubicBezTo>
                    <a:pt x="29" y="5"/>
                    <a:pt x="29" y="4"/>
                    <a:pt x="29" y="3"/>
                  </a:cubicBezTo>
                  <a:cubicBezTo>
                    <a:pt x="29" y="3"/>
                    <a:pt x="29" y="3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1729"/>
            <p:cNvSpPr>
              <a:spLocks/>
            </p:cNvSpPr>
            <p:nvPr/>
          </p:nvSpPr>
          <p:spPr bwMode="auto">
            <a:xfrm>
              <a:off x="4537770" y="3031183"/>
              <a:ext cx="107950" cy="93663"/>
            </a:xfrm>
            <a:custGeom>
              <a:avLst/>
              <a:gdLst>
                <a:gd name="T0" fmla="*/ 25 w 29"/>
                <a:gd name="T1" fmla="*/ 1 h 25"/>
                <a:gd name="T2" fmla="*/ 4 w 29"/>
                <a:gd name="T3" fmla="*/ 20 h 25"/>
                <a:gd name="T4" fmla="*/ 1 w 29"/>
                <a:gd name="T5" fmla="*/ 21 h 25"/>
                <a:gd name="T6" fmla="*/ 0 w 29"/>
                <a:gd name="T7" fmla="*/ 22 h 25"/>
                <a:gd name="T8" fmla="*/ 0 w 29"/>
                <a:gd name="T9" fmla="*/ 23 h 25"/>
                <a:gd name="T10" fmla="*/ 1 w 29"/>
                <a:gd name="T11" fmla="*/ 24 h 25"/>
                <a:gd name="T12" fmla="*/ 2 w 29"/>
                <a:gd name="T13" fmla="*/ 25 h 25"/>
                <a:gd name="T14" fmla="*/ 3 w 29"/>
                <a:gd name="T15" fmla="*/ 25 h 25"/>
                <a:gd name="T16" fmla="*/ 6 w 29"/>
                <a:gd name="T17" fmla="*/ 24 h 25"/>
                <a:gd name="T18" fmla="*/ 29 w 29"/>
                <a:gd name="T19" fmla="*/ 4 h 25"/>
                <a:gd name="T20" fmla="*/ 29 w 29"/>
                <a:gd name="T21" fmla="*/ 3 h 25"/>
                <a:gd name="T22" fmla="*/ 28 w 29"/>
                <a:gd name="T23" fmla="*/ 1 h 25"/>
                <a:gd name="T24" fmla="*/ 27 w 29"/>
                <a:gd name="T25" fmla="*/ 1 h 25"/>
                <a:gd name="T26" fmla="*/ 25 w 29"/>
                <a:gd name="T27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5">
                  <a:moveTo>
                    <a:pt x="25" y="1"/>
                  </a:moveTo>
                  <a:cubicBezTo>
                    <a:pt x="19" y="9"/>
                    <a:pt x="12" y="16"/>
                    <a:pt x="4" y="20"/>
                  </a:cubicBezTo>
                  <a:cubicBezTo>
                    <a:pt x="4" y="20"/>
                    <a:pt x="1" y="21"/>
                    <a:pt x="1" y="21"/>
                  </a:cubicBezTo>
                  <a:cubicBezTo>
                    <a:pt x="1" y="21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20"/>
                    <a:pt x="23" y="13"/>
                    <a:pt x="29" y="4"/>
                  </a:cubicBezTo>
                  <a:cubicBezTo>
                    <a:pt x="29" y="4"/>
                    <a:pt x="29" y="3"/>
                    <a:pt x="29" y="3"/>
                  </a:cubicBezTo>
                  <a:cubicBezTo>
                    <a:pt x="29" y="2"/>
                    <a:pt x="28" y="2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5" y="1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1730"/>
            <p:cNvSpPr>
              <a:spLocks/>
            </p:cNvSpPr>
            <p:nvPr/>
          </p:nvSpPr>
          <p:spPr bwMode="auto">
            <a:xfrm>
              <a:off x="4526658" y="3016895"/>
              <a:ext cx="90488" cy="74613"/>
            </a:xfrm>
            <a:custGeom>
              <a:avLst/>
              <a:gdLst>
                <a:gd name="T0" fmla="*/ 20 w 24"/>
                <a:gd name="T1" fmla="*/ 0 h 20"/>
                <a:gd name="T2" fmla="*/ 3 w 24"/>
                <a:gd name="T3" fmla="*/ 15 h 20"/>
                <a:gd name="T4" fmla="*/ 4 w 24"/>
                <a:gd name="T5" fmla="*/ 15 h 20"/>
                <a:gd name="T6" fmla="*/ 1 w 24"/>
                <a:gd name="T7" fmla="*/ 16 h 20"/>
                <a:gd name="T8" fmla="*/ 0 w 24"/>
                <a:gd name="T9" fmla="*/ 17 h 20"/>
                <a:gd name="T10" fmla="*/ 0 w 24"/>
                <a:gd name="T11" fmla="*/ 18 h 20"/>
                <a:gd name="T12" fmla="*/ 0 w 24"/>
                <a:gd name="T13" fmla="*/ 19 h 20"/>
                <a:gd name="T14" fmla="*/ 1 w 24"/>
                <a:gd name="T15" fmla="*/ 20 h 20"/>
                <a:gd name="T16" fmla="*/ 3 w 24"/>
                <a:gd name="T17" fmla="*/ 20 h 20"/>
                <a:gd name="T18" fmla="*/ 5 w 24"/>
                <a:gd name="T19" fmla="*/ 19 h 20"/>
                <a:gd name="T20" fmla="*/ 24 w 24"/>
                <a:gd name="T21" fmla="*/ 3 h 20"/>
                <a:gd name="T22" fmla="*/ 24 w 24"/>
                <a:gd name="T23" fmla="*/ 2 h 20"/>
                <a:gd name="T24" fmla="*/ 24 w 24"/>
                <a:gd name="T25" fmla="*/ 1 h 20"/>
                <a:gd name="T26" fmla="*/ 23 w 24"/>
                <a:gd name="T27" fmla="*/ 0 h 20"/>
                <a:gd name="T28" fmla="*/ 20 w 24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20">
                  <a:moveTo>
                    <a:pt x="20" y="0"/>
                  </a:moveTo>
                  <a:cubicBezTo>
                    <a:pt x="16" y="7"/>
                    <a:pt x="10" y="12"/>
                    <a:pt x="3" y="15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2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2" y="16"/>
                    <a:pt x="19" y="10"/>
                    <a:pt x="24" y="3"/>
                  </a:cubicBezTo>
                  <a:cubicBezTo>
                    <a:pt x="24" y="3"/>
                    <a:pt x="24" y="2"/>
                    <a:pt x="24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731"/>
            <p:cNvSpPr>
              <a:spLocks/>
            </p:cNvSpPr>
            <p:nvPr/>
          </p:nvSpPr>
          <p:spPr bwMode="auto">
            <a:xfrm>
              <a:off x="4320283" y="2756545"/>
              <a:ext cx="90488" cy="79375"/>
            </a:xfrm>
            <a:custGeom>
              <a:avLst/>
              <a:gdLst>
                <a:gd name="T0" fmla="*/ 22 w 24"/>
                <a:gd name="T1" fmla="*/ 0 h 21"/>
                <a:gd name="T2" fmla="*/ 20 w 24"/>
                <a:gd name="T3" fmla="*/ 1 h 21"/>
                <a:gd name="T4" fmla="*/ 19 w 24"/>
                <a:gd name="T5" fmla="*/ 1 h 21"/>
                <a:gd name="T6" fmla="*/ 19 w 24"/>
                <a:gd name="T7" fmla="*/ 1 h 21"/>
                <a:gd name="T8" fmla="*/ 0 w 24"/>
                <a:gd name="T9" fmla="*/ 17 h 21"/>
                <a:gd name="T10" fmla="*/ 0 w 24"/>
                <a:gd name="T11" fmla="*/ 19 h 21"/>
                <a:gd name="T12" fmla="*/ 1 w 24"/>
                <a:gd name="T13" fmla="*/ 20 h 21"/>
                <a:gd name="T14" fmla="*/ 2 w 24"/>
                <a:gd name="T15" fmla="*/ 20 h 21"/>
                <a:gd name="T16" fmla="*/ 4 w 24"/>
                <a:gd name="T17" fmla="*/ 20 h 21"/>
                <a:gd name="T18" fmla="*/ 21 w 24"/>
                <a:gd name="T19" fmla="*/ 5 h 21"/>
                <a:gd name="T20" fmla="*/ 23 w 24"/>
                <a:gd name="T21" fmla="*/ 5 h 21"/>
                <a:gd name="T22" fmla="*/ 24 w 24"/>
                <a:gd name="T23" fmla="*/ 3 h 21"/>
                <a:gd name="T24" fmla="*/ 24 w 24"/>
                <a:gd name="T25" fmla="*/ 2 h 21"/>
                <a:gd name="T26" fmla="*/ 24 w 24"/>
                <a:gd name="T27" fmla="*/ 1 h 21"/>
                <a:gd name="T28" fmla="*/ 23 w 24"/>
                <a:gd name="T29" fmla="*/ 0 h 21"/>
                <a:gd name="T30" fmla="*/ 22 w 24"/>
                <a:gd name="T3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21">
                  <a:moveTo>
                    <a:pt x="2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2" y="5"/>
                    <a:pt x="5" y="10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4" y="21"/>
                    <a:pt x="4" y="20"/>
                  </a:cubicBezTo>
                  <a:cubicBezTo>
                    <a:pt x="9" y="14"/>
                    <a:pt x="15" y="8"/>
                    <a:pt x="21" y="5"/>
                  </a:cubicBezTo>
                  <a:cubicBezTo>
                    <a:pt x="21" y="5"/>
                    <a:pt x="23" y="5"/>
                    <a:pt x="23" y="5"/>
                  </a:cubicBezTo>
                  <a:cubicBezTo>
                    <a:pt x="24" y="4"/>
                    <a:pt x="24" y="3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732"/>
            <p:cNvSpPr>
              <a:spLocks/>
            </p:cNvSpPr>
            <p:nvPr/>
          </p:nvSpPr>
          <p:spPr bwMode="auto">
            <a:xfrm>
              <a:off x="4515545" y="2997845"/>
              <a:ext cx="74613" cy="63500"/>
            </a:xfrm>
            <a:custGeom>
              <a:avLst/>
              <a:gdLst>
                <a:gd name="T0" fmla="*/ 15 w 20"/>
                <a:gd name="T1" fmla="*/ 0 h 17"/>
                <a:gd name="T2" fmla="*/ 2 w 20"/>
                <a:gd name="T3" fmla="*/ 12 h 17"/>
                <a:gd name="T4" fmla="*/ 1 w 20"/>
                <a:gd name="T5" fmla="*/ 12 h 17"/>
                <a:gd name="T6" fmla="*/ 0 w 20"/>
                <a:gd name="T7" fmla="*/ 14 h 17"/>
                <a:gd name="T8" fmla="*/ 0 w 20"/>
                <a:gd name="T9" fmla="*/ 15 h 17"/>
                <a:gd name="T10" fmla="*/ 1 w 20"/>
                <a:gd name="T11" fmla="*/ 16 h 17"/>
                <a:gd name="T12" fmla="*/ 3 w 20"/>
                <a:gd name="T13" fmla="*/ 17 h 17"/>
                <a:gd name="T14" fmla="*/ 4 w 20"/>
                <a:gd name="T15" fmla="*/ 16 h 17"/>
                <a:gd name="T16" fmla="*/ 19 w 20"/>
                <a:gd name="T17" fmla="*/ 3 h 17"/>
                <a:gd name="T18" fmla="*/ 19 w 20"/>
                <a:gd name="T19" fmla="*/ 2 h 17"/>
                <a:gd name="T20" fmla="*/ 19 w 20"/>
                <a:gd name="T21" fmla="*/ 1 h 17"/>
                <a:gd name="T22" fmla="*/ 18 w 20"/>
                <a:gd name="T23" fmla="*/ 0 h 17"/>
                <a:gd name="T24" fmla="*/ 15 w 20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7">
                  <a:moveTo>
                    <a:pt x="15" y="0"/>
                  </a:moveTo>
                  <a:cubicBezTo>
                    <a:pt x="12" y="5"/>
                    <a:pt x="7" y="9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0" y="13"/>
                    <a:pt x="15" y="9"/>
                    <a:pt x="19" y="3"/>
                  </a:cubicBezTo>
                  <a:cubicBezTo>
                    <a:pt x="19" y="3"/>
                    <a:pt x="20" y="2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733"/>
            <p:cNvSpPr>
              <a:spLocks/>
            </p:cNvSpPr>
            <p:nvPr/>
          </p:nvSpPr>
          <p:spPr bwMode="auto">
            <a:xfrm>
              <a:off x="4350445" y="2791470"/>
              <a:ext cx="71438" cy="63500"/>
            </a:xfrm>
            <a:custGeom>
              <a:avLst/>
              <a:gdLst>
                <a:gd name="T0" fmla="*/ 17 w 19"/>
                <a:gd name="T1" fmla="*/ 0 h 17"/>
                <a:gd name="T2" fmla="*/ 15 w 19"/>
                <a:gd name="T3" fmla="*/ 1 h 17"/>
                <a:gd name="T4" fmla="*/ 0 w 19"/>
                <a:gd name="T5" fmla="*/ 13 h 17"/>
                <a:gd name="T6" fmla="*/ 0 w 19"/>
                <a:gd name="T7" fmla="*/ 15 h 17"/>
                <a:gd name="T8" fmla="*/ 1 w 19"/>
                <a:gd name="T9" fmla="*/ 16 h 17"/>
                <a:gd name="T10" fmla="*/ 2 w 19"/>
                <a:gd name="T11" fmla="*/ 16 h 17"/>
                <a:gd name="T12" fmla="*/ 4 w 19"/>
                <a:gd name="T13" fmla="*/ 16 h 17"/>
                <a:gd name="T14" fmla="*/ 17 w 19"/>
                <a:gd name="T15" fmla="*/ 5 h 17"/>
                <a:gd name="T16" fmla="*/ 19 w 19"/>
                <a:gd name="T17" fmla="*/ 4 h 17"/>
                <a:gd name="T18" fmla="*/ 19 w 19"/>
                <a:gd name="T19" fmla="*/ 2 h 17"/>
                <a:gd name="T20" fmla="*/ 19 w 19"/>
                <a:gd name="T21" fmla="*/ 2 h 17"/>
                <a:gd name="T22" fmla="*/ 19 w 19"/>
                <a:gd name="T23" fmla="*/ 1 h 17"/>
                <a:gd name="T24" fmla="*/ 18 w 19"/>
                <a:gd name="T25" fmla="*/ 0 h 17"/>
                <a:gd name="T26" fmla="*/ 17 w 19"/>
                <a:gd name="T2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7">
                  <a:moveTo>
                    <a:pt x="17" y="0"/>
                  </a:moveTo>
                  <a:cubicBezTo>
                    <a:pt x="17" y="0"/>
                    <a:pt x="15" y="0"/>
                    <a:pt x="15" y="1"/>
                  </a:cubicBezTo>
                  <a:cubicBezTo>
                    <a:pt x="10" y="3"/>
                    <a:pt x="4" y="8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7"/>
                    <a:pt x="4" y="17"/>
                    <a:pt x="4" y="16"/>
                  </a:cubicBezTo>
                  <a:cubicBezTo>
                    <a:pt x="8" y="11"/>
                    <a:pt x="12" y="7"/>
                    <a:pt x="17" y="5"/>
                  </a:cubicBezTo>
                  <a:cubicBezTo>
                    <a:pt x="17" y="5"/>
                    <a:pt x="19" y="4"/>
                    <a:pt x="19" y="4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5412050" y="4153592"/>
            <a:ext cx="5752256" cy="0"/>
          </a:xfrm>
          <a:prstGeom prst="line">
            <a:avLst/>
          </a:prstGeom>
          <a:ln>
            <a:solidFill>
              <a:srgbClr val="959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403665" y="5839296"/>
            <a:ext cx="5752256" cy="0"/>
          </a:xfrm>
          <a:prstGeom prst="line">
            <a:avLst/>
          </a:prstGeom>
          <a:ln>
            <a:solidFill>
              <a:srgbClr val="9595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77"/>
          <p:cNvSpPr txBox="1"/>
          <p:nvPr/>
        </p:nvSpPr>
        <p:spPr>
          <a:xfrm>
            <a:off x="6277525" y="3323879"/>
            <a:ext cx="3974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78"/>
          <p:cNvSpPr txBox="1"/>
          <p:nvPr/>
        </p:nvSpPr>
        <p:spPr>
          <a:xfrm>
            <a:off x="6298844" y="3058061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79"/>
          <p:cNvSpPr txBox="1"/>
          <p:nvPr/>
        </p:nvSpPr>
        <p:spPr>
          <a:xfrm>
            <a:off x="6296496" y="4929839"/>
            <a:ext cx="3974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80"/>
          <p:cNvSpPr txBox="1"/>
          <p:nvPr/>
        </p:nvSpPr>
        <p:spPr>
          <a:xfrm>
            <a:off x="6317815" y="4664021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100"/>
          <p:cNvSpPr txBox="1"/>
          <p:nvPr/>
        </p:nvSpPr>
        <p:spPr>
          <a:xfrm>
            <a:off x="6296496" y="6523012"/>
            <a:ext cx="3974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101"/>
          <p:cNvSpPr txBox="1"/>
          <p:nvPr/>
        </p:nvSpPr>
        <p:spPr>
          <a:xfrm>
            <a:off x="6317815" y="6257194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71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413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2019-08-29T14:05:36Z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