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3" r:id="rId3"/>
    <p:sldId id="462" r:id="rId4"/>
    <p:sldId id="461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E8700-9E3B-4A5D-BA6E-A97D9A919C9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9AB301B1-0548-4C4C-B9FE-42D528008E14}">
      <dgm:prSet phldrT="[文本]" custT="1"/>
      <dgm:spPr>
        <a:xfrm>
          <a:off x="2946128" y="1909918"/>
          <a:ext cx="2334344" cy="2334344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zh-CN" altLang="en-US" sz="20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20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3</a:t>
          </a:r>
          <a:endParaRPr lang="zh-CN" altLang="en-US" sz="20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gm:t>
    </dgm:pt>
    <dgm:pt modelId="{CC2738AF-A1BD-4FEA-A012-4A2C30B4899A}" type="parTrans" cxnId="{14CEADF5-F8BA-4C3E-BD65-3E4D6286549C}">
      <dgm:prSet/>
      <dgm:spPr/>
      <dgm:t>
        <a:bodyPr/>
        <a:lstStyle/>
        <a:p>
          <a:endParaRPr lang="zh-CN" altLang="en-US" sz="1600"/>
        </a:p>
      </dgm:t>
    </dgm:pt>
    <dgm:pt modelId="{FD6A1F35-5202-4638-838C-D700377638EB}" type="sibTrans" cxnId="{14CEADF5-F8BA-4C3E-BD65-3E4D6286549C}">
      <dgm:prSet/>
      <dgm:spPr>
        <a:xfrm>
          <a:off x="2767180" y="1557359"/>
          <a:ext cx="2987961" cy="2987961"/>
        </a:xfrm>
        <a:solidFill>
          <a:srgbClr val="5B9BD5">
            <a:lumMod val="50000"/>
          </a:srgbClr>
        </a:solidFill>
        <a:ln>
          <a:noFill/>
        </a:ln>
        <a:effectLst/>
      </dgm:spPr>
      <dgm:t>
        <a:bodyPr/>
        <a:lstStyle/>
        <a:p>
          <a:endParaRPr lang="zh-CN" altLang="en-US" sz="1600"/>
        </a:p>
      </dgm:t>
    </dgm:pt>
    <dgm:pt modelId="{2F7CFA37-B98C-4CF1-938B-FB96F706DD3D}">
      <dgm:prSet phldrT="[文本]" custT="1"/>
      <dgm:spPr>
        <a:xfrm>
          <a:off x="1587964" y="1358164"/>
          <a:ext cx="1697705" cy="1697705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zh-CN" altLang="en-US" sz="18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18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2</a:t>
          </a:r>
          <a:endParaRPr lang="zh-CN" altLang="en-US" sz="18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gm:t>
    </dgm:pt>
    <dgm:pt modelId="{CD3D24C9-8F43-4D19-806B-05E8E63220ED}" type="parTrans" cxnId="{F5FEF06C-A5D9-475A-8953-5802B10936DC}">
      <dgm:prSet/>
      <dgm:spPr/>
      <dgm:t>
        <a:bodyPr/>
        <a:lstStyle/>
        <a:p>
          <a:endParaRPr lang="zh-CN" altLang="en-US" sz="1600"/>
        </a:p>
      </dgm:t>
    </dgm:pt>
    <dgm:pt modelId="{A8E5B181-2D9F-489C-A687-F7B72525DFAE}" type="sibTrans" cxnId="{F5FEF06C-A5D9-475A-8953-5802B10936DC}">
      <dgm:prSet/>
      <dgm:spPr>
        <a:xfrm>
          <a:off x="1287303" y="982311"/>
          <a:ext cx="2170940" cy="2170940"/>
        </a:xfrm>
        <a:solidFill>
          <a:srgbClr val="5B9BD5">
            <a:lumMod val="50000"/>
          </a:srgbClr>
        </a:solidFill>
        <a:ln>
          <a:noFill/>
        </a:ln>
        <a:effectLst/>
      </dgm:spPr>
      <dgm:t>
        <a:bodyPr/>
        <a:lstStyle/>
        <a:p>
          <a:endParaRPr lang="zh-CN" altLang="en-US" sz="1600"/>
        </a:p>
      </dgm:t>
    </dgm:pt>
    <dgm:pt modelId="{6AE2AC67-6323-45AC-90D8-73357E33E7BC}">
      <dgm:prSet phldrT="[文本]" custT="1"/>
      <dgm:spPr>
        <a:xfrm rot="20700000">
          <a:off x="2538852" y="186920"/>
          <a:ext cx="1663404" cy="1663404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zh-CN" altLang="en-US" sz="20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20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1</a:t>
          </a:r>
          <a:endParaRPr lang="zh-CN" altLang="en-US" sz="20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gm:t>
    </dgm:pt>
    <dgm:pt modelId="{6E6980B8-2342-4723-A2E6-64032E6DF99B}" type="parTrans" cxnId="{EFC863B4-F25F-4768-B322-EA65F0D3C71D}">
      <dgm:prSet/>
      <dgm:spPr/>
      <dgm:t>
        <a:bodyPr/>
        <a:lstStyle/>
        <a:p>
          <a:endParaRPr lang="zh-CN" altLang="en-US" sz="1600"/>
        </a:p>
      </dgm:t>
    </dgm:pt>
    <dgm:pt modelId="{BEB81D16-F5C8-4F97-BCB5-660E757D787B}" type="sibTrans" cxnId="{EFC863B4-F25F-4768-B322-EA65F0D3C71D}">
      <dgm:prSet/>
      <dgm:spPr>
        <a:xfrm>
          <a:off x="2154089" y="-177641"/>
          <a:ext cx="2340711" cy="2340711"/>
        </a:xfrm>
        <a:solidFill>
          <a:srgbClr val="5B9BD5">
            <a:lumMod val="50000"/>
          </a:srgbClr>
        </a:solidFill>
        <a:ln>
          <a:noFill/>
        </a:ln>
        <a:effectLst/>
      </dgm:spPr>
      <dgm:t>
        <a:bodyPr/>
        <a:lstStyle/>
        <a:p>
          <a:endParaRPr lang="zh-CN" altLang="en-US" sz="1600"/>
        </a:p>
      </dgm:t>
    </dgm:pt>
    <dgm:pt modelId="{E34CBA86-2980-420C-AD66-85C8BC9D9F0D}" type="pres">
      <dgm:prSet presAssocID="{B92E8700-9E3B-4A5D-BA6E-A97D9A919C9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46F9D0-2620-46E8-BD5C-3EB11E5AD34D}" type="pres">
      <dgm:prSet presAssocID="{9AB301B1-0548-4C4C-B9FE-42D528008E14}" presName="gear1" presStyleLbl="node1" presStyleIdx="0" presStyleCnt="3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zh-CN" altLang="en-US"/>
        </a:p>
      </dgm:t>
    </dgm:pt>
    <dgm:pt modelId="{68B95811-CA13-4747-A2F3-8DCDC8D14774}" type="pres">
      <dgm:prSet presAssocID="{9AB301B1-0548-4C4C-B9FE-42D528008E1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60F6A05E-ADC8-4099-9E7E-C545ED42615C}" type="pres">
      <dgm:prSet presAssocID="{9AB301B1-0548-4C4C-B9FE-42D528008E1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F77C6702-5C81-4EB9-82D5-C5BF73E7DA11}" type="pres">
      <dgm:prSet presAssocID="{2F7CFA37-B98C-4CF1-938B-FB96F706DD3D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zh-CN" altLang="en-US"/>
        </a:p>
      </dgm:t>
    </dgm:pt>
    <dgm:pt modelId="{914B8F4B-A470-488C-9227-43050E7CDB4D}" type="pres">
      <dgm:prSet presAssocID="{2F7CFA37-B98C-4CF1-938B-FB96F706DD3D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DAC3369B-09FC-4683-8484-9719DE34305F}" type="pres">
      <dgm:prSet presAssocID="{2F7CFA37-B98C-4CF1-938B-FB96F706DD3D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A453174C-D23E-46F3-BD66-C4C152DFEA9C}" type="pres">
      <dgm:prSet presAssocID="{6AE2AC67-6323-45AC-90D8-73357E33E7B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zh-CN" altLang="en-US"/>
        </a:p>
      </dgm:t>
    </dgm:pt>
    <dgm:pt modelId="{7128ED74-92EB-4E70-88C4-14BA9F411CA5}" type="pres">
      <dgm:prSet presAssocID="{6AE2AC67-6323-45AC-90D8-73357E33E7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996143-111F-430B-B834-3483ABC3D3C4}" type="pres">
      <dgm:prSet presAssocID="{6AE2AC67-6323-45AC-90D8-73357E33E7B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F361310E-8427-4985-BC19-362BA2F2E4F3}" type="pres">
      <dgm:prSet presAssocID="{6AE2AC67-6323-45AC-90D8-73357E33E7B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3EC680A7-DC9B-48E2-85C8-DBB50C922866}" type="pres">
      <dgm:prSet presAssocID="{FD6A1F35-5202-4638-838C-D700377638EB}" presName="connector1" presStyleLbl="sibTrans2D1" presStyleIdx="0" presStyleCnt="3"/>
      <dgm:spPr>
        <a:prstGeom prst="circularArrow">
          <a:avLst>
            <a:gd name="adj1" fmla="val 4688"/>
            <a:gd name="adj2" fmla="val 299029"/>
            <a:gd name="adj3" fmla="val 2517413"/>
            <a:gd name="adj4" fmla="val 15858592"/>
            <a:gd name="adj5" fmla="val 5469"/>
          </a:avLst>
        </a:prstGeom>
      </dgm:spPr>
      <dgm:t>
        <a:bodyPr/>
        <a:lstStyle/>
        <a:p>
          <a:endParaRPr lang="zh-CN" altLang="en-US"/>
        </a:p>
      </dgm:t>
    </dgm:pt>
    <dgm:pt modelId="{6D626DAC-4A89-4841-88ED-EBCED8FB26D0}" type="pres">
      <dgm:prSet presAssocID="{A8E5B181-2D9F-489C-A687-F7B72525DFAE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zh-CN" altLang="en-US"/>
        </a:p>
      </dgm:t>
    </dgm:pt>
    <dgm:pt modelId="{7007DBBC-FF80-4329-95EB-1FE5DA35BE03}" type="pres">
      <dgm:prSet presAssocID="{BEB81D16-F5C8-4F97-BCB5-660E757D787B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zh-CN" altLang="en-US"/>
        </a:p>
      </dgm:t>
    </dgm:pt>
  </dgm:ptLst>
  <dgm:cxnLst>
    <dgm:cxn modelId="{CC962A56-990E-4556-A939-FE7C1D4EB21D}" type="presOf" srcId="{6AE2AC67-6323-45AC-90D8-73357E33E7BC}" destId="{7128ED74-92EB-4E70-88C4-14BA9F411CA5}" srcOrd="1" destOrd="0" presId="urn:microsoft.com/office/officeart/2005/8/layout/gear1"/>
    <dgm:cxn modelId="{365E9FCC-8577-4EB7-9E98-1E8A8F24F451}" type="presOf" srcId="{A8E5B181-2D9F-489C-A687-F7B72525DFAE}" destId="{6D626DAC-4A89-4841-88ED-EBCED8FB26D0}" srcOrd="0" destOrd="0" presId="urn:microsoft.com/office/officeart/2005/8/layout/gear1"/>
    <dgm:cxn modelId="{14CEADF5-F8BA-4C3E-BD65-3E4D6286549C}" srcId="{B92E8700-9E3B-4A5D-BA6E-A97D9A919C99}" destId="{9AB301B1-0548-4C4C-B9FE-42D528008E14}" srcOrd="0" destOrd="0" parTransId="{CC2738AF-A1BD-4FEA-A012-4A2C30B4899A}" sibTransId="{FD6A1F35-5202-4638-838C-D700377638EB}"/>
    <dgm:cxn modelId="{286FD760-BBD2-4F9A-A5BC-4A13EFDD8403}" type="presOf" srcId="{FD6A1F35-5202-4638-838C-D700377638EB}" destId="{3EC680A7-DC9B-48E2-85C8-DBB50C922866}" srcOrd="0" destOrd="0" presId="urn:microsoft.com/office/officeart/2005/8/layout/gear1"/>
    <dgm:cxn modelId="{72805032-4562-4246-9757-9997FBBA073D}" type="presOf" srcId="{9AB301B1-0548-4C4C-B9FE-42D528008E14}" destId="{68B95811-CA13-4747-A2F3-8DCDC8D14774}" srcOrd="1" destOrd="0" presId="urn:microsoft.com/office/officeart/2005/8/layout/gear1"/>
    <dgm:cxn modelId="{87243314-0FC5-4504-9EC5-4BCF22E794DF}" type="presOf" srcId="{2F7CFA37-B98C-4CF1-938B-FB96F706DD3D}" destId="{F77C6702-5C81-4EB9-82D5-C5BF73E7DA11}" srcOrd="0" destOrd="0" presId="urn:microsoft.com/office/officeart/2005/8/layout/gear1"/>
    <dgm:cxn modelId="{F5FEF06C-A5D9-475A-8953-5802B10936DC}" srcId="{B92E8700-9E3B-4A5D-BA6E-A97D9A919C99}" destId="{2F7CFA37-B98C-4CF1-938B-FB96F706DD3D}" srcOrd="1" destOrd="0" parTransId="{CD3D24C9-8F43-4D19-806B-05E8E63220ED}" sibTransId="{A8E5B181-2D9F-489C-A687-F7B72525DFAE}"/>
    <dgm:cxn modelId="{EC1C3634-8FED-452D-A5D7-AA3FB8A969FF}" type="presOf" srcId="{B92E8700-9E3B-4A5D-BA6E-A97D9A919C99}" destId="{E34CBA86-2980-420C-AD66-85C8BC9D9F0D}" srcOrd="0" destOrd="0" presId="urn:microsoft.com/office/officeart/2005/8/layout/gear1"/>
    <dgm:cxn modelId="{DD322570-5F3D-45B9-9D8E-A2BD63A41A0D}" type="presOf" srcId="{6AE2AC67-6323-45AC-90D8-73357E33E7BC}" destId="{A453174C-D23E-46F3-BD66-C4C152DFEA9C}" srcOrd="0" destOrd="0" presId="urn:microsoft.com/office/officeart/2005/8/layout/gear1"/>
    <dgm:cxn modelId="{1F7DC5CF-D9FB-401F-BB37-F6B3CA24918D}" type="presOf" srcId="{6AE2AC67-6323-45AC-90D8-73357E33E7BC}" destId="{DD996143-111F-430B-B834-3483ABC3D3C4}" srcOrd="2" destOrd="0" presId="urn:microsoft.com/office/officeart/2005/8/layout/gear1"/>
    <dgm:cxn modelId="{80261A82-C477-4565-9A1E-B65BF24D27D0}" type="presOf" srcId="{9AB301B1-0548-4C4C-B9FE-42D528008E14}" destId="{1A46F9D0-2620-46E8-BD5C-3EB11E5AD34D}" srcOrd="0" destOrd="0" presId="urn:microsoft.com/office/officeart/2005/8/layout/gear1"/>
    <dgm:cxn modelId="{45B0C60D-2C8B-4721-AFDD-4C39874C914E}" type="presOf" srcId="{2F7CFA37-B98C-4CF1-938B-FB96F706DD3D}" destId="{914B8F4B-A470-488C-9227-43050E7CDB4D}" srcOrd="1" destOrd="0" presId="urn:microsoft.com/office/officeart/2005/8/layout/gear1"/>
    <dgm:cxn modelId="{EA2AEF10-E289-4228-A713-C1205DD26738}" type="presOf" srcId="{6AE2AC67-6323-45AC-90D8-73357E33E7BC}" destId="{F361310E-8427-4985-BC19-362BA2F2E4F3}" srcOrd="3" destOrd="0" presId="urn:microsoft.com/office/officeart/2005/8/layout/gear1"/>
    <dgm:cxn modelId="{579F32BC-BCFF-4F99-8763-78057587E273}" type="presOf" srcId="{2F7CFA37-B98C-4CF1-938B-FB96F706DD3D}" destId="{DAC3369B-09FC-4683-8484-9719DE34305F}" srcOrd="2" destOrd="0" presId="urn:microsoft.com/office/officeart/2005/8/layout/gear1"/>
    <dgm:cxn modelId="{EFC863B4-F25F-4768-B322-EA65F0D3C71D}" srcId="{B92E8700-9E3B-4A5D-BA6E-A97D9A919C99}" destId="{6AE2AC67-6323-45AC-90D8-73357E33E7BC}" srcOrd="2" destOrd="0" parTransId="{6E6980B8-2342-4723-A2E6-64032E6DF99B}" sibTransId="{BEB81D16-F5C8-4F97-BCB5-660E757D787B}"/>
    <dgm:cxn modelId="{A6B6D5F8-CEE0-4CF0-9D82-D180F7EC7FCB}" type="presOf" srcId="{BEB81D16-F5C8-4F97-BCB5-660E757D787B}" destId="{7007DBBC-FF80-4329-95EB-1FE5DA35BE03}" srcOrd="0" destOrd="0" presId="urn:microsoft.com/office/officeart/2005/8/layout/gear1"/>
    <dgm:cxn modelId="{C43BDAD9-561C-4E28-96F4-18070764BEB0}" type="presOf" srcId="{9AB301B1-0548-4C4C-B9FE-42D528008E14}" destId="{60F6A05E-ADC8-4099-9E7E-C545ED42615C}" srcOrd="2" destOrd="0" presId="urn:microsoft.com/office/officeart/2005/8/layout/gear1"/>
    <dgm:cxn modelId="{B5BC4A42-6027-4385-9985-C3351A9092A0}" type="presParOf" srcId="{E34CBA86-2980-420C-AD66-85C8BC9D9F0D}" destId="{1A46F9D0-2620-46E8-BD5C-3EB11E5AD34D}" srcOrd="0" destOrd="0" presId="urn:microsoft.com/office/officeart/2005/8/layout/gear1"/>
    <dgm:cxn modelId="{912BB203-8FF7-438C-BDE4-15BC2CF5B6B9}" type="presParOf" srcId="{E34CBA86-2980-420C-AD66-85C8BC9D9F0D}" destId="{68B95811-CA13-4747-A2F3-8DCDC8D14774}" srcOrd="1" destOrd="0" presId="urn:microsoft.com/office/officeart/2005/8/layout/gear1"/>
    <dgm:cxn modelId="{0B919A7A-9072-4998-850E-E509190DCA23}" type="presParOf" srcId="{E34CBA86-2980-420C-AD66-85C8BC9D9F0D}" destId="{60F6A05E-ADC8-4099-9E7E-C545ED42615C}" srcOrd="2" destOrd="0" presId="urn:microsoft.com/office/officeart/2005/8/layout/gear1"/>
    <dgm:cxn modelId="{C2F47FB7-2AF2-4FA9-AEDB-37DE03088B78}" type="presParOf" srcId="{E34CBA86-2980-420C-AD66-85C8BC9D9F0D}" destId="{F77C6702-5C81-4EB9-82D5-C5BF73E7DA11}" srcOrd="3" destOrd="0" presId="urn:microsoft.com/office/officeart/2005/8/layout/gear1"/>
    <dgm:cxn modelId="{10FD27C3-7916-44E8-B2B4-7852D91E1E6F}" type="presParOf" srcId="{E34CBA86-2980-420C-AD66-85C8BC9D9F0D}" destId="{914B8F4B-A470-488C-9227-43050E7CDB4D}" srcOrd="4" destOrd="0" presId="urn:microsoft.com/office/officeart/2005/8/layout/gear1"/>
    <dgm:cxn modelId="{4A2EEBA4-F2FF-4D61-9D64-F67864E8BCE3}" type="presParOf" srcId="{E34CBA86-2980-420C-AD66-85C8BC9D9F0D}" destId="{DAC3369B-09FC-4683-8484-9719DE34305F}" srcOrd="5" destOrd="0" presId="urn:microsoft.com/office/officeart/2005/8/layout/gear1"/>
    <dgm:cxn modelId="{B47FE4AB-DFF6-49C2-9D97-6838E4EB1141}" type="presParOf" srcId="{E34CBA86-2980-420C-AD66-85C8BC9D9F0D}" destId="{A453174C-D23E-46F3-BD66-C4C152DFEA9C}" srcOrd="6" destOrd="0" presId="urn:microsoft.com/office/officeart/2005/8/layout/gear1"/>
    <dgm:cxn modelId="{317EA693-BAFB-4641-BF93-27206713F7CD}" type="presParOf" srcId="{E34CBA86-2980-420C-AD66-85C8BC9D9F0D}" destId="{7128ED74-92EB-4E70-88C4-14BA9F411CA5}" srcOrd="7" destOrd="0" presId="urn:microsoft.com/office/officeart/2005/8/layout/gear1"/>
    <dgm:cxn modelId="{6C598ABA-75CC-4531-B44A-E20496EDB5A8}" type="presParOf" srcId="{E34CBA86-2980-420C-AD66-85C8BC9D9F0D}" destId="{DD996143-111F-430B-B834-3483ABC3D3C4}" srcOrd="8" destOrd="0" presId="urn:microsoft.com/office/officeart/2005/8/layout/gear1"/>
    <dgm:cxn modelId="{13DCD3E1-DEA4-4289-8FAE-596B26944FB1}" type="presParOf" srcId="{E34CBA86-2980-420C-AD66-85C8BC9D9F0D}" destId="{F361310E-8427-4985-BC19-362BA2F2E4F3}" srcOrd="9" destOrd="0" presId="urn:microsoft.com/office/officeart/2005/8/layout/gear1"/>
    <dgm:cxn modelId="{FCA42534-3CF2-4162-978A-21C1D3DC9B87}" type="presParOf" srcId="{E34CBA86-2980-420C-AD66-85C8BC9D9F0D}" destId="{3EC680A7-DC9B-48E2-85C8-DBB50C922866}" srcOrd="10" destOrd="0" presId="urn:microsoft.com/office/officeart/2005/8/layout/gear1"/>
    <dgm:cxn modelId="{7B51702C-123B-4DBC-A44D-9E1E96077A4D}" type="presParOf" srcId="{E34CBA86-2980-420C-AD66-85C8BC9D9F0D}" destId="{6D626DAC-4A89-4841-88ED-EBCED8FB26D0}" srcOrd="11" destOrd="0" presId="urn:microsoft.com/office/officeart/2005/8/layout/gear1"/>
    <dgm:cxn modelId="{B9A92C62-19BD-43B1-A673-6A68094ECE28}" type="presParOf" srcId="{E34CBA86-2980-420C-AD66-85C8BC9D9F0D}" destId="{7007DBBC-FF80-4329-95EB-1FE5DA35BE03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46F9D0-2620-46E8-BD5C-3EB11E5AD34D}">
      <dsp:nvSpPr>
        <dsp:cNvPr id="0" name=""/>
        <dsp:cNvSpPr/>
      </dsp:nvSpPr>
      <dsp:spPr>
        <a:xfrm>
          <a:off x="2946128" y="1909918"/>
          <a:ext cx="2334344" cy="2334344"/>
        </a:xfrm>
        <a:prstGeom prst="gear9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20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3</a:t>
          </a:r>
          <a:endParaRPr lang="zh-CN" altLang="en-US" sz="2000" kern="12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sp:txBody>
      <dsp:txXfrm>
        <a:off x="3415435" y="2456727"/>
        <a:ext cx="1395730" cy="1199901"/>
      </dsp:txXfrm>
    </dsp:sp>
    <dsp:sp modelId="{F77C6702-5C81-4EB9-82D5-C5BF73E7DA11}">
      <dsp:nvSpPr>
        <dsp:cNvPr id="0" name=""/>
        <dsp:cNvSpPr/>
      </dsp:nvSpPr>
      <dsp:spPr>
        <a:xfrm>
          <a:off x="1587964" y="1358164"/>
          <a:ext cx="1697705" cy="1697705"/>
        </a:xfrm>
        <a:prstGeom prst="gear6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18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2</a:t>
          </a:r>
          <a:endParaRPr lang="zh-CN" altLang="en-US" sz="1800" kern="12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sp:txBody>
      <dsp:txXfrm>
        <a:off x="2015366" y="1788150"/>
        <a:ext cx="842901" cy="837733"/>
      </dsp:txXfrm>
    </dsp:sp>
    <dsp:sp modelId="{A453174C-D23E-46F3-BD66-C4C152DFEA9C}">
      <dsp:nvSpPr>
        <dsp:cNvPr id="0" name=""/>
        <dsp:cNvSpPr/>
      </dsp:nvSpPr>
      <dsp:spPr>
        <a:xfrm rot="20700000">
          <a:off x="2538852" y="186920"/>
          <a:ext cx="1663404" cy="1663404"/>
        </a:xfrm>
        <a:prstGeom prst="gear6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理论</a:t>
          </a:r>
          <a:r>
            <a:rPr lang="en-US" altLang="zh-CN" sz="2000" kern="1200" dirty="0" smtClean="0">
              <a:solidFill>
                <a:sysClr val="window" lastClr="FFFFFF"/>
              </a:solidFill>
              <a:latin typeface="Century Gothic"/>
              <a:ea typeface="微软雅黑"/>
              <a:cs typeface="+mn-cs"/>
            </a:rPr>
            <a:t>1</a:t>
          </a:r>
          <a:endParaRPr lang="zh-CN" altLang="en-US" sz="2000" kern="1200" dirty="0">
            <a:solidFill>
              <a:sysClr val="window" lastClr="FFFFFF"/>
            </a:solidFill>
            <a:latin typeface="Century Gothic"/>
            <a:ea typeface="微软雅黑"/>
            <a:cs typeface="+mn-cs"/>
          </a:endParaRPr>
        </a:p>
      </dsp:txBody>
      <dsp:txXfrm rot="-20700000">
        <a:off x="2903685" y="551754"/>
        <a:ext cx="933737" cy="933737"/>
      </dsp:txXfrm>
    </dsp:sp>
    <dsp:sp modelId="{3EC680A7-DC9B-48E2-85C8-DBB50C922866}">
      <dsp:nvSpPr>
        <dsp:cNvPr id="0" name=""/>
        <dsp:cNvSpPr/>
      </dsp:nvSpPr>
      <dsp:spPr>
        <a:xfrm>
          <a:off x="2767180" y="1557359"/>
          <a:ext cx="2987961" cy="2987961"/>
        </a:xfrm>
        <a:prstGeom prst="circularArrow">
          <a:avLst>
            <a:gd name="adj1" fmla="val 4688"/>
            <a:gd name="adj2" fmla="val 299029"/>
            <a:gd name="adj3" fmla="val 2517413"/>
            <a:gd name="adj4" fmla="val 15858592"/>
            <a:gd name="adj5" fmla="val 5469"/>
          </a:avLst>
        </a:prstGeom>
        <a:solidFill>
          <a:srgbClr val="5B9BD5">
            <a:lumMod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26DAC-4A89-4841-88ED-EBCED8FB26D0}">
      <dsp:nvSpPr>
        <dsp:cNvPr id="0" name=""/>
        <dsp:cNvSpPr/>
      </dsp:nvSpPr>
      <dsp:spPr>
        <a:xfrm>
          <a:off x="1287303" y="982311"/>
          <a:ext cx="2170940" cy="217094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5B9BD5">
            <a:lumMod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7DBBC-FF80-4329-95EB-1FE5DA35BE03}">
      <dsp:nvSpPr>
        <dsp:cNvPr id="0" name=""/>
        <dsp:cNvSpPr/>
      </dsp:nvSpPr>
      <dsp:spPr>
        <a:xfrm>
          <a:off x="2154089" y="-177641"/>
          <a:ext cx="2340711" cy="234071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5B9BD5">
            <a:lumMod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70606" y="6785602"/>
            <a:ext cx="5042759" cy="44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7" name="Group 6"/>
          <p:cNvGrpSpPr>
            <a:grpSpLocks/>
          </p:cNvGrpSpPr>
          <p:nvPr/>
        </p:nvGrpSpPr>
        <p:grpSpPr bwMode="auto">
          <a:xfrm>
            <a:off x="341834" y="4978426"/>
            <a:ext cx="3330971" cy="2407278"/>
            <a:chOff x="3125" y="1535"/>
            <a:chExt cx="856" cy="801"/>
          </a:xfrm>
        </p:grpSpPr>
        <p:sp>
          <p:nvSpPr>
            <p:cNvPr id="426" name="Text Box 16"/>
            <p:cNvSpPr txBox="1">
              <a:spLocks noChangeArrowheads="1"/>
            </p:cNvSpPr>
            <p:nvPr/>
          </p:nvSpPr>
          <p:spPr bwMode="auto">
            <a:xfrm>
              <a:off x="3125" y="1752"/>
              <a:ext cx="856" cy="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kern="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      单</a:t>
              </a:r>
              <a:r>
                <a:rPr lang="zh-CN" altLang="en-US" kern="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击此处添加文字单击此处添加文字单击此处添加文字，单击此处添加文字单击此处添加文字单击此处添加文字。</a:t>
              </a:r>
            </a:p>
          </p:txBody>
        </p:sp>
        <p:sp>
          <p:nvSpPr>
            <p:cNvPr id="427" name="Text Box 16"/>
            <p:cNvSpPr txBox="1">
              <a:spLocks noChangeArrowheads="1"/>
            </p:cNvSpPr>
            <p:nvPr/>
          </p:nvSpPr>
          <p:spPr bwMode="auto">
            <a:xfrm>
              <a:off x="3316" y="1535"/>
              <a:ext cx="35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要点</a:t>
              </a:r>
            </a:p>
          </p:txBody>
        </p:sp>
      </p:grpSp>
      <p:grpSp>
        <p:nvGrpSpPr>
          <p:cNvPr id="220" name="Group 15"/>
          <p:cNvGrpSpPr>
            <a:grpSpLocks/>
          </p:cNvGrpSpPr>
          <p:nvPr/>
        </p:nvGrpSpPr>
        <p:grpSpPr bwMode="auto">
          <a:xfrm flipH="1">
            <a:off x="4893730" y="2016125"/>
            <a:ext cx="1637845" cy="1487644"/>
            <a:chOff x="1383" y="1888"/>
            <a:chExt cx="848" cy="770"/>
          </a:xfrm>
        </p:grpSpPr>
        <p:sp>
          <p:nvSpPr>
            <p:cNvPr id="350" name="Freeform 16"/>
            <p:cNvSpPr>
              <a:spLocks/>
            </p:cNvSpPr>
            <p:nvPr/>
          </p:nvSpPr>
          <p:spPr bwMode="auto">
            <a:xfrm>
              <a:off x="1967" y="1888"/>
              <a:ext cx="46" cy="165"/>
            </a:xfrm>
            <a:custGeom>
              <a:avLst/>
              <a:gdLst>
                <a:gd name="T0" fmla="*/ 0 w 258"/>
                <a:gd name="T1" fmla="*/ 0 h 930"/>
                <a:gd name="T2" fmla="*/ 40 w 258"/>
                <a:gd name="T3" fmla="*/ 114 h 930"/>
                <a:gd name="T4" fmla="*/ 46 w 258"/>
                <a:gd name="T5" fmla="*/ 165 h 930"/>
                <a:gd name="T6" fmla="*/ 7 w 258"/>
                <a:gd name="T7" fmla="*/ 61 h 930"/>
                <a:gd name="T8" fmla="*/ 0 w 258"/>
                <a:gd name="T9" fmla="*/ 0 h 9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8" h="930">
                  <a:moveTo>
                    <a:pt x="0" y="0"/>
                  </a:moveTo>
                  <a:lnTo>
                    <a:pt x="223" y="640"/>
                  </a:lnTo>
                  <a:lnTo>
                    <a:pt x="258" y="930"/>
                  </a:lnTo>
                  <a:lnTo>
                    <a:pt x="4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1" name="Freeform 17"/>
            <p:cNvSpPr>
              <a:spLocks/>
            </p:cNvSpPr>
            <p:nvPr/>
          </p:nvSpPr>
          <p:spPr bwMode="auto">
            <a:xfrm>
              <a:off x="1967" y="1888"/>
              <a:ext cx="46" cy="165"/>
            </a:xfrm>
            <a:custGeom>
              <a:avLst/>
              <a:gdLst>
                <a:gd name="T0" fmla="*/ 0 w 258"/>
                <a:gd name="T1" fmla="*/ 0 h 930"/>
                <a:gd name="T2" fmla="*/ 40 w 258"/>
                <a:gd name="T3" fmla="*/ 114 h 930"/>
                <a:gd name="T4" fmla="*/ 46 w 258"/>
                <a:gd name="T5" fmla="*/ 165 h 930"/>
                <a:gd name="T6" fmla="*/ 7 w 258"/>
                <a:gd name="T7" fmla="*/ 61 h 930"/>
                <a:gd name="T8" fmla="*/ 0 w 258"/>
                <a:gd name="T9" fmla="*/ 0 h 9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8" h="930">
                  <a:moveTo>
                    <a:pt x="0" y="0"/>
                  </a:moveTo>
                  <a:lnTo>
                    <a:pt x="223" y="640"/>
                  </a:lnTo>
                  <a:lnTo>
                    <a:pt x="258" y="930"/>
                  </a:lnTo>
                  <a:lnTo>
                    <a:pt x="4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2" name="Freeform 18"/>
            <p:cNvSpPr>
              <a:spLocks/>
            </p:cNvSpPr>
            <p:nvPr/>
          </p:nvSpPr>
          <p:spPr bwMode="auto">
            <a:xfrm>
              <a:off x="2077" y="1955"/>
              <a:ext cx="46" cy="149"/>
            </a:xfrm>
            <a:custGeom>
              <a:avLst/>
              <a:gdLst>
                <a:gd name="T0" fmla="*/ 27 w 262"/>
                <a:gd name="T1" fmla="*/ 0 h 841"/>
                <a:gd name="T2" fmla="*/ 46 w 262"/>
                <a:gd name="T3" fmla="*/ 103 h 841"/>
                <a:gd name="T4" fmla="*/ 23 w 262"/>
                <a:gd name="T5" fmla="*/ 149 h 841"/>
                <a:gd name="T6" fmla="*/ 0 w 262"/>
                <a:gd name="T7" fmla="*/ 54 h 841"/>
                <a:gd name="T8" fmla="*/ 27 w 262"/>
                <a:gd name="T9" fmla="*/ 0 h 8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2" h="841">
                  <a:moveTo>
                    <a:pt x="156" y="0"/>
                  </a:moveTo>
                  <a:lnTo>
                    <a:pt x="262" y="583"/>
                  </a:lnTo>
                  <a:lnTo>
                    <a:pt x="130" y="841"/>
                  </a:lnTo>
                  <a:lnTo>
                    <a:pt x="0" y="30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3" name="Freeform 19"/>
            <p:cNvSpPr>
              <a:spLocks/>
            </p:cNvSpPr>
            <p:nvPr/>
          </p:nvSpPr>
          <p:spPr bwMode="auto">
            <a:xfrm>
              <a:off x="2077" y="1955"/>
              <a:ext cx="46" cy="149"/>
            </a:xfrm>
            <a:custGeom>
              <a:avLst/>
              <a:gdLst>
                <a:gd name="T0" fmla="*/ 27 w 262"/>
                <a:gd name="T1" fmla="*/ 0 h 841"/>
                <a:gd name="T2" fmla="*/ 46 w 262"/>
                <a:gd name="T3" fmla="*/ 103 h 841"/>
                <a:gd name="T4" fmla="*/ 23 w 262"/>
                <a:gd name="T5" fmla="*/ 149 h 841"/>
                <a:gd name="T6" fmla="*/ 0 w 262"/>
                <a:gd name="T7" fmla="*/ 54 h 841"/>
                <a:gd name="T8" fmla="*/ 27 w 262"/>
                <a:gd name="T9" fmla="*/ 0 h 8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2" h="841">
                  <a:moveTo>
                    <a:pt x="156" y="0"/>
                  </a:moveTo>
                  <a:lnTo>
                    <a:pt x="262" y="583"/>
                  </a:lnTo>
                  <a:lnTo>
                    <a:pt x="130" y="841"/>
                  </a:lnTo>
                  <a:lnTo>
                    <a:pt x="0" y="30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4" name="Freeform 20"/>
            <p:cNvSpPr>
              <a:spLocks/>
            </p:cNvSpPr>
            <p:nvPr/>
          </p:nvSpPr>
          <p:spPr bwMode="auto">
            <a:xfrm>
              <a:off x="2143" y="2051"/>
              <a:ext cx="57" cy="130"/>
            </a:xfrm>
            <a:custGeom>
              <a:avLst/>
              <a:gdLst>
                <a:gd name="T0" fmla="*/ 52 w 324"/>
                <a:gd name="T1" fmla="*/ 0 h 737"/>
                <a:gd name="T2" fmla="*/ 57 w 324"/>
                <a:gd name="T3" fmla="*/ 89 h 737"/>
                <a:gd name="T4" fmla="*/ 13 w 324"/>
                <a:gd name="T5" fmla="*/ 130 h 737"/>
                <a:gd name="T6" fmla="*/ 0 w 324"/>
                <a:gd name="T7" fmla="*/ 49 h 737"/>
                <a:gd name="T8" fmla="*/ 52 w 324"/>
                <a:gd name="T9" fmla="*/ 0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37">
                  <a:moveTo>
                    <a:pt x="295" y="0"/>
                  </a:moveTo>
                  <a:lnTo>
                    <a:pt x="324" y="502"/>
                  </a:lnTo>
                  <a:lnTo>
                    <a:pt x="74" y="737"/>
                  </a:lnTo>
                  <a:lnTo>
                    <a:pt x="0" y="277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5" name="Freeform 21"/>
            <p:cNvSpPr>
              <a:spLocks/>
            </p:cNvSpPr>
            <p:nvPr/>
          </p:nvSpPr>
          <p:spPr bwMode="auto">
            <a:xfrm>
              <a:off x="2143" y="2051"/>
              <a:ext cx="57" cy="130"/>
            </a:xfrm>
            <a:custGeom>
              <a:avLst/>
              <a:gdLst>
                <a:gd name="T0" fmla="*/ 52 w 324"/>
                <a:gd name="T1" fmla="*/ 0 h 737"/>
                <a:gd name="T2" fmla="*/ 57 w 324"/>
                <a:gd name="T3" fmla="*/ 89 h 737"/>
                <a:gd name="T4" fmla="*/ 13 w 324"/>
                <a:gd name="T5" fmla="*/ 130 h 737"/>
                <a:gd name="T6" fmla="*/ 0 w 324"/>
                <a:gd name="T7" fmla="*/ 49 h 737"/>
                <a:gd name="T8" fmla="*/ 52 w 324"/>
                <a:gd name="T9" fmla="*/ 0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37">
                  <a:moveTo>
                    <a:pt x="295" y="0"/>
                  </a:moveTo>
                  <a:lnTo>
                    <a:pt x="324" y="502"/>
                  </a:lnTo>
                  <a:lnTo>
                    <a:pt x="74" y="737"/>
                  </a:lnTo>
                  <a:lnTo>
                    <a:pt x="0" y="277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6" name="Freeform 22"/>
            <p:cNvSpPr>
              <a:spLocks/>
            </p:cNvSpPr>
            <p:nvPr/>
          </p:nvSpPr>
          <p:spPr bwMode="auto">
            <a:xfrm>
              <a:off x="2167" y="2207"/>
              <a:ext cx="64" cy="92"/>
            </a:xfrm>
            <a:custGeom>
              <a:avLst/>
              <a:gdLst>
                <a:gd name="T0" fmla="*/ 64 w 360"/>
                <a:gd name="T1" fmla="*/ 0 h 523"/>
                <a:gd name="T2" fmla="*/ 64 w 360"/>
                <a:gd name="T3" fmla="*/ 65 h 523"/>
                <a:gd name="T4" fmla="*/ 10 w 360"/>
                <a:gd name="T5" fmla="*/ 92 h 523"/>
                <a:gd name="T6" fmla="*/ 0 w 360"/>
                <a:gd name="T7" fmla="*/ 31 h 523"/>
                <a:gd name="T8" fmla="*/ 64 w 360"/>
                <a:gd name="T9" fmla="*/ 0 h 5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" h="523">
                  <a:moveTo>
                    <a:pt x="360" y="0"/>
                  </a:moveTo>
                  <a:lnTo>
                    <a:pt x="360" y="370"/>
                  </a:lnTo>
                  <a:lnTo>
                    <a:pt x="54" y="523"/>
                  </a:lnTo>
                  <a:lnTo>
                    <a:pt x="0" y="179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7" name="Freeform 23"/>
            <p:cNvSpPr>
              <a:spLocks/>
            </p:cNvSpPr>
            <p:nvPr/>
          </p:nvSpPr>
          <p:spPr bwMode="auto">
            <a:xfrm>
              <a:off x="2167" y="2207"/>
              <a:ext cx="64" cy="92"/>
            </a:xfrm>
            <a:custGeom>
              <a:avLst/>
              <a:gdLst>
                <a:gd name="T0" fmla="*/ 64 w 360"/>
                <a:gd name="T1" fmla="*/ 0 h 523"/>
                <a:gd name="T2" fmla="*/ 64 w 360"/>
                <a:gd name="T3" fmla="*/ 65 h 523"/>
                <a:gd name="T4" fmla="*/ 10 w 360"/>
                <a:gd name="T5" fmla="*/ 92 h 523"/>
                <a:gd name="T6" fmla="*/ 0 w 360"/>
                <a:gd name="T7" fmla="*/ 31 h 523"/>
                <a:gd name="T8" fmla="*/ 64 w 360"/>
                <a:gd name="T9" fmla="*/ 0 h 5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0" h="523">
                  <a:moveTo>
                    <a:pt x="360" y="0"/>
                  </a:moveTo>
                  <a:lnTo>
                    <a:pt x="360" y="370"/>
                  </a:lnTo>
                  <a:lnTo>
                    <a:pt x="54" y="523"/>
                  </a:lnTo>
                  <a:lnTo>
                    <a:pt x="0" y="179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8" name="Freeform 24"/>
            <p:cNvSpPr>
              <a:spLocks/>
            </p:cNvSpPr>
            <p:nvPr/>
          </p:nvSpPr>
          <p:spPr bwMode="auto">
            <a:xfrm>
              <a:off x="2164" y="2238"/>
              <a:ext cx="13" cy="83"/>
            </a:xfrm>
            <a:custGeom>
              <a:avLst/>
              <a:gdLst>
                <a:gd name="T0" fmla="*/ 3 w 69"/>
                <a:gd name="T1" fmla="*/ 0 h 469"/>
                <a:gd name="T2" fmla="*/ 13 w 69"/>
                <a:gd name="T3" fmla="*/ 61 h 469"/>
                <a:gd name="T4" fmla="*/ 13 w 69"/>
                <a:gd name="T5" fmla="*/ 63 h 469"/>
                <a:gd name="T6" fmla="*/ 13 w 69"/>
                <a:gd name="T7" fmla="*/ 65 h 469"/>
                <a:gd name="T8" fmla="*/ 12 w 69"/>
                <a:gd name="T9" fmla="*/ 67 h 469"/>
                <a:gd name="T10" fmla="*/ 12 w 69"/>
                <a:gd name="T11" fmla="*/ 69 h 469"/>
                <a:gd name="T12" fmla="*/ 12 w 69"/>
                <a:gd name="T13" fmla="*/ 71 h 469"/>
                <a:gd name="T14" fmla="*/ 12 w 69"/>
                <a:gd name="T15" fmla="*/ 73 h 469"/>
                <a:gd name="T16" fmla="*/ 12 w 69"/>
                <a:gd name="T17" fmla="*/ 75 h 469"/>
                <a:gd name="T18" fmla="*/ 11 w 69"/>
                <a:gd name="T19" fmla="*/ 77 h 469"/>
                <a:gd name="T20" fmla="*/ 11 w 69"/>
                <a:gd name="T21" fmla="*/ 79 h 469"/>
                <a:gd name="T22" fmla="*/ 11 w 69"/>
                <a:gd name="T23" fmla="*/ 81 h 469"/>
                <a:gd name="T24" fmla="*/ 11 w 69"/>
                <a:gd name="T25" fmla="*/ 83 h 469"/>
                <a:gd name="T26" fmla="*/ 0 w 69"/>
                <a:gd name="T27" fmla="*/ 26 h 469"/>
                <a:gd name="T28" fmla="*/ 0 w 69"/>
                <a:gd name="T29" fmla="*/ 24 h 469"/>
                <a:gd name="T30" fmla="*/ 1 w 69"/>
                <a:gd name="T31" fmla="*/ 21 h 469"/>
                <a:gd name="T32" fmla="*/ 1 w 69"/>
                <a:gd name="T33" fmla="*/ 19 h 469"/>
                <a:gd name="T34" fmla="*/ 1 w 69"/>
                <a:gd name="T35" fmla="*/ 17 h 469"/>
                <a:gd name="T36" fmla="*/ 2 w 69"/>
                <a:gd name="T37" fmla="*/ 14 h 469"/>
                <a:gd name="T38" fmla="*/ 2 w 69"/>
                <a:gd name="T39" fmla="*/ 12 h 469"/>
                <a:gd name="T40" fmla="*/ 2 w 69"/>
                <a:gd name="T41" fmla="*/ 10 h 469"/>
                <a:gd name="T42" fmla="*/ 2 w 69"/>
                <a:gd name="T43" fmla="*/ 7 h 469"/>
                <a:gd name="T44" fmla="*/ 2 w 69"/>
                <a:gd name="T45" fmla="*/ 5 h 469"/>
                <a:gd name="T46" fmla="*/ 3 w 69"/>
                <a:gd name="T47" fmla="*/ 2 h 469"/>
                <a:gd name="T48" fmla="*/ 3 w 69"/>
                <a:gd name="T49" fmla="*/ 0 h 4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9" h="469">
                  <a:moveTo>
                    <a:pt x="15" y="0"/>
                  </a:moveTo>
                  <a:lnTo>
                    <a:pt x="69" y="344"/>
                  </a:lnTo>
                  <a:lnTo>
                    <a:pt x="68" y="355"/>
                  </a:lnTo>
                  <a:lnTo>
                    <a:pt x="67" y="366"/>
                  </a:lnTo>
                  <a:lnTo>
                    <a:pt x="66" y="378"/>
                  </a:lnTo>
                  <a:lnTo>
                    <a:pt x="65" y="389"/>
                  </a:lnTo>
                  <a:lnTo>
                    <a:pt x="64" y="401"/>
                  </a:lnTo>
                  <a:lnTo>
                    <a:pt x="63" y="413"/>
                  </a:lnTo>
                  <a:lnTo>
                    <a:pt x="62" y="424"/>
                  </a:lnTo>
                  <a:lnTo>
                    <a:pt x="61" y="435"/>
                  </a:lnTo>
                  <a:lnTo>
                    <a:pt x="59" y="447"/>
                  </a:lnTo>
                  <a:lnTo>
                    <a:pt x="57" y="458"/>
                  </a:lnTo>
                  <a:lnTo>
                    <a:pt x="56" y="469"/>
                  </a:lnTo>
                  <a:lnTo>
                    <a:pt x="0" y="148"/>
                  </a:lnTo>
                  <a:lnTo>
                    <a:pt x="2" y="134"/>
                  </a:lnTo>
                  <a:lnTo>
                    <a:pt x="4" y="121"/>
                  </a:lnTo>
                  <a:lnTo>
                    <a:pt x="5" y="108"/>
                  </a:lnTo>
                  <a:lnTo>
                    <a:pt x="7" y="94"/>
                  </a:lnTo>
                  <a:lnTo>
                    <a:pt x="8" y="81"/>
                  </a:lnTo>
                  <a:lnTo>
                    <a:pt x="9" y="68"/>
                  </a:lnTo>
                  <a:lnTo>
                    <a:pt x="11" y="54"/>
                  </a:lnTo>
                  <a:lnTo>
                    <a:pt x="12" y="41"/>
                  </a:lnTo>
                  <a:lnTo>
                    <a:pt x="13" y="27"/>
                  </a:lnTo>
                  <a:lnTo>
                    <a:pt x="14" y="1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59" name="Freeform 25"/>
            <p:cNvSpPr>
              <a:spLocks/>
            </p:cNvSpPr>
            <p:nvPr/>
          </p:nvSpPr>
          <p:spPr bwMode="auto">
            <a:xfrm>
              <a:off x="2163" y="2264"/>
              <a:ext cx="11" cy="67"/>
            </a:xfrm>
            <a:custGeom>
              <a:avLst/>
              <a:gdLst>
                <a:gd name="T0" fmla="*/ 2 w 66"/>
                <a:gd name="T1" fmla="*/ 0 h 378"/>
                <a:gd name="T2" fmla="*/ 11 w 66"/>
                <a:gd name="T3" fmla="*/ 57 h 378"/>
                <a:gd name="T4" fmla="*/ 11 w 66"/>
                <a:gd name="T5" fmla="*/ 59 h 378"/>
                <a:gd name="T6" fmla="*/ 10 w 66"/>
                <a:gd name="T7" fmla="*/ 61 h 378"/>
                <a:gd name="T8" fmla="*/ 10 w 66"/>
                <a:gd name="T9" fmla="*/ 63 h 378"/>
                <a:gd name="T10" fmla="*/ 10 w 66"/>
                <a:gd name="T11" fmla="*/ 65 h 378"/>
                <a:gd name="T12" fmla="*/ 10 w 66"/>
                <a:gd name="T13" fmla="*/ 67 h 378"/>
                <a:gd name="T14" fmla="*/ 0 w 66"/>
                <a:gd name="T15" fmla="*/ 12 h 378"/>
                <a:gd name="T16" fmla="*/ 0 w 66"/>
                <a:gd name="T17" fmla="*/ 9 h 378"/>
                <a:gd name="T18" fmla="*/ 1 w 66"/>
                <a:gd name="T19" fmla="*/ 7 h 378"/>
                <a:gd name="T20" fmla="*/ 1 w 66"/>
                <a:gd name="T21" fmla="*/ 5 h 378"/>
                <a:gd name="T22" fmla="*/ 1 w 66"/>
                <a:gd name="T23" fmla="*/ 2 h 378"/>
                <a:gd name="T24" fmla="*/ 2 w 66"/>
                <a:gd name="T25" fmla="*/ 0 h 3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6" h="378">
                  <a:moveTo>
                    <a:pt x="10" y="0"/>
                  </a:moveTo>
                  <a:lnTo>
                    <a:pt x="66" y="321"/>
                  </a:lnTo>
                  <a:lnTo>
                    <a:pt x="64" y="332"/>
                  </a:lnTo>
                  <a:lnTo>
                    <a:pt x="62" y="344"/>
                  </a:lnTo>
                  <a:lnTo>
                    <a:pt x="61" y="355"/>
                  </a:lnTo>
                  <a:lnTo>
                    <a:pt x="59" y="366"/>
                  </a:lnTo>
                  <a:lnTo>
                    <a:pt x="57" y="378"/>
                  </a:lnTo>
                  <a:lnTo>
                    <a:pt x="0" y="66"/>
                  </a:lnTo>
                  <a:lnTo>
                    <a:pt x="2" y="53"/>
                  </a:lnTo>
                  <a:lnTo>
                    <a:pt x="4" y="40"/>
                  </a:lnTo>
                  <a:lnTo>
                    <a:pt x="6" y="26"/>
                  </a:lnTo>
                  <a:lnTo>
                    <a:pt x="8" y="1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0" name="Freeform 26"/>
            <p:cNvSpPr>
              <a:spLocks/>
            </p:cNvSpPr>
            <p:nvPr/>
          </p:nvSpPr>
          <p:spPr bwMode="auto">
            <a:xfrm>
              <a:off x="2163" y="2238"/>
              <a:ext cx="14" cy="93"/>
            </a:xfrm>
            <a:custGeom>
              <a:avLst/>
              <a:gdLst>
                <a:gd name="T0" fmla="*/ 4 w 79"/>
                <a:gd name="T1" fmla="*/ 0 h 526"/>
                <a:gd name="T2" fmla="*/ 14 w 79"/>
                <a:gd name="T3" fmla="*/ 61 h 526"/>
                <a:gd name="T4" fmla="*/ 14 w 79"/>
                <a:gd name="T5" fmla="*/ 63 h 526"/>
                <a:gd name="T6" fmla="*/ 14 w 79"/>
                <a:gd name="T7" fmla="*/ 65 h 526"/>
                <a:gd name="T8" fmla="*/ 13 w 79"/>
                <a:gd name="T9" fmla="*/ 67 h 526"/>
                <a:gd name="T10" fmla="*/ 13 w 79"/>
                <a:gd name="T11" fmla="*/ 69 h 526"/>
                <a:gd name="T12" fmla="*/ 13 w 79"/>
                <a:gd name="T13" fmla="*/ 71 h 526"/>
                <a:gd name="T14" fmla="*/ 13 w 79"/>
                <a:gd name="T15" fmla="*/ 73 h 526"/>
                <a:gd name="T16" fmla="*/ 13 w 79"/>
                <a:gd name="T17" fmla="*/ 75 h 526"/>
                <a:gd name="T18" fmla="*/ 13 w 79"/>
                <a:gd name="T19" fmla="*/ 77 h 526"/>
                <a:gd name="T20" fmla="*/ 12 w 79"/>
                <a:gd name="T21" fmla="*/ 79 h 526"/>
                <a:gd name="T22" fmla="*/ 12 w 79"/>
                <a:gd name="T23" fmla="*/ 81 h 526"/>
                <a:gd name="T24" fmla="*/ 12 w 79"/>
                <a:gd name="T25" fmla="*/ 83 h 526"/>
                <a:gd name="T26" fmla="*/ 11 w 79"/>
                <a:gd name="T27" fmla="*/ 85 h 526"/>
                <a:gd name="T28" fmla="*/ 11 w 79"/>
                <a:gd name="T29" fmla="*/ 87 h 526"/>
                <a:gd name="T30" fmla="*/ 11 w 79"/>
                <a:gd name="T31" fmla="*/ 89 h 526"/>
                <a:gd name="T32" fmla="*/ 10 w 79"/>
                <a:gd name="T33" fmla="*/ 91 h 526"/>
                <a:gd name="T34" fmla="*/ 10 w 79"/>
                <a:gd name="T35" fmla="*/ 93 h 526"/>
                <a:gd name="T36" fmla="*/ 0 w 79"/>
                <a:gd name="T37" fmla="*/ 38 h 526"/>
                <a:gd name="T38" fmla="*/ 0 w 79"/>
                <a:gd name="T39" fmla="*/ 36 h 526"/>
                <a:gd name="T40" fmla="*/ 1 w 79"/>
                <a:gd name="T41" fmla="*/ 33 h 526"/>
                <a:gd name="T42" fmla="*/ 1 w 79"/>
                <a:gd name="T43" fmla="*/ 31 h 526"/>
                <a:gd name="T44" fmla="*/ 1 w 79"/>
                <a:gd name="T45" fmla="*/ 28 h 526"/>
                <a:gd name="T46" fmla="*/ 2 w 79"/>
                <a:gd name="T47" fmla="*/ 26 h 526"/>
                <a:gd name="T48" fmla="*/ 2 w 79"/>
                <a:gd name="T49" fmla="*/ 24 h 526"/>
                <a:gd name="T50" fmla="*/ 2 w 79"/>
                <a:gd name="T51" fmla="*/ 21 h 526"/>
                <a:gd name="T52" fmla="*/ 3 w 79"/>
                <a:gd name="T53" fmla="*/ 19 h 526"/>
                <a:gd name="T54" fmla="*/ 3 w 79"/>
                <a:gd name="T55" fmla="*/ 17 h 526"/>
                <a:gd name="T56" fmla="*/ 3 w 79"/>
                <a:gd name="T57" fmla="*/ 14 h 526"/>
                <a:gd name="T58" fmla="*/ 3 w 79"/>
                <a:gd name="T59" fmla="*/ 12 h 526"/>
                <a:gd name="T60" fmla="*/ 4 w 79"/>
                <a:gd name="T61" fmla="*/ 10 h 526"/>
                <a:gd name="T62" fmla="*/ 4 w 79"/>
                <a:gd name="T63" fmla="*/ 7 h 526"/>
                <a:gd name="T64" fmla="*/ 4 w 79"/>
                <a:gd name="T65" fmla="*/ 5 h 526"/>
                <a:gd name="T66" fmla="*/ 4 w 79"/>
                <a:gd name="T67" fmla="*/ 2 h 526"/>
                <a:gd name="T68" fmla="*/ 4 w 79"/>
                <a:gd name="T69" fmla="*/ 0 h 5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9" h="526">
                  <a:moveTo>
                    <a:pt x="25" y="0"/>
                  </a:moveTo>
                  <a:lnTo>
                    <a:pt x="79" y="344"/>
                  </a:lnTo>
                  <a:lnTo>
                    <a:pt x="78" y="355"/>
                  </a:lnTo>
                  <a:lnTo>
                    <a:pt x="77" y="366"/>
                  </a:lnTo>
                  <a:lnTo>
                    <a:pt x="76" y="378"/>
                  </a:lnTo>
                  <a:lnTo>
                    <a:pt x="75" y="389"/>
                  </a:lnTo>
                  <a:lnTo>
                    <a:pt x="74" y="401"/>
                  </a:lnTo>
                  <a:lnTo>
                    <a:pt x="73" y="413"/>
                  </a:lnTo>
                  <a:lnTo>
                    <a:pt x="72" y="424"/>
                  </a:lnTo>
                  <a:lnTo>
                    <a:pt x="71" y="435"/>
                  </a:lnTo>
                  <a:lnTo>
                    <a:pt x="69" y="447"/>
                  </a:lnTo>
                  <a:lnTo>
                    <a:pt x="67" y="458"/>
                  </a:lnTo>
                  <a:lnTo>
                    <a:pt x="66" y="469"/>
                  </a:lnTo>
                  <a:lnTo>
                    <a:pt x="64" y="480"/>
                  </a:lnTo>
                  <a:lnTo>
                    <a:pt x="62" y="492"/>
                  </a:lnTo>
                  <a:lnTo>
                    <a:pt x="61" y="503"/>
                  </a:lnTo>
                  <a:lnTo>
                    <a:pt x="59" y="514"/>
                  </a:lnTo>
                  <a:lnTo>
                    <a:pt x="57" y="526"/>
                  </a:lnTo>
                  <a:lnTo>
                    <a:pt x="0" y="214"/>
                  </a:lnTo>
                  <a:lnTo>
                    <a:pt x="2" y="201"/>
                  </a:lnTo>
                  <a:lnTo>
                    <a:pt x="4" y="188"/>
                  </a:lnTo>
                  <a:lnTo>
                    <a:pt x="6" y="174"/>
                  </a:lnTo>
                  <a:lnTo>
                    <a:pt x="8" y="161"/>
                  </a:lnTo>
                  <a:lnTo>
                    <a:pt x="10" y="148"/>
                  </a:lnTo>
                  <a:lnTo>
                    <a:pt x="12" y="134"/>
                  </a:lnTo>
                  <a:lnTo>
                    <a:pt x="14" y="121"/>
                  </a:lnTo>
                  <a:lnTo>
                    <a:pt x="15" y="108"/>
                  </a:lnTo>
                  <a:lnTo>
                    <a:pt x="17" y="94"/>
                  </a:lnTo>
                  <a:lnTo>
                    <a:pt x="18" y="81"/>
                  </a:lnTo>
                  <a:lnTo>
                    <a:pt x="19" y="68"/>
                  </a:lnTo>
                  <a:lnTo>
                    <a:pt x="21" y="54"/>
                  </a:lnTo>
                  <a:lnTo>
                    <a:pt x="22" y="41"/>
                  </a:lnTo>
                  <a:lnTo>
                    <a:pt x="23" y="27"/>
                  </a:lnTo>
                  <a:lnTo>
                    <a:pt x="24" y="1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1" name="Freeform 27"/>
            <p:cNvSpPr>
              <a:spLocks/>
            </p:cNvSpPr>
            <p:nvPr/>
          </p:nvSpPr>
          <p:spPr bwMode="auto">
            <a:xfrm>
              <a:off x="2197" y="2309"/>
              <a:ext cx="20" cy="89"/>
            </a:xfrm>
            <a:custGeom>
              <a:avLst/>
              <a:gdLst>
                <a:gd name="T0" fmla="*/ 17 w 107"/>
                <a:gd name="T1" fmla="*/ 0 h 506"/>
                <a:gd name="T2" fmla="*/ 20 w 107"/>
                <a:gd name="T3" fmla="*/ 50 h 506"/>
                <a:gd name="T4" fmla="*/ 5 w 107"/>
                <a:gd name="T5" fmla="*/ 89 h 506"/>
                <a:gd name="T6" fmla="*/ 0 w 107"/>
                <a:gd name="T7" fmla="*/ 46 h 506"/>
                <a:gd name="T8" fmla="*/ 17 w 107"/>
                <a:gd name="T9" fmla="*/ 0 h 5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7" h="506">
                  <a:moveTo>
                    <a:pt x="92" y="0"/>
                  </a:moveTo>
                  <a:lnTo>
                    <a:pt x="107" y="284"/>
                  </a:lnTo>
                  <a:lnTo>
                    <a:pt x="29" y="506"/>
                  </a:lnTo>
                  <a:lnTo>
                    <a:pt x="0" y="26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2" name="Freeform 28"/>
            <p:cNvSpPr>
              <a:spLocks/>
            </p:cNvSpPr>
            <p:nvPr/>
          </p:nvSpPr>
          <p:spPr bwMode="auto">
            <a:xfrm>
              <a:off x="2197" y="2309"/>
              <a:ext cx="20" cy="89"/>
            </a:xfrm>
            <a:custGeom>
              <a:avLst/>
              <a:gdLst>
                <a:gd name="T0" fmla="*/ 17 w 107"/>
                <a:gd name="T1" fmla="*/ 0 h 506"/>
                <a:gd name="T2" fmla="*/ 20 w 107"/>
                <a:gd name="T3" fmla="*/ 50 h 506"/>
                <a:gd name="T4" fmla="*/ 5 w 107"/>
                <a:gd name="T5" fmla="*/ 89 h 506"/>
                <a:gd name="T6" fmla="*/ 0 w 107"/>
                <a:gd name="T7" fmla="*/ 46 h 506"/>
                <a:gd name="T8" fmla="*/ 17 w 107"/>
                <a:gd name="T9" fmla="*/ 0 h 5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7" h="506">
                  <a:moveTo>
                    <a:pt x="92" y="0"/>
                  </a:moveTo>
                  <a:lnTo>
                    <a:pt x="107" y="284"/>
                  </a:lnTo>
                  <a:lnTo>
                    <a:pt x="29" y="506"/>
                  </a:lnTo>
                  <a:lnTo>
                    <a:pt x="0" y="26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3" name="Freeform 29"/>
            <p:cNvSpPr>
              <a:spLocks/>
            </p:cNvSpPr>
            <p:nvPr/>
          </p:nvSpPr>
          <p:spPr bwMode="auto">
            <a:xfrm>
              <a:off x="2135" y="2355"/>
              <a:ext cx="67" cy="53"/>
            </a:xfrm>
            <a:custGeom>
              <a:avLst/>
              <a:gdLst>
                <a:gd name="T0" fmla="*/ 62 w 382"/>
                <a:gd name="T1" fmla="*/ 0 h 297"/>
                <a:gd name="T2" fmla="*/ 67 w 382"/>
                <a:gd name="T3" fmla="*/ 44 h 297"/>
                <a:gd name="T4" fmla="*/ 14 w 382"/>
                <a:gd name="T5" fmla="*/ 53 h 297"/>
                <a:gd name="T6" fmla="*/ 0 w 382"/>
                <a:gd name="T7" fmla="*/ 11 h 297"/>
                <a:gd name="T8" fmla="*/ 62 w 382"/>
                <a:gd name="T9" fmla="*/ 0 h 2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2" h="297">
                  <a:moveTo>
                    <a:pt x="353" y="0"/>
                  </a:moveTo>
                  <a:lnTo>
                    <a:pt x="382" y="245"/>
                  </a:lnTo>
                  <a:lnTo>
                    <a:pt x="82" y="297"/>
                  </a:lnTo>
                  <a:lnTo>
                    <a:pt x="0" y="61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4" name="Freeform 30"/>
            <p:cNvSpPr>
              <a:spLocks/>
            </p:cNvSpPr>
            <p:nvPr/>
          </p:nvSpPr>
          <p:spPr bwMode="auto">
            <a:xfrm>
              <a:off x="2135" y="2355"/>
              <a:ext cx="67" cy="53"/>
            </a:xfrm>
            <a:custGeom>
              <a:avLst/>
              <a:gdLst>
                <a:gd name="T0" fmla="*/ 62 w 382"/>
                <a:gd name="T1" fmla="*/ 0 h 297"/>
                <a:gd name="T2" fmla="*/ 67 w 382"/>
                <a:gd name="T3" fmla="*/ 44 h 297"/>
                <a:gd name="T4" fmla="*/ 14 w 382"/>
                <a:gd name="T5" fmla="*/ 53 h 297"/>
                <a:gd name="T6" fmla="*/ 0 w 382"/>
                <a:gd name="T7" fmla="*/ 11 h 297"/>
                <a:gd name="T8" fmla="*/ 62 w 382"/>
                <a:gd name="T9" fmla="*/ 0 h 2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2" h="297">
                  <a:moveTo>
                    <a:pt x="353" y="0"/>
                  </a:moveTo>
                  <a:lnTo>
                    <a:pt x="382" y="245"/>
                  </a:lnTo>
                  <a:lnTo>
                    <a:pt x="82" y="297"/>
                  </a:lnTo>
                  <a:lnTo>
                    <a:pt x="0" y="61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5" name="Freeform 31"/>
            <p:cNvSpPr>
              <a:spLocks/>
            </p:cNvSpPr>
            <p:nvPr/>
          </p:nvSpPr>
          <p:spPr bwMode="auto">
            <a:xfrm>
              <a:off x="2123" y="2366"/>
              <a:ext cx="26" cy="61"/>
            </a:xfrm>
            <a:custGeom>
              <a:avLst/>
              <a:gdLst>
                <a:gd name="T0" fmla="*/ 11 w 144"/>
                <a:gd name="T1" fmla="*/ 0 h 343"/>
                <a:gd name="T2" fmla="*/ 26 w 144"/>
                <a:gd name="T3" fmla="*/ 42 h 343"/>
                <a:gd name="T4" fmla="*/ 25 w 144"/>
                <a:gd name="T5" fmla="*/ 45 h 343"/>
                <a:gd name="T6" fmla="*/ 23 w 144"/>
                <a:gd name="T7" fmla="*/ 47 h 343"/>
                <a:gd name="T8" fmla="*/ 22 w 144"/>
                <a:gd name="T9" fmla="*/ 50 h 343"/>
                <a:gd name="T10" fmla="*/ 21 w 144"/>
                <a:gd name="T11" fmla="*/ 53 h 343"/>
                <a:gd name="T12" fmla="*/ 19 w 144"/>
                <a:gd name="T13" fmla="*/ 55 h 343"/>
                <a:gd name="T14" fmla="*/ 18 w 144"/>
                <a:gd name="T15" fmla="*/ 58 h 343"/>
                <a:gd name="T16" fmla="*/ 16 w 144"/>
                <a:gd name="T17" fmla="*/ 61 h 343"/>
                <a:gd name="T18" fmla="*/ 0 w 144"/>
                <a:gd name="T19" fmla="*/ 22 h 343"/>
                <a:gd name="T20" fmla="*/ 2 w 144"/>
                <a:gd name="T21" fmla="*/ 19 h 343"/>
                <a:gd name="T22" fmla="*/ 3 w 144"/>
                <a:gd name="T23" fmla="*/ 16 h 343"/>
                <a:gd name="T24" fmla="*/ 5 w 144"/>
                <a:gd name="T25" fmla="*/ 13 h 343"/>
                <a:gd name="T26" fmla="*/ 7 w 144"/>
                <a:gd name="T27" fmla="*/ 10 h 343"/>
                <a:gd name="T28" fmla="*/ 8 w 144"/>
                <a:gd name="T29" fmla="*/ 7 h 343"/>
                <a:gd name="T30" fmla="*/ 10 w 144"/>
                <a:gd name="T31" fmla="*/ 3 h 343"/>
                <a:gd name="T32" fmla="*/ 11 w 144"/>
                <a:gd name="T33" fmla="*/ 0 h 3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4" h="343">
                  <a:moveTo>
                    <a:pt x="62" y="0"/>
                  </a:moveTo>
                  <a:lnTo>
                    <a:pt x="144" y="236"/>
                  </a:lnTo>
                  <a:lnTo>
                    <a:pt x="137" y="251"/>
                  </a:lnTo>
                  <a:lnTo>
                    <a:pt x="128" y="267"/>
                  </a:lnTo>
                  <a:lnTo>
                    <a:pt x="121" y="282"/>
                  </a:lnTo>
                  <a:lnTo>
                    <a:pt x="114" y="297"/>
                  </a:lnTo>
                  <a:lnTo>
                    <a:pt x="106" y="312"/>
                  </a:lnTo>
                  <a:lnTo>
                    <a:pt x="99" y="327"/>
                  </a:lnTo>
                  <a:lnTo>
                    <a:pt x="90" y="343"/>
                  </a:lnTo>
                  <a:lnTo>
                    <a:pt x="0" y="126"/>
                  </a:lnTo>
                  <a:lnTo>
                    <a:pt x="9" y="109"/>
                  </a:lnTo>
                  <a:lnTo>
                    <a:pt x="18" y="90"/>
                  </a:lnTo>
                  <a:lnTo>
                    <a:pt x="28" y="73"/>
                  </a:lnTo>
                  <a:lnTo>
                    <a:pt x="36" y="54"/>
                  </a:lnTo>
                  <a:lnTo>
                    <a:pt x="45" y="37"/>
                  </a:lnTo>
                  <a:lnTo>
                    <a:pt x="53" y="18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6" name="Freeform 32"/>
            <p:cNvSpPr>
              <a:spLocks/>
            </p:cNvSpPr>
            <p:nvPr/>
          </p:nvSpPr>
          <p:spPr bwMode="auto">
            <a:xfrm>
              <a:off x="2111" y="2389"/>
              <a:ext cx="29" cy="57"/>
            </a:xfrm>
            <a:custGeom>
              <a:avLst/>
              <a:gdLst>
                <a:gd name="T0" fmla="*/ 13 w 161"/>
                <a:gd name="T1" fmla="*/ 0 h 321"/>
                <a:gd name="T2" fmla="*/ 29 w 161"/>
                <a:gd name="T3" fmla="*/ 39 h 321"/>
                <a:gd name="T4" fmla="*/ 28 w 161"/>
                <a:gd name="T5" fmla="*/ 41 h 321"/>
                <a:gd name="T6" fmla="*/ 26 w 161"/>
                <a:gd name="T7" fmla="*/ 44 h 321"/>
                <a:gd name="T8" fmla="*/ 25 w 161"/>
                <a:gd name="T9" fmla="*/ 47 h 321"/>
                <a:gd name="T10" fmla="*/ 23 w 161"/>
                <a:gd name="T11" fmla="*/ 49 h 321"/>
                <a:gd name="T12" fmla="*/ 21 w 161"/>
                <a:gd name="T13" fmla="*/ 52 h 321"/>
                <a:gd name="T14" fmla="*/ 20 w 161"/>
                <a:gd name="T15" fmla="*/ 54 h 321"/>
                <a:gd name="T16" fmla="*/ 18 w 161"/>
                <a:gd name="T17" fmla="*/ 57 h 321"/>
                <a:gd name="T18" fmla="*/ 0 w 161"/>
                <a:gd name="T19" fmla="*/ 22 h 321"/>
                <a:gd name="T20" fmla="*/ 2 w 161"/>
                <a:gd name="T21" fmla="*/ 19 h 321"/>
                <a:gd name="T22" fmla="*/ 4 w 161"/>
                <a:gd name="T23" fmla="*/ 15 h 321"/>
                <a:gd name="T24" fmla="*/ 6 w 161"/>
                <a:gd name="T25" fmla="*/ 12 h 321"/>
                <a:gd name="T26" fmla="*/ 7 w 161"/>
                <a:gd name="T27" fmla="*/ 9 h 321"/>
                <a:gd name="T28" fmla="*/ 9 w 161"/>
                <a:gd name="T29" fmla="*/ 6 h 321"/>
                <a:gd name="T30" fmla="*/ 11 w 161"/>
                <a:gd name="T31" fmla="*/ 3 h 321"/>
                <a:gd name="T32" fmla="*/ 13 w 161"/>
                <a:gd name="T33" fmla="*/ 0 h 3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1" h="321">
                  <a:moveTo>
                    <a:pt x="71" y="0"/>
                  </a:moveTo>
                  <a:lnTo>
                    <a:pt x="161" y="217"/>
                  </a:lnTo>
                  <a:lnTo>
                    <a:pt x="153" y="231"/>
                  </a:lnTo>
                  <a:lnTo>
                    <a:pt x="145" y="247"/>
                  </a:lnTo>
                  <a:lnTo>
                    <a:pt x="137" y="262"/>
                  </a:lnTo>
                  <a:lnTo>
                    <a:pt x="127" y="276"/>
                  </a:lnTo>
                  <a:lnTo>
                    <a:pt x="119" y="291"/>
                  </a:lnTo>
                  <a:lnTo>
                    <a:pt x="110" y="306"/>
                  </a:lnTo>
                  <a:lnTo>
                    <a:pt x="102" y="321"/>
                  </a:lnTo>
                  <a:lnTo>
                    <a:pt x="0" y="122"/>
                  </a:lnTo>
                  <a:lnTo>
                    <a:pt x="10" y="105"/>
                  </a:lnTo>
                  <a:lnTo>
                    <a:pt x="22" y="87"/>
                  </a:lnTo>
                  <a:lnTo>
                    <a:pt x="31" y="70"/>
                  </a:lnTo>
                  <a:lnTo>
                    <a:pt x="41" y="52"/>
                  </a:lnTo>
                  <a:lnTo>
                    <a:pt x="51" y="35"/>
                  </a:lnTo>
                  <a:lnTo>
                    <a:pt x="61" y="18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7" name="Freeform 33"/>
            <p:cNvSpPr>
              <a:spLocks/>
            </p:cNvSpPr>
            <p:nvPr/>
          </p:nvSpPr>
          <p:spPr bwMode="auto">
            <a:xfrm>
              <a:off x="2107" y="2411"/>
              <a:ext cx="21" cy="40"/>
            </a:xfrm>
            <a:custGeom>
              <a:avLst/>
              <a:gdLst>
                <a:gd name="T0" fmla="*/ 4 w 123"/>
                <a:gd name="T1" fmla="*/ 0 h 227"/>
                <a:gd name="T2" fmla="*/ 21 w 123"/>
                <a:gd name="T3" fmla="*/ 35 h 227"/>
                <a:gd name="T4" fmla="*/ 19 w 123"/>
                <a:gd name="T5" fmla="*/ 38 h 227"/>
                <a:gd name="T6" fmla="*/ 18 w 123"/>
                <a:gd name="T7" fmla="*/ 40 h 227"/>
                <a:gd name="T8" fmla="*/ 0 w 123"/>
                <a:gd name="T9" fmla="*/ 6 h 227"/>
                <a:gd name="T10" fmla="*/ 2 w 123"/>
                <a:gd name="T11" fmla="*/ 3 h 227"/>
                <a:gd name="T12" fmla="*/ 4 w 123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227">
                  <a:moveTo>
                    <a:pt x="21" y="0"/>
                  </a:moveTo>
                  <a:lnTo>
                    <a:pt x="123" y="199"/>
                  </a:lnTo>
                  <a:lnTo>
                    <a:pt x="114" y="213"/>
                  </a:lnTo>
                  <a:lnTo>
                    <a:pt x="104" y="227"/>
                  </a:lnTo>
                  <a:lnTo>
                    <a:pt x="0" y="34"/>
                  </a:lnTo>
                  <a:lnTo>
                    <a:pt x="11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8" name="Freeform 34"/>
            <p:cNvSpPr>
              <a:spLocks/>
            </p:cNvSpPr>
            <p:nvPr/>
          </p:nvSpPr>
          <p:spPr bwMode="auto">
            <a:xfrm>
              <a:off x="2107" y="2366"/>
              <a:ext cx="42" cy="85"/>
            </a:xfrm>
            <a:custGeom>
              <a:avLst/>
              <a:gdLst>
                <a:gd name="T0" fmla="*/ 27 w 236"/>
                <a:gd name="T1" fmla="*/ 0 h 475"/>
                <a:gd name="T2" fmla="*/ 42 w 236"/>
                <a:gd name="T3" fmla="*/ 42 h 475"/>
                <a:gd name="T4" fmla="*/ 41 w 236"/>
                <a:gd name="T5" fmla="*/ 45 h 475"/>
                <a:gd name="T6" fmla="*/ 39 w 236"/>
                <a:gd name="T7" fmla="*/ 48 h 475"/>
                <a:gd name="T8" fmla="*/ 38 w 236"/>
                <a:gd name="T9" fmla="*/ 50 h 475"/>
                <a:gd name="T10" fmla="*/ 37 w 236"/>
                <a:gd name="T11" fmla="*/ 53 h 475"/>
                <a:gd name="T12" fmla="*/ 35 w 236"/>
                <a:gd name="T13" fmla="*/ 56 h 475"/>
                <a:gd name="T14" fmla="*/ 34 w 236"/>
                <a:gd name="T15" fmla="*/ 59 h 475"/>
                <a:gd name="T16" fmla="*/ 32 w 236"/>
                <a:gd name="T17" fmla="*/ 61 h 475"/>
                <a:gd name="T18" fmla="*/ 31 w 236"/>
                <a:gd name="T19" fmla="*/ 64 h 475"/>
                <a:gd name="T20" fmla="*/ 30 w 236"/>
                <a:gd name="T21" fmla="*/ 67 h 475"/>
                <a:gd name="T22" fmla="*/ 28 w 236"/>
                <a:gd name="T23" fmla="*/ 69 h 475"/>
                <a:gd name="T24" fmla="*/ 26 w 236"/>
                <a:gd name="T25" fmla="*/ 72 h 475"/>
                <a:gd name="T26" fmla="*/ 25 w 236"/>
                <a:gd name="T27" fmla="*/ 75 h 475"/>
                <a:gd name="T28" fmla="*/ 23 w 236"/>
                <a:gd name="T29" fmla="*/ 77 h 475"/>
                <a:gd name="T30" fmla="*/ 22 w 236"/>
                <a:gd name="T31" fmla="*/ 80 h 475"/>
                <a:gd name="T32" fmla="*/ 20 w 236"/>
                <a:gd name="T33" fmla="*/ 82 h 475"/>
                <a:gd name="T34" fmla="*/ 19 w 236"/>
                <a:gd name="T35" fmla="*/ 85 h 475"/>
                <a:gd name="T36" fmla="*/ 0 w 236"/>
                <a:gd name="T37" fmla="*/ 50 h 475"/>
                <a:gd name="T38" fmla="*/ 2 w 236"/>
                <a:gd name="T39" fmla="*/ 48 h 475"/>
                <a:gd name="T40" fmla="*/ 4 w 236"/>
                <a:gd name="T41" fmla="*/ 44 h 475"/>
                <a:gd name="T42" fmla="*/ 6 w 236"/>
                <a:gd name="T43" fmla="*/ 41 h 475"/>
                <a:gd name="T44" fmla="*/ 8 w 236"/>
                <a:gd name="T45" fmla="*/ 38 h 475"/>
                <a:gd name="T46" fmla="*/ 9 w 236"/>
                <a:gd name="T47" fmla="*/ 35 h 475"/>
                <a:gd name="T48" fmla="*/ 11 w 236"/>
                <a:gd name="T49" fmla="*/ 32 h 475"/>
                <a:gd name="T50" fmla="*/ 13 w 236"/>
                <a:gd name="T51" fmla="*/ 29 h 475"/>
                <a:gd name="T52" fmla="*/ 15 w 236"/>
                <a:gd name="T53" fmla="*/ 26 h 475"/>
                <a:gd name="T54" fmla="*/ 16 w 236"/>
                <a:gd name="T55" fmla="*/ 23 h 475"/>
                <a:gd name="T56" fmla="*/ 18 w 236"/>
                <a:gd name="T57" fmla="*/ 20 h 475"/>
                <a:gd name="T58" fmla="*/ 20 w 236"/>
                <a:gd name="T59" fmla="*/ 16 h 475"/>
                <a:gd name="T60" fmla="*/ 21 w 236"/>
                <a:gd name="T61" fmla="*/ 13 h 475"/>
                <a:gd name="T62" fmla="*/ 23 w 236"/>
                <a:gd name="T63" fmla="*/ 10 h 475"/>
                <a:gd name="T64" fmla="*/ 24 w 236"/>
                <a:gd name="T65" fmla="*/ 7 h 475"/>
                <a:gd name="T66" fmla="*/ 26 w 236"/>
                <a:gd name="T67" fmla="*/ 3 h 475"/>
                <a:gd name="T68" fmla="*/ 27 w 236"/>
                <a:gd name="T69" fmla="*/ 0 h 4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36" h="475">
                  <a:moveTo>
                    <a:pt x="154" y="0"/>
                  </a:moveTo>
                  <a:lnTo>
                    <a:pt x="236" y="236"/>
                  </a:lnTo>
                  <a:lnTo>
                    <a:pt x="229" y="251"/>
                  </a:lnTo>
                  <a:lnTo>
                    <a:pt x="220" y="267"/>
                  </a:lnTo>
                  <a:lnTo>
                    <a:pt x="213" y="282"/>
                  </a:lnTo>
                  <a:lnTo>
                    <a:pt x="206" y="297"/>
                  </a:lnTo>
                  <a:lnTo>
                    <a:pt x="198" y="312"/>
                  </a:lnTo>
                  <a:lnTo>
                    <a:pt x="191" y="327"/>
                  </a:lnTo>
                  <a:lnTo>
                    <a:pt x="182" y="343"/>
                  </a:lnTo>
                  <a:lnTo>
                    <a:pt x="174" y="357"/>
                  </a:lnTo>
                  <a:lnTo>
                    <a:pt x="166" y="373"/>
                  </a:lnTo>
                  <a:lnTo>
                    <a:pt x="158" y="388"/>
                  </a:lnTo>
                  <a:lnTo>
                    <a:pt x="148" y="402"/>
                  </a:lnTo>
                  <a:lnTo>
                    <a:pt x="140" y="417"/>
                  </a:lnTo>
                  <a:lnTo>
                    <a:pt x="131" y="432"/>
                  </a:lnTo>
                  <a:lnTo>
                    <a:pt x="123" y="447"/>
                  </a:lnTo>
                  <a:lnTo>
                    <a:pt x="114" y="461"/>
                  </a:lnTo>
                  <a:lnTo>
                    <a:pt x="104" y="475"/>
                  </a:lnTo>
                  <a:lnTo>
                    <a:pt x="0" y="282"/>
                  </a:lnTo>
                  <a:lnTo>
                    <a:pt x="11" y="266"/>
                  </a:lnTo>
                  <a:lnTo>
                    <a:pt x="21" y="248"/>
                  </a:lnTo>
                  <a:lnTo>
                    <a:pt x="31" y="231"/>
                  </a:lnTo>
                  <a:lnTo>
                    <a:pt x="43" y="213"/>
                  </a:lnTo>
                  <a:lnTo>
                    <a:pt x="52" y="196"/>
                  </a:lnTo>
                  <a:lnTo>
                    <a:pt x="62" y="178"/>
                  </a:lnTo>
                  <a:lnTo>
                    <a:pt x="72" y="161"/>
                  </a:lnTo>
                  <a:lnTo>
                    <a:pt x="82" y="144"/>
                  </a:lnTo>
                  <a:lnTo>
                    <a:pt x="92" y="126"/>
                  </a:lnTo>
                  <a:lnTo>
                    <a:pt x="101" y="109"/>
                  </a:lnTo>
                  <a:lnTo>
                    <a:pt x="110" y="90"/>
                  </a:lnTo>
                  <a:lnTo>
                    <a:pt x="120" y="73"/>
                  </a:lnTo>
                  <a:lnTo>
                    <a:pt x="128" y="54"/>
                  </a:lnTo>
                  <a:lnTo>
                    <a:pt x="137" y="37"/>
                  </a:lnTo>
                  <a:lnTo>
                    <a:pt x="145" y="1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69" name="Freeform 35"/>
            <p:cNvSpPr>
              <a:spLocks/>
            </p:cNvSpPr>
            <p:nvPr/>
          </p:nvSpPr>
          <p:spPr bwMode="auto">
            <a:xfrm>
              <a:off x="2100" y="2462"/>
              <a:ext cx="49" cy="61"/>
            </a:xfrm>
            <a:custGeom>
              <a:avLst/>
              <a:gdLst>
                <a:gd name="T0" fmla="*/ 35 w 280"/>
                <a:gd name="T1" fmla="*/ 0 h 341"/>
                <a:gd name="T2" fmla="*/ 49 w 280"/>
                <a:gd name="T3" fmla="*/ 28 h 341"/>
                <a:gd name="T4" fmla="*/ 19 w 280"/>
                <a:gd name="T5" fmla="*/ 61 h 341"/>
                <a:gd name="T6" fmla="*/ 0 w 280"/>
                <a:gd name="T7" fmla="*/ 39 h 341"/>
                <a:gd name="T8" fmla="*/ 35 w 280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" h="341">
                  <a:moveTo>
                    <a:pt x="200" y="0"/>
                  </a:moveTo>
                  <a:lnTo>
                    <a:pt x="280" y="154"/>
                  </a:lnTo>
                  <a:lnTo>
                    <a:pt x="110" y="341"/>
                  </a:lnTo>
                  <a:lnTo>
                    <a:pt x="0" y="22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0" name="Freeform 36"/>
            <p:cNvSpPr>
              <a:spLocks/>
            </p:cNvSpPr>
            <p:nvPr/>
          </p:nvSpPr>
          <p:spPr bwMode="auto">
            <a:xfrm>
              <a:off x="2100" y="2462"/>
              <a:ext cx="49" cy="61"/>
            </a:xfrm>
            <a:custGeom>
              <a:avLst/>
              <a:gdLst>
                <a:gd name="T0" fmla="*/ 35 w 280"/>
                <a:gd name="T1" fmla="*/ 0 h 341"/>
                <a:gd name="T2" fmla="*/ 49 w 280"/>
                <a:gd name="T3" fmla="*/ 28 h 341"/>
                <a:gd name="T4" fmla="*/ 19 w 280"/>
                <a:gd name="T5" fmla="*/ 61 h 341"/>
                <a:gd name="T6" fmla="*/ 0 w 280"/>
                <a:gd name="T7" fmla="*/ 39 h 341"/>
                <a:gd name="T8" fmla="*/ 35 w 280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" h="341">
                  <a:moveTo>
                    <a:pt x="200" y="0"/>
                  </a:moveTo>
                  <a:lnTo>
                    <a:pt x="280" y="154"/>
                  </a:lnTo>
                  <a:lnTo>
                    <a:pt x="110" y="341"/>
                  </a:lnTo>
                  <a:lnTo>
                    <a:pt x="0" y="22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1" name="Freeform 37"/>
            <p:cNvSpPr>
              <a:spLocks/>
            </p:cNvSpPr>
            <p:nvPr/>
          </p:nvSpPr>
          <p:spPr bwMode="auto">
            <a:xfrm>
              <a:off x="2049" y="2489"/>
              <a:ext cx="71" cy="34"/>
            </a:xfrm>
            <a:custGeom>
              <a:avLst/>
              <a:gdLst>
                <a:gd name="T0" fmla="*/ 51 w 397"/>
                <a:gd name="T1" fmla="*/ 12 h 190"/>
                <a:gd name="T2" fmla="*/ 71 w 397"/>
                <a:gd name="T3" fmla="*/ 34 h 190"/>
                <a:gd name="T4" fmla="*/ 28 w 397"/>
                <a:gd name="T5" fmla="*/ 23 h 190"/>
                <a:gd name="T6" fmla="*/ 0 w 397"/>
                <a:gd name="T7" fmla="*/ 0 h 190"/>
                <a:gd name="T8" fmla="*/ 51 w 397"/>
                <a:gd name="T9" fmla="*/ 12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7" h="190">
                  <a:moveTo>
                    <a:pt x="287" y="69"/>
                  </a:moveTo>
                  <a:lnTo>
                    <a:pt x="397" y="190"/>
                  </a:lnTo>
                  <a:lnTo>
                    <a:pt x="154" y="131"/>
                  </a:lnTo>
                  <a:lnTo>
                    <a:pt x="0" y="0"/>
                  </a:lnTo>
                  <a:lnTo>
                    <a:pt x="287" y="69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2" name="Freeform 38"/>
            <p:cNvSpPr>
              <a:spLocks/>
            </p:cNvSpPr>
            <p:nvPr/>
          </p:nvSpPr>
          <p:spPr bwMode="auto">
            <a:xfrm>
              <a:off x="2049" y="2489"/>
              <a:ext cx="71" cy="34"/>
            </a:xfrm>
            <a:custGeom>
              <a:avLst/>
              <a:gdLst>
                <a:gd name="T0" fmla="*/ 51 w 397"/>
                <a:gd name="T1" fmla="*/ 12 h 190"/>
                <a:gd name="T2" fmla="*/ 71 w 397"/>
                <a:gd name="T3" fmla="*/ 34 h 190"/>
                <a:gd name="T4" fmla="*/ 28 w 397"/>
                <a:gd name="T5" fmla="*/ 23 h 190"/>
                <a:gd name="T6" fmla="*/ 0 w 397"/>
                <a:gd name="T7" fmla="*/ 0 h 190"/>
                <a:gd name="T8" fmla="*/ 51 w 397"/>
                <a:gd name="T9" fmla="*/ 12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7" h="190">
                  <a:moveTo>
                    <a:pt x="287" y="69"/>
                  </a:moveTo>
                  <a:lnTo>
                    <a:pt x="397" y="190"/>
                  </a:lnTo>
                  <a:lnTo>
                    <a:pt x="154" y="131"/>
                  </a:lnTo>
                  <a:lnTo>
                    <a:pt x="0" y="0"/>
                  </a:lnTo>
                  <a:lnTo>
                    <a:pt x="287" y="6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3" name="Freeform 39"/>
            <p:cNvSpPr>
              <a:spLocks/>
            </p:cNvSpPr>
            <p:nvPr/>
          </p:nvSpPr>
          <p:spPr bwMode="auto">
            <a:xfrm>
              <a:off x="2031" y="2489"/>
              <a:ext cx="45" cy="37"/>
            </a:xfrm>
            <a:custGeom>
              <a:avLst/>
              <a:gdLst>
                <a:gd name="T0" fmla="*/ 17 w 250"/>
                <a:gd name="T1" fmla="*/ 0 h 208"/>
                <a:gd name="T2" fmla="*/ 45 w 250"/>
                <a:gd name="T3" fmla="*/ 23 h 208"/>
                <a:gd name="T4" fmla="*/ 41 w 250"/>
                <a:gd name="T5" fmla="*/ 27 h 208"/>
                <a:gd name="T6" fmla="*/ 38 w 250"/>
                <a:gd name="T7" fmla="*/ 30 h 208"/>
                <a:gd name="T8" fmla="*/ 34 w 250"/>
                <a:gd name="T9" fmla="*/ 34 h 208"/>
                <a:gd name="T10" fmla="*/ 30 w 250"/>
                <a:gd name="T11" fmla="*/ 37 h 208"/>
                <a:gd name="T12" fmla="*/ 0 w 250"/>
                <a:gd name="T13" fmla="*/ 16 h 208"/>
                <a:gd name="T14" fmla="*/ 5 w 250"/>
                <a:gd name="T15" fmla="*/ 12 h 208"/>
                <a:gd name="T16" fmla="*/ 9 w 250"/>
                <a:gd name="T17" fmla="*/ 8 h 208"/>
                <a:gd name="T18" fmla="*/ 13 w 250"/>
                <a:gd name="T19" fmla="*/ 4 h 208"/>
                <a:gd name="T20" fmla="*/ 17 w 250"/>
                <a:gd name="T21" fmla="*/ 0 h 20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0" h="208">
                  <a:moveTo>
                    <a:pt x="96" y="0"/>
                  </a:moveTo>
                  <a:lnTo>
                    <a:pt x="250" y="131"/>
                  </a:lnTo>
                  <a:lnTo>
                    <a:pt x="229" y="151"/>
                  </a:lnTo>
                  <a:lnTo>
                    <a:pt x="210" y="170"/>
                  </a:lnTo>
                  <a:lnTo>
                    <a:pt x="189" y="190"/>
                  </a:lnTo>
                  <a:lnTo>
                    <a:pt x="169" y="208"/>
                  </a:lnTo>
                  <a:lnTo>
                    <a:pt x="0" y="90"/>
                  </a:lnTo>
                  <a:lnTo>
                    <a:pt x="25" y="68"/>
                  </a:lnTo>
                  <a:lnTo>
                    <a:pt x="49" y="45"/>
                  </a:lnTo>
                  <a:lnTo>
                    <a:pt x="72" y="23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4" name="Freeform 40"/>
            <p:cNvSpPr>
              <a:spLocks/>
            </p:cNvSpPr>
            <p:nvPr/>
          </p:nvSpPr>
          <p:spPr bwMode="auto">
            <a:xfrm>
              <a:off x="2014" y="2505"/>
              <a:ext cx="47" cy="34"/>
            </a:xfrm>
            <a:custGeom>
              <a:avLst/>
              <a:gdLst>
                <a:gd name="T0" fmla="*/ 17 w 269"/>
                <a:gd name="T1" fmla="*/ 0 h 191"/>
                <a:gd name="T2" fmla="*/ 47 w 269"/>
                <a:gd name="T3" fmla="*/ 21 h 191"/>
                <a:gd name="T4" fmla="*/ 43 w 269"/>
                <a:gd name="T5" fmla="*/ 24 h 191"/>
                <a:gd name="T6" fmla="*/ 40 w 269"/>
                <a:gd name="T7" fmla="*/ 28 h 191"/>
                <a:gd name="T8" fmla="*/ 36 w 269"/>
                <a:gd name="T9" fmla="*/ 31 h 191"/>
                <a:gd name="T10" fmla="*/ 32 w 269"/>
                <a:gd name="T11" fmla="*/ 34 h 191"/>
                <a:gd name="T12" fmla="*/ 0 w 269"/>
                <a:gd name="T13" fmla="*/ 15 h 191"/>
                <a:gd name="T14" fmla="*/ 4 w 269"/>
                <a:gd name="T15" fmla="*/ 12 h 191"/>
                <a:gd name="T16" fmla="*/ 9 w 269"/>
                <a:gd name="T17" fmla="*/ 8 h 191"/>
                <a:gd name="T18" fmla="*/ 13 w 269"/>
                <a:gd name="T19" fmla="*/ 4 h 191"/>
                <a:gd name="T20" fmla="*/ 17 w 269"/>
                <a:gd name="T21" fmla="*/ 0 h 19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9" h="191">
                  <a:moveTo>
                    <a:pt x="100" y="0"/>
                  </a:moveTo>
                  <a:lnTo>
                    <a:pt x="269" y="118"/>
                  </a:lnTo>
                  <a:lnTo>
                    <a:pt x="247" y="137"/>
                  </a:lnTo>
                  <a:lnTo>
                    <a:pt x="227" y="155"/>
                  </a:lnTo>
                  <a:lnTo>
                    <a:pt x="205" y="174"/>
                  </a:lnTo>
                  <a:lnTo>
                    <a:pt x="184" y="191"/>
                  </a:lnTo>
                  <a:lnTo>
                    <a:pt x="0" y="87"/>
                  </a:lnTo>
                  <a:lnTo>
                    <a:pt x="25" y="66"/>
                  </a:lnTo>
                  <a:lnTo>
                    <a:pt x="51" y="45"/>
                  </a:lnTo>
                  <a:lnTo>
                    <a:pt x="76" y="23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5" name="Freeform 41"/>
            <p:cNvSpPr>
              <a:spLocks/>
            </p:cNvSpPr>
            <p:nvPr/>
          </p:nvSpPr>
          <p:spPr bwMode="auto">
            <a:xfrm>
              <a:off x="1995" y="2520"/>
              <a:ext cx="51" cy="31"/>
            </a:xfrm>
            <a:custGeom>
              <a:avLst/>
              <a:gdLst>
                <a:gd name="T0" fmla="*/ 19 w 289"/>
                <a:gd name="T1" fmla="*/ 0 h 173"/>
                <a:gd name="T2" fmla="*/ 51 w 289"/>
                <a:gd name="T3" fmla="*/ 19 h 173"/>
                <a:gd name="T4" fmla="*/ 47 w 289"/>
                <a:gd name="T5" fmla="*/ 22 h 173"/>
                <a:gd name="T6" fmla="*/ 43 w 289"/>
                <a:gd name="T7" fmla="*/ 25 h 173"/>
                <a:gd name="T8" fmla="*/ 39 w 289"/>
                <a:gd name="T9" fmla="*/ 28 h 173"/>
                <a:gd name="T10" fmla="*/ 35 w 289"/>
                <a:gd name="T11" fmla="*/ 31 h 173"/>
                <a:gd name="T12" fmla="*/ 0 w 289"/>
                <a:gd name="T13" fmla="*/ 15 h 173"/>
                <a:gd name="T14" fmla="*/ 5 w 289"/>
                <a:gd name="T15" fmla="*/ 11 h 173"/>
                <a:gd name="T16" fmla="*/ 9 w 289"/>
                <a:gd name="T17" fmla="*/ 7 h 173"/>
                <a:gd name="T18" fmla="*/ 14 w 289"/>
                <a:gd name="T19" fmla="*/ 4 h 173"/>
                <a:gd name="T20" fmla="*/ 19 w 289"/>
                <a:gd name="T21" fmla="*/ 0 h 1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9" h="173">
                  <a:moveTo>
                    <a:pt x="105" y="0"/>
                  </a:moveTo>
                  <a:lnTo>
                    <a:pt x="289" y="104"/>
                  </a:lnTo>
                  <a:lnTo>
                    <a:pt x="266" y="123"/>
                  </a:lnTo>
                  <a:lnTo>
                    <a:pt x="244" y="139"/>
                  </a:lnTo>
                  <a:lnTo>
                    <a:pt x="222" y="157"/>
                  </a:lnTo>
                  <a:lnTo>
                    <a:pt x="199" y="173"/>
                  </a:lnTo>
                  <a:lnTo>
                    <a:pt x="0" y="81"/>
                  </a:lnTo>
                  <a:lnTo>
                    <a:pt x="27" y="61"/>
                  </a:lnTo>
                  <a:lnTo>
                    <a:pt x="53" y="41"/>
                  </a:lnTo>
                  <a:lnTo>
                    <a:pt x="79" y="2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6" name="Freeform 42"/>
            <p:cNvSpPr>
              <a:spLocks/>
            </p:cNvSpPr>
            <p:nvPr/>
          </p:nvSpPr>
          <p:spPr bwMode="auto">
            <a:xfrm>
              <a:off x="1976" y="2535"/>
              <a:ext cx="54" cy="27"/>
            </a:xfrm>
            <a:custGeom>
              <a:avLst/>
              <a:gdLst>
                <a:gd name="T0" fmla="*/ 19 w 308"/>
                <a:gd name="T1" fmla="*/ 0 h 157"/>
                <a:gd name="T2" fmla="*/ 54 w 308"/>
                <a:gd name="T3" fmla="*/ 16 h 157"/>
                <a:gd name="T4" fmla="*/ 50 w 308"/>
                <a:gd name="T5" fmla="*/ 19 h 157"/>
                <a:gd name="T6" fmla="*/ 46 w 308"/>
                <a:gd name="T7" fmla="*/ 21 h 157"/>
                <a:gd name="T8" fmla="*/ 42 w 308"/>
                <a:gd name="T9" fmla="*/ 24 h 157"/>
                <a:gd name="T10" fmla="*/ 38 w 308"/>
                <a:gd name="T11" fmla="*/ 27 h 157"/>
                <a:gd name="T12" fmla="*/ 0 w 308"/>
                <a:gd name="T13" fmla="*/ 13 h 157"/>
                <a:gd name="T14" fmla="*/ 5 w 308"/>
                <a:gd name="T15" fmla="*/ 10 h 157"/>
                <a:gd name="T16" fmla="*/ 10 w 308"/>
                <a:gd name="T17" fmla="*/ 7 h 157"/>
                <a:gd name="T18" fmla="*/ 14 w 308"/>
                <a:gd name="T19" fmla="*/ 3 h 157"/>
                <a:gd name="T20" fmla="*/ 19 w 308"/>
                <a:gd name="T21" fmla="*/ 0 h 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8" h="157">
                  <a:moveTo>
                    <a:pt x="109" y="0"/>
                  </a:moveTo>
                  <a:lnTo>
                    <a:pt x="308" y="92"/>
                  </a:lnTo>
                  <a:lnTo>
                    <a:pt x="286" y="109"/>
                  </a:lnTo>
                  <a:lnTo>
                    <a:pt x="262" y="125"/>
                  </a:lnTo>
                  <a:lnTo>
                    <a:pt x="238" y="142"/>
                  </a:lnTo>
                  <a:lnTo>
                    <a:pt x="215" y="157"/>
                  </a:lnTo>
                  <a:lnTo>
                    <a:pt x="0" y="75"/>
                  </a:lnTo>
                  <a:lnTo>
                    <a:pt x="28" y="56"/>
                  </a:lnTo>
                  <a:lnTo>
                    <a:pt x="56" y="38"/>
                  </a:lnTo>
                  <a:lnTo>
                    <a:pt x="82" y="1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7" name="Freeform 43"/>
            <p:cNvSpPr>
              <a:spLocks/>
            </p:cNvSpPr>
            <p:nvPr/>
          </p:nvSpPr>
          <p:spPr bwMode="auto">
            <a:xfrm>
              <a:off x="1976" y="2489"/>
              <a:ext cx="100" cy="73"/>
            </a:xfrm>
            <a:custGeom>
              <a:avLst/>
              <a:gdLst>
                <a:gd name="T0" fmla="*/ 73 w 564"/>
                <a:gd name="T1" fmla="*/ 0 h 415"/>
                <a:gd name="T2" fmla="*/ 100 w 564"/>
                <a:gd name="T3" fmla="*/ 23 h 415"/>
                <a:gd name="T4" fmla="*/ 96 w 564"/>
                <a:gd name="T5" fmla="*/ 27 h 415"/>
                <a:gd name="T6" fmla="*/ 93 w 564"/>
                <a:gd name="T7" fmla="*/ 30 h 415"/>
                <a:gd name="T8" fmla="*/ 89 w 564"/>
                <a:gd name="T9" fmla="*/ 33 h 415"/>
                <a:gd name="T10" fmla="*/ 86 w 564"/>
                <a:gd name="T11" fmla="*/ 37 h 415"/>
                <a:gd name="T12" fmla="*/ 82 w 564"/>
                <a:gd name="T13" fmla="*/ 40 h 415"/>
                <a:gd name="T14" fmla="*/ 78 w 564"/>
                <a:gd name="T15" fmla="*/ 43 h 415"/>
                <a:gd name="T16" fmla="*/ 74 w 564"/>
                <a:gd name="T17" fmla="*/ 46 h 415"/>
                <a:gd name="T18" fmla="*/ 71 w 564"/>
                <a:gd name="T19" fmla="*/ 49 h 415"/>
                <a:gd name="T20" fmla="*/ 66 w 564"/>
                <a:gd name="T21" fmla="*/ 53 h 415"/>
                <a:gd name="T22" fmla="*/ 63 w 564"/>
                <a:gd name="T23" fmla="*/ 56 h 415"/>
                <a:gd name="T24" fmla="*/ 59 w 564"/>
                <a:gd name="T25" fmla="*/ 59 h 415"/>
                <a:gd name="T26" fmla="*/ 55 w 564"/>
                <a:gd name="T27" fmla="*/ 62 h 415"/>
                <a:gd name="T28" fmla="*/ 51 w 564"/>
                <a:gd name="T29" fmla="*/ 65 h 415"/>
                <a:gd name="T30" fmla="*/ 46 w 564"/>
                <a:gd name="T31" fmla="*/ 67 h 415"/>
                <a:gd name="T32" fmla="*/ 42 w 564"/>
                <a:gd name="T33" fmla="*/ 70 h 415"/>
                <a:gd name="T34" fmla="*/ 38 w 564"/>
                <a:gd name="T35" fmla="*/ 73 h 415"/>
                <a:gd name="T36" fmla="*/ 0 w 564"/>
                <a:gd name="T37" fmla="*/ 59 h 415"/>
                <a:gd name="T38" fmla="*/ 5 w 564"/>
                <a:gd name="T39" fmla="*/ 55 h 415"/>
                <a:gd name="T40" fmla="*/ 10 w 564"/>
                <a:gd name="T41" fmla="*/ 52 h 415"/>
                <a:gd name="T42" fmla="*/ 15 w 564"/>
                <a:gd name="T43" fmla="*/ 49 h 415"/>
                <a:gd name="T44" fmla="*/ 19 w 564"/>
                <a:gd name="T45" fmla="*/ 45 h 415"/>
                <a:gd name="T46" fmla="*/ 24 w 564"/>
                <a:gd name="T47" fmla="*/ 42 h 415"/>
                <a:gd name="T48" fmla="*/ 29 w 564"/>
                <a:gd name="T49" fmla="*/ 38 h 415"/>
                <a:gd name="T50" fmla="*/ 33 w 564"/>
                <a:gd name="T51" fmla="*/ 35 h 415"/>
                <a:gd name="T52" fmla="*/ 38 w 564"/>
                <a:gd name="T53" fmla="*/ 31 h 415"/>
                <a:gd name="T54" fmla="*/ 42 w 564"/>
                <a:gd name="T55" fmla="*/ 27 h 415"/>
                <a:gd name="T56" fmla="*/ 47 w 564"/>
                <a:gd name="T57" fmla="*/ 24 h 415"/>
                <a:gd name="T58" fmla="*/ 51 w 564"/>
                <a:gd name="T59" fmla="*/ 20 h 415"/>
                <a:gd name="T60" fmla="*/ 56 w 564"/>
                <a:gd name="T61" fmla="*/ 16 h 415"/>
                <a:gd name="T62" fmla="*/ 60 w 564"/>
                <a:gd name="T63" fmla="*/ 12 h 415"/>
                <a:gd name="T64" fmla="*/ 64 w 564"/>
                <a:gd name="T65" fmla="*/ 8 h 415"/>
                <a:gd name="T66" fmla="*/ 68 w 564"/>
                <a:gd name="T67" fmla="*/ 4 h 415"/>
                <a:gd name="T68" fmla="*/ 73 w 564"/>
                <a:gd name="T69" fmla="*/ 0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64" h="415">
                  <a:moveTo>
                    <a:pt x="410" y="0"/>
                  </a:moveTo>
                  <a:lnTo>
                    <a:pt x="564" y="131"/>
                  </a:lnTo>
                  <a:lnTo>
                    <a:pt x="543" y="151"/>
                  </a:lnTo>
                  <a:lnTo>
                    <a:pt x="524" y="170"/>
                  </a:lnTo>
                  <a:lnTo>
                    <a:pt x="503" y="190"/>
                  </a:lnTo>
                  <a:lnTo>
                    <a:pt x="483" y="208"/>
                  </a:lnTo>
                  <a:lnTo>
                    <a:pt x="461" y="227"/>
                  </a:lnTo>
                  <a:lnTo>
                    <a:pt x="441" y="245"/>
                  </a:lnTo>
                  <a:lnTo>
                    <a:pt x="419" y="264"/>
                  </a:lnTo>
                  <a:lnTo>
                    <a:pt x="398" y="281"/>
                  </a:lnTo>
                  <a:lnTo>
                    <a:pt x="375" y="300"/>
                  </a:lnTo>
                  <a:lnTo>
                    <a:pt x="353" y="316"/>
                  </a:lnTo>
                  <a:lnTo>
                    <a:pt x="331" y="334"/>
                  </a:lnTo>
                  <a:lnTo>
                    <a:pt x="308" y="350"/>
                  </a:lnTo>
                  <a:lnTo>
                    <a:pt x="286" y="367"/>
                  </a:lnTo>
                  <a:lnTo>
                    <a:pt x="262" y="383"/>
                  </a:lnTo>
                  <a:lnTo>
                    <a:pt x="238" y="400"/>
                  </a:lnTo>
                  <a:lnTo>
                    <a:pt x="215" y="415"/>
                  </a:lnTo>
                  <a:lnTo>
                    <a:pt x="0" y="333"/>
                  </a:lnTo>
                  <a:lnTo>
                    <a:pt x="28" y="314"/>
                  </a:lnTo>
                  <a:lnTo>
                    <a:pt x="56" y="296"/>
                  </a:lnTo>
                  <a:lnTo>
                    <a:pt x="82" y="277"/>
                  </a:lnTo>
                  <a:lnTo>
                    <a:pt x="109" y="258"/>
                  </a:lnTo>
                  <a:lnTo>
                    <a:pt x="136" y="238"/>
                  </a:lnTo>
                  <a:lnTo>
                    <a:pt x="162" y="218"/>
                  </a:lnTo>
                  <a:lnTo>
                    <a:pt x="188" y="197"/>
                  </a:lnTo>
                  <a:lnTo>
                    <a:pt x="214" y="177"/>
                  </a:lnTo>
                  <a:lnTo>
                    <a:pt x="239" y="156"/>
                  </a:lnTo>
                  <a:lnTo>
                    <a:pt x="265" y="135"/>
                  </a:lnTo>
                  <a:lnTo>
                    <a:pt x="290" y="113"/>
                  </a:lnTo>
                  <a:lnTo>
                    <a:pt x="314" y="90"/>
                  </a:lnTo>
                  <a:lnTo>
                    <a:pt x="339" y="68"/>
                  </a:lnTo>
                  <a:lnTo>
                    <a:pt x="363" y="45"/>
                  </a:lnTo>
                  <a:lnTo>
                    <a:pt x="386" y="23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8" name="Freeform 44"/>
            <p:cNvSpPr>
              <a:spLocks/>
            </p:cNvSpPr>
            <p:nvPr/>
          </p:nvSpPr>
          <p:spPr bwMode="auto">
            <a:xfrm>
              <a:off x="1976" y="2549"/>
              <a:ext cx="38" cy="59"/>
            </a:xfrm>
            <a:custGeom>
              <a:avLst/>
              <a:gdLst>
                <a:gd name="T0" fmla="*/ 0 w 218"/>
                <a:gd name="T1" fmla="*/ 0 h 336"/>
                <a:gd name="T2" fmla="*/ 37 w 218"/>
                <a:gd name="T3" fmla="*/ 14 h 336"/>
                <a:gd name="T4" fmla="*/ 38 w 218"/>
                <a:gd name="T5" fmla="*/ 59 h 336"/>
                <a:gd name="T6" fmla="*/ 1 w 218"/>
                <a:gd name="T7" fmla="*/ 53 h 336"/>
                <a:gd name="T8" fmla="*/ 0 w 218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8" h="336">
                  <a:moveTo>
                    <a:pt x="0" y="0"/>
                  </a:moveTo>
                  <a:lnTo>
                    <a:pt x="215" y="82"/>
                  </a:lnTo>
                  <a:lnTo>
                    <a:pt x="218" y="336"/>
                  </a:lnTo>
                  <a:lnTo>
                    <a:pt x="3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79" name="Freeform 45"/>
            <p:cNvSpPr>
              <a:spLocks/>
            </p:cNvSpPr>
            <p:nvPr/>
          </p:nvSpPr>
          <p:spPr bwMode="auto">
            <a:xfrm>
              <a:off x="1976" y="2549"/>
              <a:ext cx="38" cy="59"/>
            </a:xfrm>
            <a:custGeom>
              <a:avLst/>
              <a:gdLst>
                <a:gd name="T0" fmla="*/ 0 w 218"/>
                <a:gd name="T1" fmla="*/ 0 h 336"/>
                <a:gd name="T2" fmla="*/ 37 w 218"/>
                <a:gd name="T3" fmla="*/ 14 h 336"/>
                <a:gd name="T4" fmla="*/ 38 w 218"/>
                <a:gd name="T5" fmla="*/ 59 h 336"/>
                <a:gd name="T6" fmla="*/ 1 w 218"/>
                <a:gd name="T7" fmla="*/ 53 h 336"/>
                <a:gd name="T8" fmla="*/ 0 w 218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8" h="336">
                  <a:moveTo>
                    <a:pt x="0" y="0"/>
                  </a:moveTo>
                  <a:lnTo>
                    <a:pt x="215" y="82"/>
                  </a:lnTo>
                  <a:lnTo>
                    <a:pt x="218" y="336"/>
                  </a:lnTo>
                  <a:lnTo>
                    <a:pt x="3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0" name="Freeform 46"/>
            <p:cNvSpPr>
              <a:spLocks/>
            </p:cNvSpPr>
            <p:nvPr/>
          </p:nvSpPr>
          <p:spPr bwMode="auto">
            <a:xfrm>
              <a:off x="1927" y="2601"/>
              <a:ext cx="87" cy="22"/>
            </a:xfrm>
            <a:custGeom>
              <a:avLst/>
              <a:gdLst>
                <a:gd name="T0" fmla="*/ 49 w 496"/>
                <a:gd name="T1" fmla="*/ 0 h 122"/>
                <a:gd name="T2" fmla="*/ 87 w 496"/>
                <a:gd name="T3" fmla="*/ 7 h 122"/>
                <a:gd name="T4" fmla="*/ 45 w 496"/>
                <a:gd name="T5" fmla="*/ 22 h 122"/>
                <a:gd name="T6" fmla="*/ 0 w 496"/>
                <a:gd name="T7" fmla="*/ 18 h 122"/>
                <a:gd name="T8" fmla="*/ 49 w 496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6" h="122">
                  <a:moveTo>
                    <a:pt x="281" y="0"/>
                  </a:moveTo>
                  <a:lnTo>
                    <a:pt x="496" y="37"/>
                  </a:lnTo>
                  <a:lnTo>
                    <a:pt x="257" y="122"/>
                  </a:lnTo>
                  <a:lnTo>
                    <a:pt x="0" y="100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1" name="Freeform 47"/>
            <p:cNvSpPr>
              <a:spLocks/>
            </p:cNvSpPr>
            <p:nvPr/>
          </p:nvSpPr>
          <p:spPr bwMode="auto">
            <a:xfrm>
              <a:off x="1927" y="2601"/>
              <a:ext cx="87" cy="22"/>
            </a:xfrm>
            <a:custGeom>
              <a:avLst/>
              <a:gdLst>
                <a:gd name="T0" fmla="*/ 49 w 496"/>
                <a:gd name="T1" fmla="*/ 0 h 122"/>
                <a:gd name="T2" fmla="*/ 87 w 496"/>
                <a:gd name="T3" fmla="*/ 7 h 122"/>
                <a:gd name="T4" fmla="*/ 45 w 496"/>
                <a:gd name="T5" fmla="*/ 22 h 122"/>
                <a:gd name="T6" fmla="*/ 0 w 496"/>
                <a:gd name="T7" fmla="*/ 18 h 122"/>
                <a:gd name="T8" fmla="*/ 49 w 496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6" h="122">
                  <a:moveTo>
                    <a:pt x="281" y="0"/>
                  </a:moveTo>
                  <a:lnTo>
                    <a:pt x="496" y="37"/>
                  </a:lnTo>
                  <a:lnTo>
                    <a:pt x="257" y="122"/>
                  </a:lnTo>
                  <a:lnTo>
                    <a:pt x="0" y="100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2" name="Freeform 48"/>
            <p:cNvSpPr>
              <a:spLocks/>
            </p:cNvSpPr>
            <p:nvPr/>
          </p:nvSpPr>
          <p:spPr bwMode="auto">
            <a:xfrm>
              <a:off x="1874" y="2589"/>
              <a:ext cx="73" cy="16"/>
            </a:xfrm>
            <a:custGeom>
              <a:avLst/>
              <a:gdLst>
                <a:gd name="T0" fmla="*/ 24 w 416"/>
                <a:gd name="T1" fmla="*/ 0 h 88"/>
                <a:gd name="T2" fmla="*/ 73 w 416"/>
                <a:gd name="T3" fmla="*/ 9 h 88"/>
                <a:gd name="T4" fmla="*/ 70 w 416"/>
                <a:gd name="T5" fmla="*/ 10 h 88"/>
                <a:gd name="T6" fmla="*/ 67 w 416"/>
                <a:gd name="T7" fmla="*/ 11 h 88"/>
                <a:gd name="T8" fmla="*/ 64 w 416"/>
                <a:gd name="T9" fmla="*/ 12 h 88"/>
                <a:gd name="T10" fmla="*/ 62 w 416"/>
                <a:gd name="T11" fmla="*/ 13 h 88"/>
                <a:gd name="T12" fmla="*/ 59 w 416"/>
                <a:gd name="T13" fmla="*/ 14 h 88"/>
                <a:gd name="T14" fmla="*/ 56 w 416"/>
                <a:gd name="T15" fmla="*/ 15 h 88"/>
                <a:gd name="T16" fmla="*/ 53 w 416"/>
                <a:gd name="T17" fmla="*/ 16 h 88"/>
                <a:gd name="T18" fmla="*/ 0 w 416"/>
                <a:gd name="T19" fmla="*/ 9 h 88"/>
                <a:gd name="T20" fmla="*/ 4 w 416"/>
                <a:gd name="T21" fmla="*/ 8 h 88"/>
                <a:gd name="T22" fmla="*/ 7 w 416"/>
                <a:gd name="T23" fmla="*/ 7 h 88"/>
                <a:gd name="T24" fmla="*/ 10 w 416"/>
                <a:gd name="T25" fmla="*/ 5 h 88"/>
                <a:gd name="T26" fmla="*/ 14 w 416"/>
                <a:gd name="T27" fmla="*/ 4 h 88"/>
                <a:gd name="T28" fmla="*/ 17 w 416"/>
                <a:gd name="T29" fmla="*/ 3 h 88"/>
                <a:gd name="T30" fmla="*/ 20 w 416"/>
                <a:gd name="T31" fmla="*/ 1 h 88"/>
                <a:gd name="T32" fmla="*/ 24 w 416"/>
                <a:gd name="T33" fmla="*/ 0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16" h="88">
                  <a:moveTo>
                    <a:pt x="134" y="0"/>
                  </a:moveTo>
                  <a:lnTo>
                    <a:pt x="416" y="47"/>
                  </a:lnTo>
                  <a:lnTo>
                    <a:pt x="400" y="53"/>
                  </a:lnTo>
                  <a:lnTo>
                    <a:pt x="383" y="59"/>
                  </a:lnTo>
                  <a:lnTo>
                    <a:pt x="367" y="66"/>
                  </a:lnTo>
                  <a:lnTo>
                    <a:pt x="351" y="72"/>
                  </a:lnTo>
                  <a:lnTo>
                    <a:pt x="335" y="77"/>
                  </a:lnTo>
                  <a:lnTo>
                    <a:pt x="318" y="83"/>
                  </a:lnTo>
                  <a:lnTo>
                    <a:pt x="302" y="88"/>
                  </a:lnTo>
                  <a:lnTo>
                    <a:pt x="0" y="48"/>
                  </a:lnTo>
                  <a:lnTo>
                    <a:pt x="20" y="42"/>
                  </a:lnTo>
                  <a:lnTo>
                    <a:pt x="39" y="36"/>
                  </a:lnTo>
                  <a:lnTo>
                    <a:pt x="58" y="29"/>
                  </a:lnTo>
                  <a:lnTo>
                    <a:pt x="77" y="21"/>
                  </a:lnTo>
                  <a:lnTo>
                    <a:pt x="96" y="14"/>
                  </a:lnTo>
                  <a:lnTo>
                    <a:pt x="115" y="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3" name="Freeform 49"/>
            <p:cNvSpPr>
              <a:spLocks/>
            </p:cNvSpPr>
            <p:nvPr/>
          </p:nvSpPr>
          <p:spPr bwMode="auto">
            <a:xfrm>
              <a:off x="1849" y="2597"/>
              <a:ext cx="78" cy="14"/>
            </a:xfrm>
            <a:custGeom>
              <a:avLst/>
              <a:gdLst>
                <a:gd name="T0" fmla="*/ 24 w 438"/>
                <a:gd name="T1" fmla="*/ 0 h 74"/>
                <a:gd name="T2" fmla="*/ 78 w 438"/>
                <a:gd name="T3" fmla="*/ 8 h 74"/>
                <a:gd name="T4" fmla="*/ 75 w 438"/>
                <a:gd name="T5" fmla="*/ 9 h 74"/>
                <a:gd name="T6" fmla="*/ 72 w 438"/>
                <a:gd name="T7" fmla="*/ 9 h 74"/>
                <a:gd name="T8" fmla="*/ 69 w 438"/>
                <a:gd name="T9" fmla="*/ 11 h 74"/>
                <a:gd name="T10" fmla="*/ 66 w 438"/>
                <a:gd name="T11" fmla="*/ 12 h 74"/>
                <a:gd name="T12" fmla="*/ 63 w 438"/>
                <a:gd name="T13" fmla="*/ 12 h 74"/>
                <a:gd name="T14" fmla="*/ 60 w 438"/>
                <a:gd name="T15" fmla="*/ 13 h 74"/>
                <a:gd name="T16" fmla="*/ 57 w 438"/>
                <a:gd name="T17" fmla="*/ 14 h 74"/>
                <a:gd name="T18" fmla="*/ 0 w 438"/>
                <a:gd name="T19" fmla="*/ 8 h 74"/>
                <a:gd name="T20" fmla="*/ 3 w 438"/>
                <a:gd name="T21" fmla="*/ 7 h 74"/>
                <a:gd name="T22" fmla="*/ 7 w 438"/>
                <a:gd name="T23" fmla="*/ 6 h 74"/>
                <a:gd name="T24" fmla="*/ 10 w 438"/>
                <a:gd name="T25" fmla="*/ 5 h 74"/>
                <a:gd name="T26" fmla="*/ 14 w 438"/>
                <a:gd name="T27" fmla="*/ 4 h 74"/>
                <a:gd name="T28" fmla="*/ 17 w 438"/>
                <a:gd name="T29" fmla="*/ 2 h 74"/>
                <a:gd name="T30" fmla="*/ 21 w 438"/>
                <a:gd name="T31" fmla="*/ 1 h 74"/>
                <a:gd name="T32" fmla="*/ 24 w 438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8" h="74">
                  <a:moveTo>
                    <a:pt x="136" y="0"/>
                  </a:moveTo>
                  <a:lnTo>
                    <a:pt x="438" y="40"/>
                  </a:lnTo>
                  <a:lnTo>
                    <a:pt x="422" y="45"/>
                  </a:lnTo>
                  <a:lnTo>
                    <a:pt x="405" y="50"/>
                  </a:lnTo>
                  <a:lnTo>
                    <a:pt x="389" y="56"/>
                  </a:lnTo>
                  <a:lnTo>
                    <a:pt x="372" y="61"/>
                  </a:lnTo>
                  <a:lnTo>
                    <a:pt x="355" y="66"/>
                  </a:lnTo>
                  <a:lnTo>
                    <a:pt x="338" y="70"/>
                  </a:lnTo>
                  <a:lnTo>
                    <a:pt x="322" y="74"/>
                  </a:lnTo>
                  <a:lnTo>
                    <a:pt x="0" y="40"/>
                  </a:lnTo>
                  <a:lnTo>
                    <a:pt x="19" y="35"/>
                  </a:lnTo>
                  <a:lnTo>
                    <a:pt x="39" y="30"/>
                  </a:lnTo>
                  <a:lnTo>
                    <a:pt x="58" y="25"/>
                  </a:lnTo>
                  <a:lnTo>
                    <a:pt x="78" y="19"/>
                  </a:lnTo>
                  <a:lnTo>
                    <a:pt x="97" y="12"/>
                  </a:lnTo>
                  <a:lnTo>
                    <a:pt x="117" y="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4" name="Freeform 50"/>
            <p:cNvSpPr>
              <a:spLocks/>
            </p:cNvSpPr>
            <p:nvPr/>
          </p:nvSpPr>
          <p:spPr bwMode="auto">
            <a:xfrm>
              <a:off x="1843" y="2605"/>
              <a:ext cx="63" cy="7"/>
            </a:xfrm>
            <a:custGeom>
              <a:avLst/>
              <a:gdLst>
                <a:gd name="T0" fmla="*/ 7 w 361"/>
                <a:gd name="T1" fmla="*/ 0 h 43"/>
                <a:gd name="T2" fmla="*/ 63 w 361"/>
                <a:gd name="T3" fmla="*/ 6 h 43"/>
                <a:gd name="T4" fmla="*/ 60 w 361"/>
                <a:gd name="T5" fmla="*/ 6 h 43"/>
                <a:gd name="T6" fmla="*/ 57 w 361"/>
                <a:gd name="T7" fmla="*/ 7 h 43"/>
                <a:gd name="T8" fmla="*/ 0 w 361"/>
                <a:gd name="T9" fmla="*/ 2 h 43"/>
                <a:gd name="T10" fmla="*/ 3 w 361"/>
                <a:gd name="T11" fmla="*/ 1 h 43"/>
                <a:gd name="T12" fmla="*/ 7 w 361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1" h="43">
                  <a:moveTo>
                    <a:pt x="39" y="0"/>
                  </a:moveTo>
                  <a:lnTo>
                    <a:pt x="361" y="34"/>
                  </a:lnTo>
                  <a:lnTo>
                    <a:pt x="345" y="39"/>
                  </a:lnTo>
                  <a:lnTo>
                    <a:pt x="327" y="43"/>
                  </a:lnTo>
                  <a:lnTo>
                    <a:pt x="0" y="10"/>
                  </a:lnTo>
                  <a:lnTo>
                    <a:pt x="19" y="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5" name="Freeform 51"/>
            <p:cNvSpPr>
              <a:spLocks/>
            </p:cNvSpPr>
            <p:nvPr/>
          </p:nvSpPr>
          <p:spPr bwMode="auto">
            <a:xfrm>
              <a:off x="1843" y="2589"/>
              <a:ext cx="104" cy="23"/>
            </a:xfrm>
            <a:custGeom>
              <a:avLst/>
              <a:gdLst>
                <a:gd name="T0" fmla="*/ 54 w 591"/>
                <a:gd name="T1" fmla="*/ 0 h 131"/>
                <a:gd name="T2" fmla="*/ 104 w 591"/>
                <a:gd name="T3" fmla="*/ 8 h 131"/>
                <a:gd name="T4" fmla="*/ 101 w 591"/>
                <a:gd name="T5" fmla="*/ 9 h 131"/>
                <a:gd name="T6" fmla="*/ 98 w 591"/>
                <a:gd name="T7" fmla="*/ 10 h 131"/>
                <a:gd name="T8" fmla="*/ 95 w 591"/>
                <a:gd name="T9" fmla="*/ 12 h 131"/>
                <a:gd name="T10" fmla="*/ 93 w 591"/>
                <a:gd name="T11" fmla="*/ 13 h 131"/>
                <a:gd name="T12" fmla="*/ 90 w 591"/>
                <a:gd name="T13" fmla="*/ 14 h 131"/>
                <a:gd name="T14" fmla="*/ 87 w 591"/>
                <a:gd name="T15" fmla="*/ 15 h 131"/>
                <a:gd name="T16" fmla="*/ 84 w 591"/>
                <a:gd name="T17" fmla="*/ 15 h 131"/>
                <a:gd name="T18" fmla="*/ 81 w 591"/>
                <a:gd name="T19" fmla="*/ 16 h 131"/>
                <a:gd name="T20" fmla="*/ 78 w 591"/>
                <a:gd name="T21" fmla="*/ 17 h 131"/>
                <a:gd name="T22" fmla="*/ 75 w 591"/>
                <a:gd name="T23" fmla="*/ 18 h 131"/>
                <a:gd name="T24" fmla="*/ 72 w 591"/>
                <a:gd name="T25" fmla="*/ 19 h 131"/>
                <a:gd name="T26" fmla="*/ 69 w 591"/>
                <a:gd name="T27" fmla="*/ 20 h 131"/>
                <a:gd name="T28" fmla="*/ 66 w 591"/>
                <a:gd name="T29" fmla="*/ 21 h 131"/>
                <a:gd name="T30" fmla="*/ 64 w 591"/>
                <a:gd name="T31" fmla="*/ 21 h 131"/>
                <a:gd name="T32" fmla="*/ 61 w 591"/>
                <a:gd name="T33" fmla="*/ 22 h 131"/>
                <a:gd name="T34" fmla="*/ 58 w 591"/>
                <a:gd name="T35" fmla="*/ 23 h 131"/>
                <a:gd name="T36" fmla="*/ 0 w 591"/>
                <a:gd name="T37" fmla="*/ 17 h 131"/>
                <a:gd name="T38" fmla="*/ 3 w 591"/>
                <a:gd name="T39" fmla="*/ 16 h 131"/>
                <a:gd name="T40" fmla="*/ 7 w 591"/>
                <a:gd name="T41" fmla="*/ 15 h 131"/>
                <a:gd name="T42" fmla="*/ 10 w 591"/>
                <a:gd name="T43" fmla="*/ 15 h 131"/>
                <a:gd name="T44" fmla="*/ 14 w 591"/>
                <a:gd name="T45" fmla="*/ 14 h 131"/>
                <a:gd name="T46" fmla="*/ 17 w 591"/>
                <a:gd name="T47" fmla="*/ 13 h 131"/>
                <a:gd name="T48" fmla="*/ 21 w 591"/>
                <a:gd name="T49" fmla="*/ 12 h 131"/>
                <a:gd name="T50" fmla="*/ 24 w 591"/>
                <a:gd name="T51" fmla="*/ 11 h 131"/>
                <a:gd name="T52" fmla="*/ 27 w 591"/>
                <a:gd name="T53" fmla="*/ 9 h 131"/>
                <a:gd name="T54" fmla="*/ 31 w 591"/>
                <a:gd name="T55" fmla="*/ 8 h 131"/>
                <a:gd name="T56" fmla="*/ 34 w 591"/>
                <a:gd name="T57" fmla="*/ 7 h 131"/>
                <a:gd name="T58" fmla="*/ 38 w 591"/>
                <a:gd name="T59" fmla="*/ 6 h 131"/>
                <a:gd name="T60" fmla="*/ 41 w 591"/>
                <a:gd name="T61" fmla="*/ 5 h 131"/>
                <a:gd name="T62" fmla="*/ 44 w 591"/>
                <a:gd name="T63" fmla="*/ 4 h 131"/>
                <a:gd name="T64" fmla="*/ 48 w 591"/>
                <a:gd name="T65" fmla="*/ 2 h 131"/>
                <a:gd name="T66" fmla="*/ 51 w 591"/>
                <a:gd name="T67" fmla="*/ 1 h 131"/>
                <a:gd name="T68" fmla="*/ 54 w 591"/>
                <a:gd name="T69" fmla="*/ 0 h 1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1" h="131">
                  <a:moveTo>
                    <a:pt x="309" y="0"/>
                  </a:moveTo>
                  <a:lnTo>
                    <a:pt x="591" y="47"/>
                  </a:lnTo>
                  <a:lnTo>
                    <a:pt x="575" y="53"/>
                  </a:lnTo>
                  <a:lnTo>
                    <a:pt x="558" y="59"/>
                  </a:lnTo>
                  <a:lnTo>
                    <a:pt x="542" y="66"/>
                  </a:lnTo>
                  <a:lnTo>
                    <a:pt x="526" y="72"/>
                  </a:lnTo>
                  <a:lnTo>
                    <a:pt x="510" y="77"/>
                  </a:lnTo>
                  <a:lnTo>
                    <a:pt x="493" y="83"/>
                  </a:lnTo>
                  <a:lnTo>
                    <a:pt x="477" y="88"/>
                  </a:lnTo>
                  <a:lnTo>
                    <a:pt x="461" y="93"/>
                  </a:lnTo>
                  <a:lnTo>
                    <a:pt x="444" y="98"/>
                  </a:lnTo>
                  <a:lnTo>
                    <a:pt x="428" y="104"/>
                  </a:lnTo>
                  <a:lnTo>
                    <a:pt x="411" y="109"/>
                  </a:lnTo>
                  <a:lnTo>
                    <a:pt x="394" y="114"/>
                  </a:lnTo>
                  <a:lnTo>
                    <a:pt x="377" y="118"/>
                  </a:lnTo>
                  <a:lnTo>
                    <a:pt x="361" y="122"/>
                  </a:lnTo>
                  <a:lnTo>
                    <a:pt x="345" y="127"/>
                  </a:lnTo>
                  <a:lnTo>
                    <a:pt x="327" y="131"/>
                  </a:lnTo>
                  <a:lnTo>
                    <a:pt x="0" y="98"/>
                  </a:lnTo>
                  <a:lnTo>
                    <a:pt x="19" y="93"/>
                  </a:lnTo>
                  <a:lnTo>
                    <a:pt x="39" y="88"/>
                  </a:lnTo>
                  <a:lnTo>
                    <a:pt x="58" y="83"/>
                  </a:lnTo>
                  <a:lnTo>
                    <a:pt x="78" y="78"/>
                  </a:lnTo>
                  <a:lnTo>
                    <a:pt x="97" y="73"/>
                  </a:lnTo>
                  <a:lnTo>
                    <a:pt x="117" y="67"/>
                  </a:lnTo>
                  <a:lnTo>
                    <a:pt x="136" y="60"/>
                  </a:lnTo>
                  <a:lnTo>
                    <a:pt x="156" y="54"/>
                  </a:lnTo>
                  <a:lnTo>
                    <a:pt x="175" y="48"/>
                  </a:lnTo>
                  <a:lnTo>
                    <a:pt x="195" y="42"/>
                  </a:lnTo>
                  <a:lnTo>
                    <a:pt x="214" y="36"/>
                  </a:lnTo>
                  <a:lnTo>
                    <a:pt x="233" y="29"/>
                  </a:lnTo>
                  <a:lnTo>
                    <a:pt x="252" y="21"/>
                  </a:lnTo>
                  <a:lnTo>
                    <a:pt x="271" y="14"/>
                  </a:lnTo>
                  <a:lnTo>
                    <a:pt x="290" y="7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6" name="Freeform 52"/>
            <p:cNvSpPr>
              <a:spLocks/>
            </p:cNvSpPr>
            <p:nvPr/>
          </p:nvSpPr>
          <p:spPr bwMode="auto">
            <a:xfrm>
              <a:off x="1824" y="2606"/>
              <a:ext cx="77" cy="48"/>
            </a:xfrm>
            <a:custGeom>
              <a:avLst/>
              <a:gdLst>
                <a:gd name="T0" fmla="*/ 18 w 429"/>
                <a:gd name="T1" fmla="*/ 0 h 271"/>
                <a:gd name="T2" fmla="*/ 77 w 429"/>
                <a:gd name="T3" fmla="*/ 6 h 271"/>
                <a:gd name="T4" fmla="*/ 62 w 429"/>
                <a:gd name="T5" fmla="*/ 46 h 271"/>
                <a:gd name="T6" fmla="*/ 0 w 429"/>
                <a:gd name="T7" fmla="*/ 48 h 271"/>
                <a:gd name="T8" fmla="*/ 18 w 429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9" h="271">
                  <a:moveTo>
                    <a:pt x="102" y="0"/>
                  </a:moveTo>
                  <a:lnTo>
                    <a:pt x="429" y="33"/>
                  </a:lnTo>
                  <a:lnTo>
                    <a:pt x="344" y="262"/>
                  </a:lnTo>
                  <a:lnTo>
                    <a:pt x="0" y="27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7" name="Freeform 53"/>
            <p:cNvSpPr>
              <a:spLocks/>
            </p:cNvSpPr>
            <p:nvPr/>
          </p:nvSpPr>
          <p:spPr bwMode="auto">
            <a:xfrm>
              <a:off x="1824" y="2606"/>
              <a:ext cx="77" cy="48"/>
            </a:xfrm>
            <a:custGeom>
              <a:avLst/>
              <a:gdLst>
                <a:gd name="T0" fmla="*/ 18 w 429"/>
                <a:gd name="T1" fmla="*/ 0 h 271"/>
                <a:gd name="T2" fmla="*/ 77 w 429"/>
                <a:gd name="T3" fmla="*/ 6 h 271"/>
                <a:gd name="T4" fmla="*/ 62 w 429"/>
                <a:gd name="T5" fmla="*/ 46 h 271"/>
                <a:gd name="T6" fmla="*/ 0 w 429"/>
                <a:gd name="T7" fmla="*/ 48 h 271"/>
                <a:gd name="T8" fmla="*/ 18 w 429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9" h="271">
                  <a:moveTo>
                    <a:pt x="102" y="0"/>
                  </a:moveTo>
                  <a:lnTo>
                    <a:pt x="429" y="33"/>
                  </a:lnTo>
                  <a:lnTo>
                    <a:pt x="344" y="262"/>
                  </a:lnTo>
                  <a:lnTo>
                    <a:pt x="0" y="27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8" name="Freeform 54"/>
            <p:cNvSpPr>
              <a:spLocks/>
            </p:cNvSpPr>
            <p:nvPr/>
          </p:nvSpPr>
          <p:spPr bwMode="auto">
            <a:xfrm>
              <a:off x="1766" y="2653"/>
              <a:ext cx="119" cy="4"/>
            </a:xfrm>
            <a:custGeom>
              <a:avLst/>
              <a:gdLst>
                <a:gd name="T0" fmla="*/ 58 w 674"/>
                <a:gd name="T1" fmla="*/ 2 h 24"/>
                <a:gd name="T2" fmla="*/ 119 w 674"/>
                <a:gd name="T3" fmla="*/ 0 h 24"/>
                <a:gd name="T4" fmla="*/ 69 w 674"/>
                <a:gd name="T5" fmla="*/ 2 h 24"/>
                <a:gd name="T6" fmla="*/ 0 w 674"/>
                <a:gd name="T7" fmla="*/ 4 h 24"/>
                <a:gd name="T8" fmla="*/ 58 w 674"/>
                <a:gd name="T9" fmla="*/ 2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4" h="24">
                  <a:moveTo>
                    <a:pt x="330" y="9"/>
                  </a:moveTo>
                  <a:lnTo>
                    <a:pt x="674" y="0"/>
                  </a:lnTo>
                  <a:lnTo>
                    <a:pt x="393" y="14"/>
                  </a:lnTo>
                  <a:lnTo>
                    <a:pt x="0" y="24"/>
                  </a:lnTo>
                  <a:lnTo>
                    <a:pt x="330" y="9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89" name="Freeform 55"/>
            <p:cNvSpPr>
              <a:spLocks/>
            </p:cNvSpPr>
            <p:nvPr/>
          </p:nvSpPr>
          <p:spPr bwMode="auto">
            <a:xfrm>
              <a:off x="1766" y="2653"/>
              <a:ext cx="119" cy="4"/>
            </a:xfrm>
            <a:custGeom>
              <a:avLst/>
              <a:gdLst>
                <a:gd name="T0" fmla="*/ 58 w 674"/>
                <a:gd name="T1" fmla="*/ 2 h 24"/>
                <a:gd name="T2" fmla="*/ 119 w 674"/>
                <a:gd name="T3" fmla="*/ 0 h 24"/>
                <a:gd name="T4" fmla="*/ 69 w 674"/>
                <a:gd name="T5" fmla="*/ 2 h 24"/>
                <a:gd name="T6" fmla="*/ 0 w 674"/>
                <a:gd name="T7" fmla="*/ 4 h 24"/>
                <a:gd name="T8" fmla="*/ 58 w 674"/>
                <a:gd name="T9" fmla="*/ 2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4" h="24">
                  <a:moveTo>
                    <a:pt x="330" y="9"/>
                  </a:moveTo>
                  <a:lnTo>
                    <a:pt x="674" y="0"/>
                  </a:lnTo>
                  <a:lnTo>
                    <a:pt x="393" y="14"/>
                  </a:lnTo>
                  <a:lnTo>
                    <a:pt x="0" y="24"/>
                  </a:lnTo>
                  <a:lnTo>
                    <a:pt x="330" y="9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0" name="Freeform 56"/>
            <p:cNvSpPr>
              <a:spLocks/>
            </p:cNvSpPr>
            <p:nvPr/>
          </p:nvSpPr>
          <p:spPr bwMode="auto">
            <a:xfrm>
              <a:off x="1639" y="2610"/>
              <a:ext cx="123" cy="48"/>
            </a:xfrm>
            <a:custGeom>
              <a:avLst/>
              <a:gdLst>
                <a:gd name="T0" fmla="*/ 40 w 691"/>
                <a:gd name="T1" fmla="*/ 0 h 267"/>
                <a:gd name="T2" fmla="*/ 123 w 691"/>
                <a:gd name="T3" fmla="*/ 5 h 267"/>
                <a:gd name="T4" fmla="*/ 89 w 691"/>
                <a:gd name="T5" fmla="*/ 46 h 267"/>
                <a:gd name="T6" fmla="*/ 0 w 691"/>
                <a:gd name="T7" fmla="*/ 48 h 267"/>
                <a:gd name="T8" fmla="*/ 40 w 691"/>
                <a:gd name="T9" fmla="*/ 0 h 2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1" h="267">
                  <a:moveTo>
                    <a:pt x="226" y="0"/>
                  </a:moveTo>
                  <a:lnTo>
                    <a:pt x="691" y="30"/>
                  </a:lnTo>
                  <a:lnTo>
                    <a:pt x="499" y="257"/>
                  </a:lnTo>
                  <a:lnTo>
                    <a:pt x="0" y="26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1" name="Freeform 57"/>
            <p:cNvSpPr>
              <a:spLocks/>
            </p:cNvSpPr>
            <p:nvPr/>
          </p:nvSpPr>
          <p:spPr bwMode="auto">
            <a:xfrm>
              <a:off x="1639" y="2610"/>
              <a:ext cx="123" cy="48"/>
            </a:xfrm>
            <a:custGeom>
              <a:avLst/>
              <a:gdLst>
                <a:gd name="T0" fmla="*/ 40 w 691"/>
                <a:gd name="T1" fmla="*/ 0 h 267"/>
                <a:gd name="T2" fmla="*/ 123 w 691"/>
                <a:gd name="T3" fmla="*/ 5 h 267"/>
                <a:gd name="T4" fmla="*/ 89 w 691"/>
                <a:gd name="T5" fmla="*/ 46 h 267"/>
                <a:gd name="T6" fmla="*/ 0 w 691"/>
                <a:gd name="T7" fmla="*/ 48 h 267"/>
                <a:gd name="T8" fmla="*/ 40 w 691"/>
                <a:gd name="T9" fmla="*/ 0 h 2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1" h="267">
                  <a:moveTo>
                    <a:pt x="226" y="0"/>
                  </a:moveTo>
                  <a:lnTo>
                    <a:pt x="691" y="30"/>
                  </a:lnTo>
                  <a:lnTo>
                    <a:pt x="499" y="257"/>
                  </a:lnTo>
                  <a:lnTo>
                    <a:pt x="0" y="26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2" name="Freeform 58"/>
            <p:cNvSpPr>
              <a:spLocks/>
            </p:cNvSpPr>
            <p:nvPr/>
          </p:nvSpPr>
          <p:spPr bwMode="auto">
            <a:xfrm>
              <a:off x="1732" y="2617"/>
              <a:ext cx="91" cy="5"/>
            </a:xfrm>
            <a:custGeom>
              <a:avLst/>
              <a:gdLst>
                <a:gd name="T0" fmla="*/ 18 w 509"/>
                <a:gd name="T1" fmla="*/ 1 h 26"/>
                <a:gd name="T2" fmla="*/ 91 w 509"/>
                <a:gd name="T3" fmla="*/ 5 h 26"/>
                <a:gd name="T4" fmla="*/ 87 w 509"/>
                <a:gd name="T5" fmla="*/ 5 h 26"/>
                <a:gd name="T6" fmla="*/ 83 w 509"/>
                <a:gd name="T7" fmla="*/ 5 h 26"/>
                <a:gd name="T8" fmla="*/ 79 w 509"/>
                <a:gd name="T9" fmla="*/ 5 h 26"/>
                <a:gd name="T10" fmla="*/ 75 w 509"/>
                <a:gd name="T11" fmla="*/ 5 h 26"/>
                <a:gd name="T12" fmla="*/ 0 w 509"/>
                <a:gd name="T13" fmla="*/ 0 h 26"/>
                <a:gd name="T14" fmla="*/ 5 w 509"/>
                <a:gd name="T15" fmla="*/ 0 h 26"/>
                <a:gd name="T16" fmla="*/ 9 w 509"/>
                <a:gd name="T17" fmla="*/ 0 h 26"/>
                <a:gd name="T18" fmla="*/ 14 w 509"/>
                <a:gd name="T19" fmla="*/ 1 h 26"/>
                <a:gd name="T20" fmla="*/ 18 w 509"/>
                <a:gd name="T21" fmla="*/ 1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9" h="26">
                  <a:moveTo>
                    <a:pt x="103" y="3"/>
                  </a:moveTo>
                  <a:lnTo>
                    <a:pt x="509" y="26"/>
                  </a:lnTo>
                  <a:lnTo>
                    <a:pt x="487" y="26"/>
                  </a:lnTo>
                  <a:lnTo>
                    <a:pt x="465" y="26"/>
                  </a:lnTo>
                  <a:lnTo>
                    <a:pt x="443" y="25"/>
                  </a:lnTo>
                  <a:lnTo>
                    <a:pt x="421" y="24"/>
                  </a:lnTo>
                  <a:lnTo>
                    <a:pt x="0" y="0"/>
                  </a:lnTo>
                  <a:lnTo>
                    <a:pt x="26" y="1"/>
                  </a:lnTo>
                  <a:lnTo>
                    <a:pt x="52" y="2"/>
                  </a:lnTo>
                  <a:lnTo>
                    <a:pt x="77" y="3"/>
                  </a:lnTo>
                  <a:lnTo>
                    <a:pt x="103" y="3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3" name="Freeform 59"/>
            <p:cNvSpPr>
              <a:spLocks/>
            </p:cNvSpPr>
            <p:nvPr/>
          </p:nvSpPr>
          <p:spPr bwMode="auto">
            <a:xfrm>
              <a:off x="1732" y="2617"/>
              <a:ext cx="91" cy="5"/>
            </a:xfrm>
            <a:custGeom>
              <a:avLst/>
              <a:gdLst>
                <a:gd name="T0" fmla="*/ 18 w 509"/>
                <a:gd name="T1" fmla="*/ 1 h 26"/>
                <a:gd name="T2" fmla="*/ 91 w 509"/>
                <a:gd name="T3" fmla="*/ 5 h 26"/>
                <a:gd name="T4" fmla="*/ 87 w 509"/>
                <a:gd name="T5" fmla="*/ 5 h 26"/>
                <a:gd name="T6" fmla="*/ 83 w 509"/>
                <a:gd name="T7" fmla="*/ 5 h 26"/>
                <a:gd name="T8" fmla="*/ 79 w 509"/>
                <a:gd name="T9" fmla="*/ 5 h 26"/>
                <a:gd name="T10" fmla="*/ 75 w 509"/>
                <a:gd name="T11" fmla="*/ 5 h 26"/>
                <a:gd name="T12" fmla="*/ 0 w 509"/>
                <a:gd name="T13" fmla="*/ 0 h 26"/>
                <a:gd name="T14" fmla="*/ 5 w 509"/>
                <a:gd name="T15" fmla="*/ 0 h 26"/>
                <a:gd name="T16" fmla="*/ 9 w 509"/>
                <a:gd name="T17" fmla="*/ 0 h 26"/>
                <a:gd name="T18" fmla="*/ 14 w 509"/>
                <a:gd name="T19" fmla="*/ 1 h 26"/>
                <a:gd name="T20" fmla="*/ 18 w 509"/>
                <a:gd name="T21" fmla="*/ 1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9" h="26">
                  <a:moveTo>
                    <a:pt x="103" y="3"/>
                  </a:moveTo>
                  <a:lnTo>
                    <a:pt x="509" y="26"/>
                  </a:lnTo>
                  <a:lnTo>
                    <a:pt x="487" y="26"/>
                  </a:lnTo>
                  <a:lnTo>
                    <a:pt x="465" y="26"/>
                  </a:lnTo>
                  <a:lnTo>
                    <a:pt x="443" y="25"/>
                  </a:lnTo>
                  <a:lnTo>
                    <a:pt x="421" y="24"/>
                  </a:lnTo>
                  <a:lnTo>
                    <a:pt x="0" y="0"/>
                  </a:lnTo>
                  <a:lnTo>
                    <a:pt x="26" y="1"/>
                  </a:lnTo>
                  <a:lnTo>
                    <a:pt x="52" y="2"/>
                  </a:lnTo>
                  <a:lnTo>
                    <a:pt x="77" y="3"/>
                  </a:lnTo>
                  <a:lnTo>
                    <a:pt x="103" y="3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4" name="Freeform 60"/>
            <p:cNvSpPr>
              <a:spLocks/>
            </p:cNvSpPr>
            <p:nvPr/>
          </p:nvSpPr>
          <p:spPr bwMode="auto">
            <a:xfrm>
              <a:off x="1501" y="2559"/>
              <a:ext cx="164" cy="46"/>
            </a:xfrm>
            <a:custGeom>
              <a:avLst/>
              <a:gdLst>
                <a:gd name="T0" fmla="*/ 64 w 923"/>
                <a:gd name="T1" fmla="*/ 0 h 256"/>
                <a:gd name="T2" fmla="*/ 164 w 923"/>
                <a:gd name="T3" fmla="*/ 13 h 256"/>
                <a:gd name="T4" fmla="*/ 110 w 923"/>
                <a:gd name="T5" fmla="*/ 46 h 256"/>
                <a:gd name="T6" fmla="*/ 0 w 923"/>
                <a:gd name="T7" fmla="*/ 39 h 256"/>
                <a:gd name="T8" fmla="*/ 64 w 92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3" h="256">
                  <a:moveTo>
                    <a:pt x="361" y="0"/>
                  </a:moveTo>
                  <a:lnTo>
                    <a:pt x="923" y="72"/>
                  </a:lnTo>
                  <a:lnTo>
                    <a:pt x="617" y="256"/>
                  </a:lnTo>
                  <a:lnTo>
                    <a:pt x="0" y="216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5" name="Freeform 61"/>
            <p:cNvSpPr>
              <a:spLocks/>
            </p:cNvSpPr>
            <p:nvPr/>
          </p:nvSpPr>
          <p:spPr bwMode="auto">
            <a:xfrm>
              <a:off x="1501" y="2559"/>
              <a:ext cx="164" cy="46"/>
            </a:xfrm>
            <a:custGeom>
              <a:avLst/>
              <a:gdLst>
                <a:gd name="T0" fmla="*/ 64 w 923"/>
                <a:gd name="T1" fmla="*/ 0 h 256"/>
                <a:gd name="T2" fmla="*/ 164 w 923"/>
                <a:gd name="T3" fmla="*/ 13 h 256"/>
                <a:gd name="T4" fmla="*/ 110 w 923"/>
                <a:gd name="T5" fmla="*/ 46 h 256"/>
                <a:gd name="T6" fmla="*/ 0 w 923"/>
                <a:gd name="T7" fmla="*/ 39 h 256"/>
                <a:gd name="T8" fmla="*/ 64 w 92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3" h="256">
                  <a:moveTo>
                    <a:pt x="361" y="0"/>
                  </a:moveTo>
                  <a:lnTo>
                    <a:pt x="923" y="72"/>
                  </a:lnTo>
                  <a:lnTo>
                    <a:pt x="617" y="256"/>
                  </a:lnTo>
                  <a:lnTo>
                    <a:pt x="0" y="216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6" name="Freeform 62"/>
            <p:cNvSpPr>
              <a:spLocks/>
            </p:cNvSpPr>
            <p:nvPr/>
          </p:nvSpPr>
          <p:spPr bwMode="auto">
            <a:xfrm>
              <a:off x="1412" y="2473"/>
              <a:ext cx="188" cy="41"/>
            </a:xfrm>
            <a:custGeom>
              <a:avLst/>
              <a:gdLst>
                <a:gd name="T0" fmla="*/ 77 w 1061"/>
                <a:gd name="T1" fmla="*/ 0 h 231"/>
                <a:gd name="T2" fmla="*/ 188 w 1061"/>
                <a:gd name="T3" fmla="*/ 26 h 231"/>
                <a:gd name="T4" fmla="*/ 123 w 1061"/>
                <a:gd name="T5" fmla="*/ 41 h 231"/>
                <a:gd name="T6" fmla="*/ 0 w 1061"/>
                <a:gd name="T7" fmla="*/ 18 h 231"/>
                <a:gd name="T8" fmla="*/ 77 w 1061"/>
                <a:gd name="T9" fmla="*/ 0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1" h="231">
                  <a:moveTo>
                    <a:pt x="434" y="0"/>
                  </a:moveTo>
                  <a:lnTo>
                    <a:pt x="1061" y="144"/>
                  </a:lnTo>
                  <a:lnTo>
                    <a:pt x="692" y="231"/>
                  </a:lnTo>
                  <a:lnTo>
                    <a:pt x="0" y="100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7" name="Freeform 63"/>
            <p:cNvSpPr>
              <a:spLocks/>
            </p:cNvSpPr>
            <p:nvPr/>
          </p:nvSpPr>
          <p:spPr bwMode="auto">
            <a:xfrm>
              <a:off x="1412" y="2473"/>
              <a:ext cx="188" cy="41"/>
            </a:xfrm>
            <a:custGeom>
              <a:avLst/>
              <a:gdLst>
                <a:gd name="T0" fmla="*/ 77 w 1061"/>
                <a:gd name="T1" fmla="*/ 0 h 231"/>
                <a:gd name="T2" fmla="*/ 188 w 1061"/>
                <a:gd name="T3" fmla="*/ 26 h 231"/>
                <a:gd name="T4" fmla="*/ 123 w 1061"/>
                <a:gd name="T5" fmla="*/ 41 h 231"/>
                <a:gd name="T6" fmla="*/ 0 w 1061"/>
                <a:gd name="T7" fmla="*/ 18 h 231"/>
                <a:gd name="T8" fmla="*/ 77 w 1061"/>
                <a:gd name="T9" fmla="*/ 0 h 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1" h="231">
                  <a:moveTo>
                    <a:pt x="434" y="0"/>
                  </a:moveTo>
                  <a:lnTo>
                    <a:pt x="1061" y="144"/>
                  </a:lnTo>
                  <a:lnTo>
                    <a:pt x="692" y="231"/>
                  </a:lnTo>
                  <a:lnTo>
                    <a:pt x="0" y="100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8" name="Freeform 64"/>
            <p:cNvSpPr>
              <a:spLocks/>
            </p:cNvSpPr>
            <p:nvPr/>
          </p:nvSpPr>
          <p:spPr bwMode="auto">
            <a:xfrm>
              <a:off x="1383" y="2351"/>
              <a:ext cx="189" cy="64"/>
            </a:xfrm>
            <a:custGeom>
              <a:avLst/>
              <a:gdLst>
                <a:gd name="T0" fmla="*/ 73 w 1065"/>
                <a:gd name="T1" fmla="*/ 23 h 359"/>
                <a:gd name="T2" fmla="*/ 189 w 1065"/>
                <a:gd name="T3" fmla="*/ 64 h 359"/>
                <a:gd name="T4" fmla="*/ 127 w 1065"/>
                <a:gd name="T5" fmla="*/ 44 h 359"/>
                <a:gd name="T6" fmla="*/ 0 w 1065"/>
                <a:gd name="T7" fmla="*/ 0 h 359"/>
                <a:gd name="T8" fmla="*/ 73 w 1065"/>
                <a:gd name="T9" fmla="*/ 23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5" h="359">
                  <a:moveTo>
                    <a:pt x="410" y="130"/>
                  </a:moveTo>
                  <a:lnTo>
                    <a:pt x="1065" y="359"/>
                  </a:lnTo>
                  <a:lnTo>
                    <a:pt x="717" y="249"/>
                  </a:lnTo>
                  <a:lnTo>
                    <a:pt x="0" y="0"/>
                  </a:lnTo>
                  <a:lnTo>
                    <a:pt x="410" y="13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99" name="Freeform 65"/>
            <p:cNvSpPr>
              <a:spLocks/>
            </p:cNvSpPr>
            <p:nvPr/>
          </p:nvSpPr>
          <p:spPr bwMode="auto">
            <a:xfrm>
              <a:off x="1383" y="2351"/>
              <a:ext cx="189" cy="64"/>
            </a:xfrm>
            <a:custGeom>
              <a:avLst/>
              <a:gdLst>
                <a:gd name="T0" fmla="*/ 73 w 1065"/>
                <a:gd name="T1" fmla="*/ 23 h 359"/>
                <a:gd name="T2" fmla="*/ 189 w 1065"/>
                <a:gd name="T3" fmla="*/ 64 h 359"/>
                <a:gd name="T4" fmla="*/ 127 w 1065"/>
                <a:gd name="T5" fmla="*/ 44 h 359"/>
                <a:gd name="T6" fmla="*/ 0 w 1065"/>
                <a:gd name="T7" fmla="*/ 0 h 359"/>
                <a:gd name="T8" fmla="*/ 73 w 1065"/>
                <a:gd name="T9" fmla="*/ 23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5" h="359">
                  <a:moveTo>
                    <a:pt x="410" y="130"/>
                  </a:moveTo>
                  <a:lnTo>
                    <a:pt x="1065" y="359"/>
                  </a:lnTo>
                  <a:lnTo>
                    <a:pt x="717" y="249"/>
                  </a:lnTo>
                  <a:lnTo>
                    <a:pt x="0" y="0"/>
                  </a:lnTo>
                  <a:lnTo>
                    <a:pt x="410" y="13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0" name="Freeform 66"/>
            <p:cNvSpPr>
              <a:spLocks/>
            </p:cNvSpPr>
            <p:nvPr/>
          </p:nvSpPr>
          <p:spPr bwMode="auto">
            <a:xfrm>
              <a:off x="1689" y="2365"/>
              <a:ext cx="98" cy="53"/>
            </a:xfrm>
            <a:custGeom>
              <a:avLst/>
              <a:gdLst>
                <a:gd name="T0" fmla="*/ 20 w 554"/>
                <a:gd name="T1" fmla="*/ 14 h 302"/>
                <a:gd name="T2" fmla="*/ 98 w 554"/>
                <a:gd name="T3" fmla="*/ 53 h 302"/>
                <a:gd name="T4" fmla="*/ 94 w 554"/>
                <a:gd name="T5" fmla="*/ 50 h 302"/>
                <a:gd name="T6" fmla="*/ 89 w 554"/>
                <a:gd name="T7" fmla="*/ 48 h 302"/>
                <a:gd name="T8" fmla="*/ 85 w 554"/>
                <a:gd name="T9" fmla="*/ 45 h 302"/>
                <a:gd name="T10" fmla="*/ 81 w 554"/>
                <a:gd name="T11" fmla="*/ 41 h 302"/>
                <a:gd name="T12" fmla="*/ 0 w 554"/>
                <a:gd name="T13" fmla="*/ 0 h 302"/>
                <a:gd name="T14" fmla="*/ 5 w 554"/>
                <a:gd name="T15" fmla="*/ 4 h 302"/>
                <a:gd name="T16" fmla="*/ 10 w 554"/>
                <a:gd name="T17" fmla="*/ 7 h 302"/>
                <a:gd name="T18" fmla="*/ 15 w 554"/>
                <a:gd name="T19" fmla="*/ 10 h 302"/>
                <a:gd name="T20" fmla="*/ 20 w 554"/>
                <a:gd name="T21" fmla="*/ 14 h 3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4" h="302">
                  <a:moveTo>
                    <a:pt x="114" y="77"/>
                  </a:moveTo>
                  <a:lnTo>
                    <a:pt x="554" y="302"/>
                  </a:lnTo>
                  <a:lnTo>
                    <a:pt x="529" y="287"/>
                  </a:lnTo>
                  <a:lnTo>
                    <a:pt x="504" y="272"/>
                  </a:lnTo>
                  <a:lnTo>
                    <a:pt x="481" y="254"/>
                  </a:lnTo>
                  <a:lnTo>
                    <a:pt x="458" y="236"/>
                  </a:lnTo>
                  <a:lnTo>
                    <a:pt x="0" y="0"/>
                  </a:lnTo>
                  <a:lnTo>
                    <a:pt x="27" y="21"/>
                  </a:lnTo>
                  <a:lnTo>
                    <a:pt x="54" y="41"/>
                  </a:lnTo>
                  <a:lnTo>
                    <a:pt x="83" y="59"/>
                  </a:lnTo>
                  <a:lnTo>
                    <a:pt x="114" y="77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1" name="Freeform 67"/>
            <p:cNvSpPr>
              <a:spLocks/>
            </p:cNvSpPr>
            <p:nvPr/>
          </p:nvSpPr>
          <p:spPr bwMode="auto">
            <a:xfrm>
              <a:off x="1672" y="2348"/>
              <a:ext cx="99" cy="59"/>
            </a:xfrm>
            <a:custGeom>
              <a:avLst/>
              <a:gdLst>
                <a:gd name="T0" fmla="*/ 16 w 549"/>
                <a:gd name="T1" fmla="*/ 17 h 334"/>
                <a:gd name="T2" fmla="*/ 99 w 549"/>
                <a:gd name="T3" fmla="*/ 59 h 334"/>
                <a:gd name="T4" fmla="*/ 95 w 549"/>
                <a:gd name="T5" fmla="*/ 56 h 334"/>
                <a:gd name="T6" fmla="*/ 92 w 549"/>
                <a:gd name="T7" fmla="*/ 52 h 334"/>
                <a:gd name="T8" fmla="*/ 88 w 549"/>
                <a:gd name="T9" fmla="*/ 48 h 334"/>
                <a:gd name="T10" fmla="*/ 85 w 549"/>
                <a:gd name="T11" fmla="*/ 44 h 334"/>
                <a:gd name="T12" fmla="*/ 0 w 549"/>
                <a:gd name="T13" fmla="*/ 0 h 334"/>
                <a:gd name="T14" fmla="*/ 4 w 549"/>
                <a:gd name="T15" fmla="*/ 5 h 334"/>
                <a:gd name="T16" fmla="*/ 8 w 549"/>
                <a:gd name="T17" fmla="*/ 9 h 334"/>
                <a:gd name="T18" fmla="*/ 12 w 549"/>
                <a:gd name="T19" fmla="*/ 13 h 334"/>
                <a:gd name="T20" fmla="*/ 16 w 549"/>
                <a:gd name="T21" fmla="*/ 17 h 3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9" h="334">
                  <a:moveTo>
                    <a:pt x="91" y="98"/>
                  </a:moveTo>
                  <a:lnTo>
                    <a:pt x="549" y="334"/>
                  </a:lnTo>
                  <a:lnTo>
                    <a:pt x="527" y="315"/>
                  </a:lnTo>
                  <a:lnTo>
                    <a:pt x="508" y="295"/>
                  </a:lnTo>
                  <a:lnTo>
                    <a:pt x="488" y="273"/>
                  </a:lnTo>
                  <a:lnTo>
                    <a:pt x="471" y="251"/>
                  </a:lnTo>
                  <a:lnTo>
                    <a:pt x="0" y="0"/>
                  </a:lnTo>
                  <a:lnTo>
                    <a:pt x="20" y="26"/>
                  </a:lnTo>
                  <a:lnTo>
                    <a:pt x="42" y="51"/>
                  </a:lnTo>
                  <a:lnTo>
                    <a:pt x="66" y="75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2" name="Freeform 68"/>
            <p:cNvSpPr>
              <a:spLocks/>
            </p:cNvSpPr>
            <p:nvPr/>
          </p:nvSpPr>
          <p:spPr bwMode="auto">
            <a:xfrm>
              <a:off x="1660" y="2326"/>
              <a:ext cx="96" cy="66"/>
            </a:xfrm>
            <a:custGeom>
              <a:avLst/>
              <a:gdLst>
                <a:gd name="T0" fmla="*/ 12 w 539"/>
                <a:gd name="T1" fmla="*/ 21 h 368"/>
                <a:gd name="T2" fmla="*/ 96 w 539"/>
                <a:gd name="T3" fmla="*/ 66 h 368"/>
                <a:gd name="T4" fmla="*/ 93 w 539"/>
                <a:gd name="T5" fmla="*/ 62 h 368"/>
                <a:gd name="T6" fmla="*/ 90 w 539"/>
                <a:gd name="T7" fmla="*/ 57 h 368"/>
                <a:gd name="T8" fmla="*/ 88 w 539"/>
                <a:gd name="T9" fmla="*/ 53 h 368"/>
                <a:gd name="T10" fmla="*/ 86 w 539"/>
                <a:gd name="T11" fmla="*/ 48 h 368"/>
                <a:gd name="T12" fmla="*/ 0 w 539"/>
                <a:gd name="T13" fmla="*/ 0 h 368"/>
                <a:gd name="T14" fmla="*/ 2 w 539"/>
                <a:gd name="T15" fmla="*/ 6 h 368"/>
                <a:gd name="T16" fmla="*/ 6 w 539"/>
                <a:gd name="T17" fmla="*/ 11 h 368"/>
                <a:gd name="T18" fmla="*/ 9 w 539"/>
                <a:gd name="T19" fmla="*/ 16 h 368"/>
                <a:gd name="T20" fmla="*/ 12 w 539"/>
                <a:gd name="T21" fmla="*/ 21 h 3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9" h="368">
                  <a:moveTo>
                    <a:pt x="68" y="117"/>
                  </a:moveTo>
                  <a:lnTo>
                    <a:pt x="539" y="368"/>
                  </a:lnTo>
                  <a:lnTo>
                    <a:pt x="522" y="345"/>
                  </a:lnTo>
                  <a:lnTo>
                    <a:pt x="507" y="320"/>
                  </a:lnTo>
                  <a:lnTo>
                    <a:pt x="494" y="295"/>
                  </a:lnTo>
                  <a:lnTo>
                    <a:pt x="481" y="269"/>
                  </a:lnTo>
                  <a:lnTo>
                    <a:pt x="0" y="0"/>
                  </a:lnTo>
                  <a:lnTo>
                    <a:pt x="14" y="31"/>
                  </a:lnTo>
                  <a:lnTo>
                    <a:pt x="31" y="61"/>
                  </a:lnTo>
                  <a:lnTo>
                    <a:pt x="48" y="89"/>
                  </a:lnTo>
                  <a:lnTo>
                    <a:pt x="68" y="117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3" name="Freeform 69"/>
            <p:cNvSpPr>
              <a:spLocks/>
            </p:cNvSpPr>
            <p:nvPr/>
          </p:nvSpPr>
          <p:spPr bwMode="auto">
            <a:xfrm>
              <a:off x="1654" y="2303"/>
              <a:ext cx="92" cy="72"/>
            </a:xfrm>
            <a:custGeom>
              <a:avLst/>
              <a:gdLst>
                <a:gd name="T0" fmla="*/ 7 w 520"/>
                <a:gd name="T1" fmla="*/ 24 h 402"/>
                <a:gd name="T2" fmla="*/ 92 w 520"/>
                <a:gd name="T3" fmla="*/ 72 h 402"/>
                <a:gd name="T4" fmla="*/ 90 w 520"/>
                <a:gd name="T5" fmla="*/ 67 h 402"/>
                <a:gd name="T6" fmla="*/ 89 w 520"/>
                <a:gd name="T7" fmla="*/ 62 h 402"/>
                <a:gd name="T8" fmla="*/ 87 w 520"/>
                <a:gd name="T9" fmla="*/ 57 h 402"/>
                <a:gd name="T10" fmla="*/ 86 w 520"/>
                <a:gd name="T11" fmla="*/ 52 h 402"/>
                <a:gd name="T12" fmla="*/ 0 w 520"/>
                <a:gd name="T13" fmla="*/ 0 h 402"/>
                <a:gd name="T14" fmla="*/ 1 w 520"/>
                <a:gd name="T15" fmla="*/ 6 h 402"/>
                <a:gd name="T16" fmla="*/ 3 w 520"/>
                <a:gd name="T17" fmla="*/ 12 h 402"/>
                <a:gd name="T18" fmla="*/ 5 w 520"/>
                <a:gd name="T19" fmla="*/ 18 h 402"/>
                <a:gd name="T20" fmla="*/ 7 w 520"/>
                <a:gd name="T21" fmla="*/ 24 h 4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0" h="402">
                  <a:moveTo>
                    <a:pt x="39" y="133"/>
                  </a:moveTo>
                  <a:lnTo>
                    <a:pt x="520" y="402"/>
                  </a:lnTo>
                  <a:lnTo>
                    <a:pt x="510" y="375"/>
                  </a:lnTo>
                  <a:lnTo>
                    <a:pt x="501" y="347"/>
                  </a:lnTo>
                  <a:lnTo>
                    <a:pt x="494" y="319"/>
                  </a:lnTo>
                  <a:lnTo>
                    <a:pt x="488" y="289"/>
                  </a:lnTo>
                  <a:lnTo>
                    <a:pt x="0" y="0"/>
                  </a:lnTo>
                  <a:lnTo>
                    <a:pt x="7" y="35"/>
                  </a:lnTo>
                  <a:lnTo>
                    <a:pt x="15" y="68"/>
                  </a:lnTo>
                  <a:lnTo>
                    <a:pt x="27" y="101"/>
                  </a:lnTo>
                  <a:lnTo>
                    <a:pt x="39" y="133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4" name="Freeform 70"/>
            <p:cNvSpPr>
              <a:spLocks/>
            </p:cNvSpPr>
            <p:nvPr/>
          </p:nvSpPr>
          <p:spPr bwMode="auto">
            <a:xfrm>
              <a:off x="1651" y="2278"/>
              <a:ext cx="90" cy="77"/>
            </a:xfrm>
            <a:custGeom>
              <a:avLst/>
              <a:gdLst>
                <a:gd name="T0" fmla="*/ 2 w 498"/>
                <a:gd name="T1" fmla="*/ 26 h 434"/>
                <a:gd name="T2" fmla="*/ 90 w 498"/>
                <a:gd name="T3" fmla="*/ 77 h 434"/>
                <a:gd name="T4" fmla="*/ 89 w 498"/>
                <a:gd name="T5" fmla="*/ 72 h 434"/>
                <a:gd name="T6" fmla="*/ 89 w 498"/>
                <a:gd name="T7" fmla="*/ 66 h 434"/>
                <a:gd name="T8" fmla="*/ 88 w 498"/>
                <a:gd name="T9" fmla="*/ 61 h 434"/>
                <a:gd name="T10" fmla="*/ 89 w 498"/>
                <a:gd name="T11" fmla="*/ 55 h 434"/>
                <a:gd name="T12" fmla="*/ 0 w 498"/>
                <a:gd name="T13" fmla="*/ 0 h 434"/>
                <a:gd name="T14" fmla="*/ 0 w 498"/>
                <a:gd name="T15" fmla="*/ 7 h 434"/>
                <a:gd name="T16" fmla="*/ 0 w 498"/>
                <a:gd name="T17" fmla="*/ 13 h 434"/>
                <a:gd name="T18" fmla="*/ 1 w 498"/>
                <a:gd name="T19" fmla="*/ 20 h 434"/>
                <a:gd name="T20" fmla="*/ 2 w 498"/>
                <a:gd name="T21" fmla="*/ 26 h 4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8" h="434">
                  <a:moveTo>
                    <a:pt x="10" y="145"/>
                  </a:moveTo>
                  <a:lnTo>
                    <a:pt x="498" y="434"/>
                  </a:lnTo>
                  <a:lnTo>
                    <a:pt x="492" y="404"/>
                  </a:lnTo>
                  <a:lnTo>
                    <a:pt x="490" y="373"/>
                  </a:lnTo>
                  <a:lnTo>
                    <a:pt x="489" y="342"/>
                  </a:lnTo>
                  <a:lnTo>
                    <a:pt x="490" y="310"/>
                  </a:lnTo>
                  <a:lnTo>
                    <a:pt x="1" y="0"/>
                  </a:lnTo>
                  <a:lnTo>
                    <a:pt x="0" y="37"/>
                  </a:lnTo>
                  <a:lnTo>
                    <a:pt x="2" y="74"/>
                  </a:lnTo>
                  <a:lnTo>
                    <a:pt x="5" y="110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5" name="Freeform 71"/>
            <p:cNvSpPr>
              <a:spLocks/>
            </p:cNvSpPr>
            <p:nvPr/>
          </p:nvSpPr>
          <p:spPr bwMode="auto">
            <a:xfrm>
              <a:off x="1653" y="2251"/>
              <a:ext cx="89" cy="82"/>
            </a:xfrm>
            <a:custGeom>
              <a:avLst/>
              <a:gdLst>
                <a:gd name="T0" fmla="*/ 0 w 509"/>
                <a:gd name="T1" fmla="*/ 27 h 460"/>
                <a:gd name="T2" fmla="*/ 86 w 509"/>
                <a:gd name="T3" fmla="*/ 82 h 460"/>
                <a:gd name="T4" fmla="*/ 86 w 509"/>
                <a:gd name="T5" fmla="*/ 76 h 460"/>
                <a:gd name="T6" fmla="*/ 87 w 509"/>
                <a:gd name="T7" fmla="*/ 71 h 460"/>
                <a:gd name="T8" fmla="*/ 88 w 509"/>
                <a:gd name="T9" fmla="*/ 65 h 460"/>
                <a:gd name="T10" fmla="*/ 89 w 509"/>
                <a:gd name="T11" fmla="*/ 59 h 460"/>
                <a:gd name="T12" fmla="*/ 4 w 509"/>
                <a:gd name="T13" fmla="*/ 0 h 460"/>
                <a:gd name="T14" fmla="*/ 3 w 509"/>
                <a:gd name="T15" fmla="*/ 7 h 460"/>
                <a:gd name="T16" fmla="*/ 1 w 509"/>
                <a:gd name="T17" fmla="*/ 13 h 460"/>
                <a:gd name="T18" fmla="*/ 1 w 509"/>
                <a:gd name="T19" fmla="*/ 20 h 460"/>
                <a:gd name="T20" fmla="*/ 0 w 509"/>
                <a:gd name="T21" fmla="*/ 27 h 4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9" h="460">
                  <a:moveTo>
                    <a:pt x="0" y="150"/>
                  </a:moveTo>
                  <a:lnTo>
                    <a:pt x="489" y="460"/>
                  </a:lnTo>
                  <a:lnTo>
                    <a:pt x="491" y="428"/>
                  </a:lnTo>
                  <a:lnTo>
                    <a:pt x="496" y="396"/>
                  </a:lnTo>
                  <a:lnTo>
                    <a:pt x="502" y="364"/>
                  </a:lnTo>
                  <a:lnTo>
                    <a:pt x="509" y="332"/>
                  </a:lnTo>
                  <a:lnTo>
                    <a:pt x="24" y="0"/>
                  </a:lnTo>
                  <a:lnTo>
                    <a:pt x="15" y="37"/>
                  </a:lnTo>
                  <a:lnTo>
                    <a:pt x="8" y="74"/>
                  </a:lnTo>
                  <a:lnTo>
                    <a:pt x="3" y="11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6" name="Freeform 72"/>
            <p:cNvSpPr>
              <a:spLocks/>
            </p:cNvSpPr>
            <p:nvPr/>
          </p:nvSpPr>
          <p:spPr bwMode="auto">
            <a:xfrm>
              <a:off x="1656" y="2226"/>
              <a:ext cx="95" cy="84"/>
            </a:xfrm>
            <a:custGeom>
              <a:avLst/>
              <a:gdLst>
                <a:gd name="T0" fmla="*/ 0 w 531"/>
                <a:gd name="T1" fmla="*/ 25 h 475"/>
                <a:gd name="T2" fmla="*/ 87 w 531"/>
                <a:gd name="T3" fmla="*/ 84 h 475"/>
                <a:gd name="T4" fmla="*/ 88 w 531"/>
                <a:gd name="T5" fmla="*/ 79 h 475"/>
                <a:gd name="T6" fmla="*/ 90 w 531"/>
                <a:gd name="T7" fmla="*/ 73 h 475"/>
                <a:gd name="T8" fmla="*/ 92 w 531"/>
                <a:gd name="T9" fmla="*/ 68 h 475"/>
                <a:gd name="T10" fmla="*/ 95 w 531"/>
                <a:gd name="T11" fmla="*/ 63 h 475"/>
                <a:gd name="T12" fmla="*/ 10 w 531"/>
                <a:gd name="T13" fmla="*/ 0 h 475"/>
                <a:gd name="T14" fmla="*/ 7 w 531"/>
                <a:gd name="T15" fmla="*/ 6 h 475"/>
                <a:gd name="T16" fmla="*/ 4 w 531"/>
                <a:gd name="T17" fmla="*/ 12 h 475"/>
                <a:gd name="T18" fmla="*/ 2 w 531"/>
                <a:gd name="T19" fmla="*/ 19 h 475"/>
                <a:gd name="T20" fmla="*/ 0 w 531"/>
                <a:gd name="T21" fmla="*/ 25 h 4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1" h="475">
                  <a:moveTo>
                    <a:pt x="0" y="143"/>
                  </a:moveTo>
                  <a:lnTo>
                    <a:pt x="485" y="475"/>
                  </a:lnTo>
                  <a:lnTo>
                    <a:pt x="494" y="445"/>
                  </a:lnTo>
                  <a:lnTo>
                    <a:pt x="505" y="414"/>
                  </a:lnTo>
                  <a:lnTo>
                    <a:pt x="517" y="384"/>
                  </a:lnTo>
                  <a:lnTo>
                    <a:pt x="531" y="354"/>
                  </a:lnTo>
                  <a:lnTo>
                    <a:pt x="54" y="0"/>
                  </a:lnTo>
                  <a:lnTo>
                    <a:pt x="37" y="35"/>
                  </a:lnTo>
                  <a:lnTo>
                    <a:pt x="23" y="70"/>
                  </a:lnTo>
                  <a:lnTo>
                    <a:pt x="10" y="106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7" name="Freeform 73"/>
            <p:cNvSpPr>
              <a:spLocks/>
            </p:cNvSpPr>
            <p:nvPr/>
          </p:nvSpPr>
          <p:spPr bwMode="auto">
            <a:xfrm>
              <a:off x="1666" y="2202"/>
              <a:ext cx="97" cy="86"/>
            </a:xfrm>
            <a:custGeom>
              <a:avLst/>
              <a:gdLst>
                <a:gd name="T0" fmla="*/ 0 w 545"/>
                <a:gd name="T1" fmla="*/ 24 h 488"/>
                <a:gd name="T2" fmla="*/ 85 w 545"/>
                <a:gd name="T3" fmla="*/ 86 h 488"/>
                <a:gd name="T4" fmla="*/ 87 w 545"/>
                <a:gd name="T5" fmla="*/ 81 h 488"/>
                <a:gd name="T6" fmla="*/ 90 w 545"/>
                <a:gd name="T7" fmla="*/ 76 h 488"/>
                <a:gd name="T8" fmla="*/ 93 w 545"/>
                <a:gd name="T9" fmla="*/ 71 h 488"/>
                <a:gd name="T10" fmla="*/ 97 w 545"/>
                <a:gd name="T11" fmla="*/ 66 h 488"/>
                <a:gd name="T12" fmla="*/ 14 w 545"/>
                <a:gd name="T13" fmla="*/ 0 h 488"/>
                <a:gd name="T14" fmla="*/ 10 w 545"/>
                <a:gd name="T15" fmla="*/ 6 h 488"/>
                <a:gd name="T16" fmla="*/ 7 w 545"/>
                <a:gd name="T17" fmla="*/ 12 h 488"/>
                <a:gd name="T18" fmla="*/ 3 w 545"/>
                <a:gd name="T19" fmla="*/ 17 h 488"/>
                <a:gd name="T20" fmla="*/ 0 w 545"/>
                <a:gd name="T21" fmla="*/ 24 h 4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5" h="488">
                  <a:moveTo>
                    <a:pt x="0" y="134"/>
                  </a:moveTo>
                  <a:lnTo>
                    <a:pt x="477" y="488"/>
                  </a:lnTo>
                  <a:lnTo>
                    <a:pt x="491" y="458"/>
                  </a:lnTo>
                  <a:lnTo>
                    <a:pt x="508" y="431"/>
                  </a:lnTo>
                  <a:lnTo>
                    <a:pt x="525" y="402"/>
                  </a:lnTo>
                  <a:lnTo>
                    <a:pt x="545" y="375"/>
                  </a:lnTo>
                  <a:lnTo>
                    <a:pt x="80" y="0"/>
                  </a:lnTo>
                  <a:lnTo>
                    <a:pt x="57" y="33"/>
                  </a:lnTo>
                  <a:lnTo>
                    <a:pt x="37" y="66"/>
                  </a:lnTo>
                  <a:lnTo>
                    <a:pt x="17" y="99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8" name="Freeform 74"/>
            <p:cNvSpPr>
              <a:spLocks/>
            </p:cNvSpPr>
            <p:nvPr/>
          </p:nvSpPr>
          <p:spPr bwMode="auto">
            <a:xfrm>
              <a:off x="1680" y="2181"/>
              <a:ext cx="98" cy="87"/>
            </a:xfrm>
            <a:custGeom>
              <a:avLst/>
              <a:gdLst>
                <a:gd name="T0" fmla="*/ 0 w 552"/>
                <a:gd name="T1" fmla="*/ 21 h 494"/>
                <a:gd name="T2" fmla="*/ 83 w 552"/>
                <a:gd name="T3" fmla="*/ 87 h 494"/>
                <a:gd name="T4" fmla="*/ 86 w 552"/>
                <a:gd name="T5" fmla="*/ 82 h 494"/>
                <a:gd name="T6" fmla="*/ 90 w 552"/>
                <a:gd name="T7" fmla="*/ 78 h 494"/>
                <a:gd name="T8" fmla="*/ 94 w 552"/>
                <a:gd name="T9" fmla="*/ 73 h 494"/>
                <a:gd name="T10" fmla="*/ 98 w 552"/>
                <a:gd name="T11" fmla="*/ 69 h 494"/>
                <a:gd name="T12" fmla="*/ 18 w 552"/>
                <a:gd name="T13" fmla="*/ 0 h 494"/>
                <a:gd name="T14" fmla="*/ 13 w 552"/>
                <a:gd name="T15" fmla="*/ 5 h 494"/>
                <a:gd name="T16" fmla="*/ 9 w 552"/>
                <a:gd name="T17" fmla="*/ 10 h 494"/>
                <a:gd name="T18" fmla="*/ 4 w 552"/>
                <a:gd name="T19" fmla="*/ 16 h 494"/>
                <a:gd name="T20" fmla="*/ 0 w 552"/>
                <a:gd name="T21" fmla="*/ 21 h 4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2" h="494">
                  <a:moveTo>
                    <a:pt x="0" y="119"/>
                  </a:moveTo>
                  <a:lnTo>
                    <a:pt x="465" y="494"/>
                  </a:lnTo>
                  <a:lnTo>
                    <a:pt x="485" y="468"/>
                  </a:lnTo>
                  <a:lnTo>
                    <a:pt x="506" y="442"/>
                  </a:lnTo>
                  <a:lnTo>
                    <a:pt x="529" y="417"/>
                  </a:lnTo>
                  <a:lnTo>
                    <a:pt x="552" y="393"/>
                  </a:lnTo>
                  <a:lnTo>
                    <a:pt x="102" y="0"/>
                  </a:lnTo>
                  <a:lnTo>
                    <a:pt x="75" y="29"/>
                  </a:lnTo>
                  <a:lnTo>
                    <a:pt x="48" y="58"/>
                  </a:lnTo>
                  <a:lnTo>
                    <a:pt x="23" y="89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09" name="Freeform 75"/>
            <p:cNvSpPr>
              <a:spLocks/>
            </p:cNvSpPr>
            <p:nvPr/>
          </p:nvSpPr>
          <p:spPr bwMode="auto">
            <a:xfrm>
              <a:off x="1699" y="2167"/>
              <a:ext cx="93" cy="84"/>
            </a:xfrm>
            <a:custGeom>
              <a:avLst/>
              <a:gdLst>
                <a:gd name="T0" fmla="*/ 0 w 527"/>
                <a:gd name="T1" fmla="*/ 14 h 471"/>
                <a:gd name="T2" fmla="*/ 79 w 527"/>
                <a:gd name="T3" fmla="*/ 84 h 471"/>
                <a:gd name="T4" fmla="*/ 84 w 527"/>
                <a:gd name="T5" fmla="*/ 80 h 471"/>
                <a:gd name="T6" fmla="*/ 88 w 527"/>
                <a:gd name="T7" fmla="*/ 76 h 471"/>
                <a:gd name="T8" fmla="*/ 93 w 527"/>
                <a:gd name="T9" fmla="*/ 72 h 471"/>
                <a:gd name="T10" fmla="*/ 16 w 527"/>
                <a:gd name="T11" fmla="*/ 0 h 471"/>
                <a:gd name="T12" fmla="*/ 11 w 527"/>
                <a:gd name="T13" fmla="*/ 4 h 471"/>
                <a:gd name="T14" fmla="*/ 5 w 527"/>
                <a:gd name="T15" fmla="*/ 9 h 471"/>
                <a:gd name="T16" fmla="*/ 0 w 527"/>
                <a:gd name="T17" fmla="*/ 14 h 4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7" h="471">
                  <a:moveTo>
                    <a:pt x="0" y="78"/>
                  </a:moveTo>
                  <a:lnTo>
                    <a:pt x="450" y="471"/>
                  </a:lnTo>
                  <a:lnTo>
                    <a:pt x="475" y="448"/>
                  </a:lnTo>
                  <a:lnTo>
                    <a:pt x="500" y="425"/>
                  </a:lnTo>
                  <a:lnTo>
                    <a:pt x="527" y="404"/>
                  </a:lnTo>
                  <a:lnTo>
                    <a:pt x="91" y="0"/>
                  </a:lnTo>
                  <a:lnTo>
                    <a:pt x="60" y="25"/>
                  </a:lnTo>
                  <a:lnTo>
                    <a:pt x="29" y="51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0" name="Freeform 76"/>
            <p:cNvSpPr>
              <a:spLocks/>
            </p:cNvSpPr>
            <p:nvPr/>
          </p:nvSpPr>
          <p:spPr bwMode="auto">
            <a:xfrm>
              <a:off x="1715" y="2155"/>
              <a:ext cx="92" cy="83"/>
            </a:xfrm>
            <a:custGeom>
              <a:avLst/>
              <a:gdLst>
                <a:gd name="T0" fmla="*/ 0 w 521"/>
                <a:gd name="T1" fmla="*/ 12 h 473"/>
                <a:gd name="T2" fmla="*/ 77 w 521"/>
                <a:gd name="T3" fmla="*/ 83 h 473"/>
                <a:gd name="T4" fmla="*/ 82 w 521"/>
                <a:gd name="T5" fmla="*/ 79 h 473"/>
                <a:gd name="T6" fmla="*/ 87 w 521"/>
                <a:gd name="T7" fmla="*/ 76 h 473"/>
                <a:gd name="T8" fmla="*/ 92 w 521"/>
                <a:gd name="T9" fmla="*/ 73 h 473"/>
                <a:gd name="T10" fmla="*/ 18 w 521"/>
                <a:gd name="T11" fmla="*/ 0 h 473"/>
                <a:gd name="T12" fmla="*/ 11 w 521"/>
                <a:gd name="T13" fmla="*/ 4 h 473"/>
                <a:gd name="T14" fmla="*/ 6 w 521"/>
                <a:gd name="T15" fmla="*/ 8 h 473"/>
                <a:gd name="T16" fmla="*/ 0 w 521"/>
                <a:gd name="T17" fmla="*/ 12 h 4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1" h="473">
                  <a:moveTo>
                    <a:pt x="0" y="69"/>
                  </a:moveTo>
                  <a:lnTo>
                    <a:pt x="436" y="473"/>
                  </a:lnTo>
                  <a:lnTo>
                    <a:pt x="464" y="452"/>
                  </a:lnTo>
                  <a:lnTo>
                    <a:pt x="493" y="434"/>
                  </a:lnTo>
                  <a:lnTo>
                    <a:pt x="521" y="415"/>
                  </a:lnTo>
                  <a:lnTo>
                    <a:pt x="100" y="0"/>
                  </a:lnTo>
                  <a:lnTo>
                    <a:pt x="65" y="22"/>
                  </a:lnTo>
                  <a:lnTo>
                    <a:pt x="33" y="44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1" name="Freeform 77"/>
            <p:cNvSpPr>
              <a:spLocks/>
            </p:cNvSpPr>
            <p:nvPr/>
          </p:nvSpPr>
          <p:spPr bwMode="auto">
            <a:xfrm>
              <a:off x="1732" y="2145"/>
              <a:ext cx="91" cy="83"/>
            </a:xfrm>
            <a:custGeom>
              <a:avLst/>
              <a:gdLst>
                <a:gd name="T0" fmla="*/ 0 w 514"/>
                <a:gd name="T1" fmla="*/ 10 h 470"/>
                <a:gd name="T2" fmla="*/ 75 w 514"/>
                <a:gd name="T3" fmla="*/ 83 h 470"/>
                <a:gd name="T4" fmla="*/ 80 w 514"/>
                <a:gd name="T5" fmla="*/ 80 h 470"/>
                <a:gd name="T6" fmla="*/ 85 w 514"/>
                <a:gd name="T7" fmla="*/ 77 h 470"/>
                <a:gd name="T8" fmla="*/ 91 w 514"/>
                <a:gd name="T9" fmla="*/ 75 h 470"/>
                <a:gd name="T10" fmla="*/ 19 w 514"/>
                <a:gd name="T11" fmla="*/ 0 h 470"/>
                <a:gd name="T12" fmla="*/ 13 w 514"/>
                <a:gd name="T13" fmla="*/ 3 h 470"/>
                <a:gd name="T14" fmla="*/ 6 w 514"/>
                <a:gd name="T15" fmla="*/ 6 h 470"/>
                <a:gd name="T16" fmla="*/ 0 w 514"/>
                <a:gd name="T17" fmla="*/ 10 h 4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4" h="470">
                  <a:moveTo>
                    <a:pt x="0" y="55"/>
                  </a:moveTo>
                  <a:lnTo>
                    <a:pt x="421" y="470"/>
                  </a:lnTo>
                  <a:lnTo>
                    <a:pt x="451" y="453"/>
                  </a:lnTo>
                  <a:lnTo>
                    <a:pt x="482" y="437"/>
                  </a:lnTo>
                  <a:lnTo>
                    <a:pt x="514" y="423"/>
                  </a:lnTo>
                  <a:lnTo>
                    <a:pt x="108" y="0"/>
                  </a:lnTo>
                  <a:lnTo>
                    <a:pt x="71" y="17"/>
                  </a:lnTo>
                  <a:lnTo>
                    <a:pt x="35" y="36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2" name="Freeform 78"/>
            <p:cNvSpPr>
              <a:spLocks/>
            </p:cNvSpPr>
            <p:nvPr/>
          </p:nvSpPr>
          <p:spPr bwMode="auto">
            <a:xfrm>
              <a:off x="1751" y="2138"/>
              <a:ext cx="89" cy="82"/>
            </a:xfrm>
            <a:custGeom>
              <a:avLst/>
              <a:gdLst>
                <a:gd name="T0" fmla="*/ 0 w 503"/>
                <a:gd name="T1" fmla="*/ 7 h 465"/>
                <a:gd name="T2" fmla="*/ 72 w 503"/>
                <a:gd name="T3" fmla="*/ 82 h 465"/>
                <a:gd name="T4" fmla="*/ 77 w 503"/>
                <a:gd name="T5" fmla="*/ 80 h 465"/>
                <a:gd name="T6" fmla="*/ 83 w 503"/>
                <a:gd name="T7" fmla="*/ 77 h 465"/>
                <a:gd name="T8" fmla="*/ 89 w 503"/>
                <a:gd name="T9" fmla="*/ 76 h 465"/>
                <a:gd name="T10" fmla="*/ 20 w 503"/>
                <a:gd name="T11" fmla="*/ 0 h 465"/>
                <a:gd name="T12" fmla="*/ 13 w 503"/>
                <a:gd name="T13" fmla="*/ 2 h 465"/>
                <a:gd name="T14" fmla="*/ 7 w 503"/>
                <a:gd name="T15" fmla="*/ 5 h 465"/>
                <a:gd name="T16" fmla="*/ 0 w 503"/>
                <a:gd name="T17" fmla="*/ 7 h 4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3" h="465">
                  <a:moveTo>
                    <a:pt x="0" y="42"/>
                  </a:moveTo>
                  <a:lnTo>
                    <a:pt x="406" y="465"/>
                  </a:lnTo>
                  <a:lnTo>
                    <a:pt x="438" y="452"/>
                  </a:lnTo>
                  <a:lnTo>
                    <a:pt x="470" y="439"/>
                  </a:lnTo>
                  <a:lnTo>
                    <a:pt x="503" y="429"/>
                  </a:lnTo>
                  <a:lnTo>
                    <a:pt x="115" y="0"/>
                  </a:lnTo>
                  <a:lnTo>
                    <a:pt x="76" y="12"/>
                  </a:lnTo>
                  <a:lnTo>
                    <a:pt x="38" y="2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3" name="Freeform 79"/>
            <p:cNvSpPr>
              <a:spLocks/>
            </p:cNvSpPr>
            <p:nvPr/>
          </p:nvSpPr>
          <p:spPr bwMode="auto">
            <a:xfrm>
              <a:off x="1772" y="2133"/>
              <a:ext cx="87" cy="80"/>
            </a:xfrm>
            <a:custGeom>
              <a:avLst/>
              <a:gdLst>
                <a:gd name="T0" fmla="*/ 0 w 491"/>
                <a:gd name="T1" fmla="*/ 5 h 456"/>
                <a:gd name="T2" fmla="*/ 69 w 491"/>
                <a:gd name="T3" fmla="*/ 80 h 456"/>
                <a:gd name="T4" fmla="*/ 75 w 491"/>
                <a:gd name="T5" fmla="*/ 78 h 456"/>
                <a:gd name="T6" fmla="*/ 81 w 491"/>
                <a:gd name="T7" fmla="*/ 77 h 456"/>
                <a:gd name="T8" fmla="*/ 87 w 491"/>
                <a:gd name="T9" fmla="*/ 76 h 456"/>
                <a:gd name="T10" fmla="*/ 21 w 491"/>
                <a:gd name="T11" fmla="*/ 0 h 456"/>
                <a:gd name="T12" fmla="*/ 14 w 491"/>
                <a:gd name="T13" fmla="*/ 1 h 456"/>
                <a:gd name="T14" fmla="*/ 7 w 491"/>
                <a:gd name="T15" fmla="*/ 3 h 456"/>
                <a:gd name="T16" fmla="*/ 0 w 491"/>
                <a:gd name="T17" fmla="*/ 5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1" h="456">
                  <a:moveTo>
                    <a:pt x="0" y="27"/>
                  </a:moveTo>
                  <a:lnTo>
                    <a:pt x="388" y="456"/>
                  </a:lnTo>
                  <a:lnTo>
                    <a:pt x="422" y="447"/>
                  </a:lnTo>
                  <a:lnTo>
                    <a:pt x="456" y="440"/>
                  </a:lnTo>
                  <a:lnTo>
                    <a:pt x="491" y="433"/>
                  </a:lnTo>
                  <a:lnTo>
                    <a:pt x="121" y="0"/>
                  </a:lnTo>
                  <a:lnTo>
                    <a:pt x="80" y="7"/>
                  </a:lnTo>
                  <a:lnTo>
                    <a:pt x="40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4" name="Freeform 80"/>
            <p:cNvSpPr>
              <a:spLocks/>
            </p:cNvSpPr>
            <p:nvPr/>
          </p:nvSpPr>
          <p:spPr bwMode="auto">
            <a:xfrm>
              <a:off x="1793" y="2131"/>
              <a:ext cx="84" cy="79"/>
            </a:xfrm>
            <a:custGeom>
              <a:avLst/>
              <a:gdLst>
                <a:gd name="T0" fmla="*/ 0 w 474"/>
                <a:gd name="T1" fmla="*/ 2 h 443"/>
                <a:gd name="T2" fmla="*/ 66 w 474"/>
                <a:gd name="T3" fmla="*/ 79 h 443"/>
                <a:gd name="T4" fmla="*/ 72 w 474"/>
                <a:gd name="T5" fmla="*/ 78 h 443"/>
                <a:gd name="T6" fmla="*/ 78 w 474"/>
                <a:gd name="T7" fmla="*/ 78 h 443"/>
                <a:gd name="T8" fmla="*/ 84 w 474"/>
                <a:gd name="T9" fmla="*/ 77 h 443"/>
                <a:gd name="T10" fmla="*/ 22 w 474"/>
                <a:gd name="T11" fmla="*/ 0 h 443"/>
                <a:gd name="T12" fmla="*/ 15 w 474"/>
                <a:gd name="T13" fmla="*/ 0 h 443"/>
                <a:gd name="T14" fmla="*/ 7 w 474"/>
                <a:gd name="T15" fmla="*/ 1 h 443"/>
                <a:gd name="T16" fmla="*/ 0 w 474"/>
                <a:gd name="T17" fmla="*/ 2 h 4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4" h="443">
                  <a:moveTo>
                    <a:pt x="0" y="10"/>
                  </a:moveTo>
                  <a:lnTo>
                    <a:pt x="370" y="443"/>
                  </a:lnTo>
                  <a:lnTo>
                    <a:pt x="405" y="438"/>
                  </a:lnTo>
                  <a:lnTo>
                    <a:pt x="440" y="435"/>
                  </a:lnTo>
                  <a:lnTo>
                    <a:pt x="474" y="434"/>
                  </a:lnTo>
                  <a:lnTo>
                    <a:pt x="123" y="0"/>
                  </a:lnTo>
                  <a:lnTo>
                    <a:pt x="82" y="1"/>
                  </a:lnTo>
                  <a:lnTo>
                    <a:pt x="41" y="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5" name="Freeform 81"/>
            <p:cNvSpPr>
              <a:spLocks/>
            </p:cNvSpPr>
            <p:nvPr/>
          </p:nvSpPr>
          <p:spPr bwMode="auto">
            <a:xfrm>
              <a:off x="1815" y="2131"/>
              <a:ext cx="86" cy="79"/>
            </a:xfrm>
            <a:custGeom>
              <a:avLst/>
              <a:gdLst>
                <a:gd name="T0" fmla="*/ 0 w 482"/>
                <a:gd name="T1" fmla="*/ 0 h 445"/>
                <a:gd name="T2" fmla="*/ 63 w 482"/>
                <a:gd name="T3" fmla="*/ 77 h 445"/>
                <a:gd name="T4" fmla="*/ 69 w 482"/>
                <a:gd name="T5" fmla="*/ 77 h 445"/>
                <a:gd name="T6" fmla="*/ 74 w 482"/>
                <a:gd name="T7" fmla="*/ 77 h 445"/>
                <a:gd name="T8" fmla="*/ 80 w 482"/>
                <a:gd name="T9" fmla="*/ 78 h 445"/>
                <a:gd name="T10" fmla="*/ 86 w 482"/>
                <a:gd name="T11" fmla="*/ 79 h 445"/>
                <a:gd name="T12" fmla="*/ 27 w 482"/>
                <a:gd name="T13" fmla="*/ 2 h 445"/>
                <a:gd name="T14" fmla="*/ 21 w 482"/>
                <a:gd name="T15" fmla="*/ 1 h 445"/>
                <a:gd name="T16" fmla="*/ 14 w 482"/>
                <a:gd name="T17" fmla="*/ 0 h 445"/>
                <a:gd name="T18" fmla="*/ 7 w 482"/>
                <a:gd name="T19" fmla="*/ 0 h 445"/>
                <a:gd name="T20" fmla="*/ 0 w 482"/>
                <a:gd name="T21" fmla="*/ 0 h 4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2" h="445">
                  <a:moveTo>
                    <a:pt x="0" y="0"/>
                  </a:moveTo>
                  <a:lnTo>
                    <a:pt x="351" y="434"/>
                  </a:lnTo>
                  <a:lnTo>
                    <a:pt x="385" y="434"/>
                  </a:lnTo>
                  <a:lnTo>
                    <a:pt x="417" y="436"/>
                  </a:lnTo>
                  <a:lnTo>
                    <a:pt x="450" y="439"/>
                  </a:lnTo>
                  <a:lnTo>
                    <a:pt x="482" y="445"/>
                  </a:lnTo>
                  <a:lnTo>
                    <a:pt x="154" y="11"/>
                  </a:lnTo>
                  <a:lnTo>
                    <a:pt x="117" y="6"/>
                  </a:lnTo>
                  <a:lnTo>
                    <a:pt x="79" y="2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6" name="Freeform 82"/>
            <p:cNvSpPr>
              <a:spLocks/>
            </p:cNvSpPr>
            <p:nvPr/>
          </p:nvSpPr>
          <p:spPr bwMode="auto">
            <a:xfrm>
              <a:off x="1843" y="2133"/>
              <a:ext cx="79" cy="83"/>
            </a:xfrm>
            <a:custGeom>
              <a:avLst/>
              <a:gdLst>
                <a:gd name="T0" fmla="*/ 0 w 447"/>
                <a:gd name="T1" fmla="*/ 0 h 467"/>
                <a:gd name="T2" fmla="*/ 58 w 447"/>
                <a:gd name="T3" fmla="*/ 77 h 467"/>
                <a:gd name="T4" fmla="*/ 63 w 447"/>
                <a:gd name="T5" fmla="*/ 78 h 467"/>
                <a:gd name="T6" fmla="*/ 69 w 447"/>
                <a:gd name="T7" fmla="*/ 80 h 467"/>
                <a:gd name="T8" fmla="*/ 74 w 447"/>
                <a:gd name="T9" fmla="*/ 81 h 467"/>
                <a:gd name="T10" fmla="*/ 79 w 447"/>
                <a:gd name="T11" fmla="*/ 83 h 467"/>
                <a:gd name="T12" fmla="*/ 25 w 447"/>
                <a:gd name="T13" fmla="*/ 7 h 467"/>
                <a:gd name="T14" fmla="*/ 19 w 447"/>
                <a:gd name="T15" fmla="*/ 5 h 467"/>
                <a:gd name="T16" fmla="*/ 13 w 447"/>
                <a:gd name="T17" fmla="*/ 3 h 467"/>
                <a:gd name="T18" fmla="*/ 7 w 447"/>
                <a:gd name="T19" fmla="*/ 1 h 467"/>
                <a:gd name="T20" fmla="*/ 0 w 447"/>
                <a:gd name="T21" fmla="*/ 0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47" h="467">
                  <a:moveTo>
                    <a:pt x="0" y="0"/>
                  </a:moveTo>
                  <a:lnTo>
                    <a:pt x="328" y="434"/>
                  </a:lnTo>
                  <a:lnTo>
                    <a:pt x="359" y="440"/>
                  </a:lnTo>
                  <a:lnTo>
                    <a:pt x="389" y="448"/>
                  </a:lnTo>
                  <a:lnTo>
                    <a:pt x="419" y="457"/>
                  </a:lnTo>
                  <a:lnTo>
                    <a:pt x="447" y="467"/>
                  </a:lnTo>
                  <a:lnTo>
                    <a:pt x="140" y="40"/>
                  </a:lnTo>
                  <a:lnTo>
                    <a:pt x="106" y="28"/>
                  </a:lnTo>
                  <a:lnTo>
                    <a:pt x="71" y="18"/>
                  </a:lnTo>
                  <a:lnTo>
                    <a:pt x="3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7" name="Freeform 83"/>
            <p:cNvSpPr>
              <a:spLocks/>
            </p:cNvSpPr>
            <p:nvPr/>
          </p:nvSpPr>
          <p:spPr bwMode="auto">
            <a:xfrm>
              <a:off x="1867" y="2140"/>
              <a:ext cx="74" cy="86"/>
            </a:xfrm>
            <a:custGeom>
              <a:avLst/>
              <a:gdLst>
                <a:gd name="T0" fmla="*/ 0 w 412"/>
                <a:gd name="T1" fmla="*/ 0 h 483"/>
                <a:gd name="T2" fmla="*/ 55 w 412"/>
                <a:gd name="T3" fmla="*/ 76 h 483"/>
                <a:gd name="T4" fmla="*/ 60 w 412"/>
                <a:gd name="T5" fmla="*/ 78 h 483"/>
                <a:gd name="T6" fmla="*/ 65 w 412"/>
                <a:gd name="T7" fmla="*/ 80 h 483"/>
                <a:gd name="T8" fmla="*/ 70 w 412"/>
                <a:gd name="T9" fmla="*/ 83 h 483"/>
                <a:gd name="T10" fmla="*/ 74 w 412"/>
                <a:gd name="T11" fmla="*/ 86 h 483"/>
                <a:gd name="T12" fmla="*/ 22 w 412"/>
                <a:gd name="T13" fmla="*/ 12 h 483"/>
                <a:gd name="T14" fmla="*/ 17 w 412"/>
                <a:gd name="T15" fmla="*/ 8 h 483"/>
                <a:gd name="T16" fmla="*/ 11 w 412"/>
                <a:gd name="T17" fmla="*/ 5 h 483"/>
                <a:gd name="T18" fmla="*/ 6 w 412"/>
                <a:gd name="T19" fmla="*/ 3 h 483"/>
                <a:gd name="T20" fmla="*/ 0 w 412"/>
                <a:gd name="T21" fmla="*/ 0 h 4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2" h="483">
                  <a:moveTo>
                    <a:pt x="0" y="0"/>
                  </a:moveTo>
                  <a:lnTo>
                    <a:pt x="307" y="427"/>
                  </a:lnTo>
                  <a:lnTo>
                    <a:pt x="335" y="439"/>
                  </a:lnTo>
                  <a:lnTo>
                    <a:pt x="362" y="452"/>
                  </a:lnTo>
                  <a:lnTo>
                    <a:pt x="387" y="466"/>
                  </a:lnTo>
                  <a:lnTo>
                    <a:pt x="412" y="483"/>
                  </a:lnTo>
                  <a:lnTo>
                    <a:pt x="123" y="66"/>
                  </a:lnTo>
                  <a:lnTo>
                    <a:pt x="94" y="47"/>
                  </a:lnTo>
                  <a:lnTo>
                    <a:pt x="64" y="30"/>
                  </a:lnTo>
                  <a:lnTo>
                    <a:pt x="32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8" name="Freeform 84"/>
            <p:cNvSpPr>
              <a:spLocks/>
            </p:cNvSpPr>
            <p:nvPr/>
          </p:nvSpPr>
          <p:spPr bwMode="auto">
            <a:xfrm>
              <a:off x="1889" y="2151"/>
              <a:ext cx="67" cy="87"/>
            </a:xfrm>
            <a:custGeom>
              <a:avLst/>
              <a:gdLst>
                <a:gd name="T0" fmla="*/ 0 w 376"/>
                <a:gd name="T1" fmla="*/ 0 h 491"/>
                <a:gd name="T2" fmla="*/ 51 w 376"/>
                <a:gd name="T3" fmla="*/ 74 h 491"/>
                <a:gd name="T4" fmla="*/ 56 w 376"/>
                <a:gd name="T5" fmla="*/ 77 h 491"/>
                <a:gd name="T6" fmla="*/ 60 w 376"/>
                <a:gd name="T7" fmla="*/ 80 h 491"/>
                <a:gd name="T8" fmla="*/ 64 w 376"/>
                <a:gd name="T9" fmla="*/ 83 h 491"/>
                <a:gd name="T10" fmla="*/ 67 w 376"/>
                <a:gd name="T11" fmla="*/ 87 h 491"/>
                <a:gd name="T12" fmla="*/ 18 w 376"/>
                <a:gd name="T13" fmla="*/ 15 h 491"/>
                <a:gd name="T14" fmla="*/ 14 w 376"/>
                <a:gd name="T15" fmla="*/ 11 h 491"/>
                <a:gd name="T16" fmla="*/ 10 w 376"/>
                <a:gd name="T17" fmla="*/ 7 h 491"/>
                <a:gd name="T18" fmla="*/ 5 w 376"/>
                <a:gd name="T19" fmla="*/ 3 h 491"/>
                <a:gd name="T20" fmla="*/ 0 w 376"/>
                <a:gd name="T21" fmla="*/ 0 h 49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6" h="491">
                  <a:moveTo>
                    <a:pt x="0" y="0"/>
                  </a:moveTo>
                  <a:lnTo>
                    <a:pt x="289" y="417"/>
                  </a:lnTo>
                  <a:lnTo>
                    <a:pt x="313" y="433"/>
                  </a:lnTo>
                  <a:lnTo>
                    <a:pt x="335" y="452"/>
                  </a:lnTo>
                  <a:lnTo>
                    <a:pt x="357" y="471"/>
                  </a:lnTo>
                  <a:lnTo>
                    <a:pt x="376" y="491"/>
                  </a:lnTo>
                  <a:lnTo>
                    <a:pt x="103" y="87"/>
                  </a:lnTo>
                  <a:lnTo>
                    <a:pt x="80" y="64"/>
                  </a:lnTo>
                  <a:lnTo>
                    <a:pt x="55" y="41"/>
                  </a:lnTo>
                  <a:lnTo>
                    <a:pt x="28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19" name="Freeform 85"/>
            <p:cNvSpPr>
              <a:spLocks/>
            </p:cNvSpPr>
            <p:nvPr/>
          </p:nvSpPr>
          <p:spPr bwMode="auto">
            <a:xfrm>
              <a:off x="1907" y="2167"/>
              <a:ext cx="59" cy="84"/>
            </a:xfrm>
            <a:custGeom>
              <a:avLst/>
              <a:gdLst>
                <a:gd name="T0" fmla="*/ 0 w 327"/>
                <a:gd name="T1" fmla="*/ 0 h 472"/>
                <a:gd name="T2" fmla="*/ 49 w 327"/>
                <a:gd name="T3" fmla="*/ 72 h 472"/>
                <a:gd name="T4" fmla="*/ 53 w 327"/>
                <a:gd name="T5" fmla="*/ 76 h 472"/>
                <a:gd name="T6" fmla="*/ 56 w 327"/>
                <a:gd name="T7" fmla="*/ 80 h 472"/>
                <a:gd name="T8" fmla="*/ 59 w 327"/>
                <a:gd name="T9" fmla="*/ 84 h 472"/>
                <a:gd name="T10" fmla="*/ 11 w 327"/>
                <a:gd name="T11" fmla="*/ 14 h 472"/>
                <a:gd name="T12" fmla="*/ 8 w 327"/>
                <a:gd name="T13" fmla="*/ 9 h 472"/>
                <a:gd name="T14" fmla="*/ 4 w 327"/>
                <a:gd name="T15" fmla="*/ 5 h 472"/>
                <a:gd name="T16" fmla="*/ 0 w 327"/>
                <a:gd name="T17" fmla="*/ 0 h 4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7" h="472">
                  <a:moveTo>
                    <a:pt x="0" y="0"/>
                  </a:moveTo>
                  <a:lnTo>
                    <a:pt x="273" y="404"/>
                  </a:lnTo>
                  <a:lnTo>
                    <a:pt x="293" y="425"/>
                  </a:lnTo>
                  <a:lnTo>
                    <a:pt x="310" y="448"/>
                  </a:lnTo>
                  <a:lnTo>
                    <a:pt x="327" y="472"/>
                  </a:lnTo>
                  <a:lnTo>
                    <a:pt x="63" y="79"/>
                  </a:lnTo>
                  <a:lnTo>
                    <a:pt x="43" y="52"/>
                  </a:lnTo>
                  <a:lnTo>
                    <a:pt x="23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20" name="Freeform 86"/>
            <p:cNvSpPr>
              <a:spLocks/>
            </p:cNvSpPr>
            <p:nvPr/>
          </p:nvSpPr>
          <p:spPr bwMode="auto">
            <a:xfrm>
              <a:off x="1651" y="2131"/>
              <a:ext cx="315" cy="287"/>
            </a:xfrm>
            <a:custGeom>
              <a:avLst/>
              <a:gdLst>
                <a:gd name="T0" fmla="*/ 131 w 1766"/>
                <a:gd name="T1" fmla="*/ 284 h 1622"/>
                <a:gd name="T2" fmla="*/ 119 w 1766"/>
                <a:gd name="T3" fmla="*/ 275 h 1622"/>
                <a:gd name="T4" fmla="*/ 108 w 1766"/>
                <a:gd name="T5" fmla="*/ 265 h 1622"/>
                <a:gd name="T6" fmla="*/ 99 w 1766"/>
                <a:gd name="T7" fmla="*/ 252 h 1622"/>
                <a:gd name="T8" fmla="*/ 93 w 1766"/>
                <a:gd name="T9" fmla="*/ 238 h 1622"/>
                <a:gd name="T10" fmla="*/ 89 w 1766"/>
                <a:gd name="T11" fmla="*/ 223 h 1622"/>
                <a:gd name="T12" fmla="*/ 87 w 1766"/>
                <a:gd name="T13" fmla="*/ 207 h 1622"/>
                <a:gd name="T14" fmla="*/ 89 w 1766"/>
                <a:gd name="T15" fmla="*/ 190 h 1622"/>
                <a:gd name="T16" fmla="*/ 93 w 1766"/>
                <a:gd name="T17" fmla="*/ 173 h 1622"/>
                <a:gd name="T18" fmla="*/ 99 w 1766"/>
                <a:gd name="T19" fmla="*/ 157 h 1622"/>
                <a:gd name="T20" fmla="*/ 108 w 1766"/>
                <a:gd name="T21" fmla="*/ 142 h 1622"/>
                <a:gd name="T22" fmla="*/ 119 w 1766"/>
                <a:gd name="T23" fmla="*/ 128 h 1622"/>
                <a:gd name="T24" fmla="*/ 131 w 1766"/>
                <a:gd name="T25" fmla="*/ 115 h 1622"/>
                <a:gd name="T26" fmla="*/ 146 w 1766"/>
                <a:gd name="T27" fmla="*/ 104 h 1622"/>
                <a:gd name="T28" fmla="*/ 161 w 1766"/>
                <a:gd name="T29" fmla="*/ 94 h 1622"/>
                <a:gd name="T30" fmla="*/ 178 w 1766"/>
                <a:gd name="T31" fmla="*/ 87 h 1622"/>
                <a:gd name="T32" fmla="*/ 196 w 1766"/>
                <a:gd name="T33" fmla="*/ 81 h 1622"/>
                <a:gd name="T34" fmla="*/ 214 w 1766"/>
                <a:gd name="T35" fmla="*/ 78 h 1622"/>
                <a:gd name="T36" fmla="*/ 233 w 1766"/>
                <a:gd name="T37" fmla="*/ 77 h 1622"/>
                <a:gd name="T38" fmla="*/ 250 w 1766"/>
                <a:gd name="T39" fmla="*/ 79 h 1622"/>
                <a:gd name="T40" fmla="*/ 266 w 1766"/>
                <a:gd name="T41" fmla="*/ 83 h 1622"/>
                <a:gd name="T42" fmla="*/ 281 w 1766"/>
                <a:gd name="T43" fmla="*/ 89 h 1622"/>
                <a:gd name="T44" fmla="*/ 294 w 1766"/>
                <a:gd name="T45" fmla="*/ 97 h 1622"/>
                <a:gd name="T46" fmla="*/ 305 w 1766"/>
                <a:gd name="T47" fmla="*/ 108 h 1622"/>
                <a:gd name="T48" fmla="*/ 315 w 1766"/>
                <a:gd name="T49" fmla="*/ 120 h 1622"/>
                <a:gd name="T50" fmla="*/ 261 w 1766"/>
                <a:gd name="T51" fmla="*/ 41 h 1622"/>
                <a:gd name="T52" fmla="*/ 248 w 1766"/>
                <a:gd name="T53" fmla="*/ 28 h 1622"/>
                <a:gd name="T54" fmla="*/ 233 w 1766"/>
                <a:gd name="T55" fmla="*/ 17 h 1622"/>
                <a:gd name="T56" fmla="*/ 216 w 1766"/>
                <a:gd name="T57" fmla="*/ 9 h 1622"/>
                <a:gd name="T58" fmla="*/ 198 w 1766"/>
                <a:gd name="T59" fmla="*/ 3 h 1622"/>
                <a:gd name="T60" fmla="*/ 178 w 1766"/>
                <a:gd name="T61" fmla="*/ 0 h 1622"/>
                <a:gd name="T62" fmla="*/ 157 w 1766"/>
                <a:gd name="T63" fmla="*/ 0 h 1622"/>
                <a:gd name="T64" fmla="*/ 135 w 1766"/>
                <a:gd name="T65" fmla="*/ 3 h 1622"/>
                <a:gd name="T66" fmla="*/ 113 w 1766"/>
                <a:gd name="T67" fmla="*/ 9 h 1622"/>
                <a:gd name="T68" fmla="*/ 93 w 1766"/>
                <a:gd name="T69" fmla="*/ 17 h 1622"/>
                <a:gd name="T70" fmla="*/ 74 w 1766"/>
                <a:gd name="T71" fmla="*/ 28 h 1622"/>
                <a:gd name="T72" fmla="*/ 57 w 1766"/>
                <a:gd name="T73" fmla="*/ 40 h 1622"/>
                <a:gd name="T74" fmla="*/ 42 w 1766"/>
                <a:gd name="T75" fmla="*/ 55 h 1622"/>
                <a:gd name="T76" fmla="*/ 28 w 1766"/>
                <a:gd name="T77" fmla="*/ 71 h 1622"/>
                <a:gd name="T78" fmla="*/ 17 w 1766"/>
                <a:gd name="T79" fmla="*/ 88 h 1622"/>
                <a:gd name="T80" fmla="*/ 9 w 1766"/>
                <a:gd name="T81" fmla="*/ 107 h 1622"/>
                <a:gd name="T82" fmla="*/ 3 w 1766"/>
                <a:gd name="T83" fmla="*/ 126 h 1622"/>
                <a:gd name="T84" fmla="*/ 0 w 1766"/>
                <a:gd name="T85" fmla="*/ 146 h 1622"/>
                <a:gd name="T86" fmla="*/ 1 w 1766"/>
                <a:gd name="T87" fmla="*/ 166 h 1622"/>
                <a:gd name="T88" fmla="*/ 4 w 1766"/>
                <a:gd name="T89" fmla="*/ 184 h 1622"/>
                <a:gd name="T90" fmla="*/ 11 w 1766"/>
                <a:gd name="T91" fmla="*/ 201 h 1622"/>
                <a:gd name="T92" fmla="*/ 21 w 1766"/>
                <a:gd name="T93" fmla="*/ 216 h 1622"/>
                <a:gd name="T94" fmla="*/ 33 w 1766"/>
                <a:gd name="T95" fmla="*/ 229 h 1622"/>
                <a:gd name="T96" fmla="*/ 47 w 1766"/>
                <a:gd name="T97" fmla="*/ 241 h 16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66" h="1622">
                  <a:moveTo>
                    <a:pt x="322" y="1397"/>
                  </a:moveTo>
                  <a:lnTo>
                    <a:pt x="762" y="1622"/>
                  </a:lnTo>
                  <a:lnTo>
                    <a:pt x="737" y="1607"/>
                  </a:lnTo>
                  <a:lnTo>
                    <a:pt x="712" y="1592"/>
                  </a:lnTo>
                  <a:lnTo>
                    <a:pt x="689" y="1574"/>
                  </a:lnTo>
                  <a:lnTo>
                    <a:pt x="666" y="1556"/>
                  </a:lnTo>
                  <a:lnTo>
                    <a:pt x="644" y="1537"/>
                  </a:lnTo>
                  <a:lnTo>
                    <a:pt x="625" y="1517"/>
                  </a:lnTo>
                  <a:lnTo>
                    <a:pt x="605" y="1495"/>
                  </a:lnTo>
                  <a:lnTo>
                    <a:pt x="588" y="1473"/>
                  </a:lnTo>
                  <a:lnTo>
                    <a:pt x="571" y="1450"/>
                  </a:lnTo>
                  <a:lnTo>
                    <a:pt x="556" y="1425"/>
                  </a:lnTo>
                  <a:lnTo>
                    <a:pt x="543" y="1400"/>
                  </a:lnTo>
                  <a:lnTo>
                    <a:pt x="530" y="1374"/>
                  </a:lnTo>
                  <a:lnTo>
                    <a:pt x="520" y="1347"/>
                  </a:lnTo>
                  <a:lnTo>
                    <a:pt x="511" y="1319"/>
                  </a:lnTo>
                  <a:lnTo>
                    <a:pt x="504" y="1291"/>
                  </a:lnTo>
                  <a:lnTo>
                    <a:pt x="498" y="1261"/>
                  </a:lnTo>
                  <a:lnTo>
                    <a:pt x="492" y="1231"/>
                  </a:lnTo>
                  <a:lnTo>
                    <a:pt x="490" y="1200"/>
                  </a:lnTo>
                  <a:lnTo>
                    <a:pt x="489" y="1169"/>
                  </a:lnTo>
                  <a:lnTo>
                    <a:pt x="490" y="1137"/>
                  </a:lnTo>
                  <a:lnTo>
                    <a:pt x="492" y="1105"/>
                  </a:lnTo>
                  <a:lnTo>
                    <a:pt x="497" y="1073"/>
                  </a:lnTo>
                  <a:lnTo>
                    <a:pt x="503" y="1041"/>
                  </a:lnTo>
                  <a:lnTo>
                    <a:pt x="510" y="1009"/>
                  </a:lnTo>
                  <a:lnTo>
                    <a:pt x="519" y="979"/>
                  </a:lnTo>
                  <a:lnTo>
                    <a:pt x="530" y="948"/>
                  </a:lnTo>
                  <a:lnTo>
                    <a:pt x="542" y="918"/>
                  </a:lnTo>
                  <a:lnTo>
                    <a:pt x="556" y="888"/>
                  </a:lnTo>
                  <a:lnTo>
                    <a:pt x="570" y="858"/>
                  </a:lnTo>
                  <a:lnTo>
                    <a:pt x="587" y="831"/>
                  </a:lnTo>
                  <a:lnTo>
                    <a:pt x="604" y="802"/>
                  </a:lnTo>
                  <a:lnTo>
                    <a:pt x="624" y="775"/>
                  </a:lnTo>
                  <a:lnTo>
                    <a:pt x="644" y="749"/>
                  </a:lnTo>
                  <a:lnTo>
                    <a:pt x="665" y="723"/>
                  </a:lnTo>
                  <a:lnTo>
                    <a:pt x="688" y="698"/>
                  </a:lnTo>
                  <a:lnTo>
                    <a:pt x="711" y="674"/>
                  </a:lnTo>
                  <a:lnTo>
                    <a:pt x="736" y="651"/>
                  </a:lnTo>
                  <a:lnTo>
                    <a:pt x="761" y="628"/>
                  </a:lnTo>
                  <a:lnTo>
                    <a:pt x="788" y="607"/>
                  </a:lnTo>
                  <a:lnTo>
                    <a:pt x="816" y="586"/>
                  </a:lnTo>
                  <a:lnTo>
                    <a:pt x="845" y="568"/>
                  </a:lnTo>
                  <a:lnTo>
                    <a:pt x="873" y="549"/>
                  </a:lnTo>
                  <a:lnTo>
                    <a:pt x="903" y="532"/>
                  </a:lnTo>
                  <a:lnTo>
                    <a:pt x="934" y="516"/>
                  </a:lnTo>
                  <a:lnTo>
                    <a:pt x="966" y="502"/>
                  </a:lnTo>
                  <a:lnTo>
                    <a:pt x="998" y="489"/>
                  </a:lnTo>
                  <a:lnTo>
                    <a:pt x="1030" y="476"/>
                  </a:lnTo>
                  <a:lnTo>
                    <a:pt x="1063" y="466"/>
                  </a:lnTo>
                  <a:lnTo>
                    <a:pt x="1097" y="457"/>
                  </a:lnTo>
                  <a:lnTo>
                    <a:pt x="1131" y="450"/>
                  </a:lnTo>
                  <a:lnTo>
                    <a:pt x="1166" y="443"/>
                  </a:lnTo>
                  <a:lnTo>
                    <a:pt x="1201" y="438"/>
                  </a:lnTo>
                  <a:lnTo>
                    <a:pt x="1236" y="435"/>
                  </a:lnTo>
                  <a:lnTo>
                    <a:pt x="1270" y="434"/>
                  </a:lnTo>
                  <a:lnTo>
                    <a:pt x="1304" y="434"/>
                  </a:lnTo>
                  <a:lnTo>
                    <a:pt x="1336" y="436"/>
                  </a:lnTo>
                  <a:lnTo>
                    <a:pt x="1369" y="439"/>
                  </a:lnTo>
                  <a:lnTo>
                    <a:pt x="1401" y="445"/>
                  </a:lnTo>
                  <a:lnTo>
                    <a:pt x="1432" y="451"/>
                  </a:lnTo>
                  <a:lnTo>
                    <a:pt x="1462" y="459"/>
                  </a:lnTo>
                  <a:lnTo>
                    <a:pt x="1492" y="468"/>
                  </a:lnTo>
                  <a:lnTo>
                    <a:pt x="1520" y="478"/>
                  </a:lnTo>
                  <a:lnTo>
                    <a:pt x="1548" y="490"/>
                  </a:lnTo>
                  <a:lnTo>
                    <a:pt x="1575" y="503"/>
                  </a:lnTo>
                  <a:lnTo>
                    <a:pt x="1600" y="517"/>
                  </a:lnTo>
                  <a:lnTo>
                    <a:pt x="1625" y="534"/>
                  </a:lnTo>
                  <a:lnTo>
                    <a:pt x="1649" y="550"/>
                  </a:lnTo>
                  <a:lnTo>
                    <a:pt x="1671" y="569"/>
                  </a:lnTo>
                  <a:lnTo>
                    <a:pt x="1693" y="588"/>
                  </a:lnTo>
                  <a:lnTo>
                    <a:pt x="1712" y="608"/>
                  </a:lnTo>
                  <a:lnTo>
                    <a:pt x="1732" y="629"/>
                  </a:lnTo>
                  <a:lnTo>
                    <a:pt x="1749" y="652"/>
                  </a:lnTo>
                  <a:lnTo>
                    <a:pt x="1766" y="676"/>
                  </a:lnTo>
                  <a:lnTo>
                    <a:pt x="1502" y="283"/>
                  </a:lnTo>
                  <a:lnTo>
                    <a:pt x="1482" y="256"/>
                  </a:lnTo>
                  <a:lnTo>
                    <a:pt x="1462" y="230"/>
                  </a:lnTo>
                  <a:lnTo>
                    <a:pt x="1439" y="204"/>
                  </a:lnTo>
                  <a:lnTo>
                    <a:pt x="1416" y="181"/>
                  </a:lnTo>
                  <a:lnTo>
                    <a:pt x="1391" y="158"/>
                  </a:lnTo>
                  <a:lnTo>
                    <a:pt x="1364" y="136"/>
                  </a:lnTo>
                  <a:lnTo>
                    <a:pt x="1336" y="117"/>
                  </a:lnTo>
                  <a:lnTo>
                    <a:pt x="1307" y="98"/>
                  </a:lnTo>
                  <a:lnTo>
                    <a:pt x="1277" y="81"/>
                  </a:lnTo>
                  <a:lnTo>
                    <a:pt x="1245" y="66"/>
                  </a:lnTo>
                  <a:lnTo>
                    <a:pt x="1213" y="51"/>
                  </a:lnTo>
                  <a:lnTo>
                    <a:pt x="1179" y="39"/>
                  </a:lnTo>
                  <a:lnTo>
                    <a:pt x="1144" y="29"/>
                  </a:lnTo>
                  <a:lnTo>
                    <a:pt x="1110" y="19"/>
                  </a:lnTo>
                  <a:lnTo>
                    <a:pt x="1073" y="11"/>
                  </a:lnTo>
                  <a:lnTo>
                    <a:pt x="1036" y="6"/>
                  </a:lnTo>
                  <a:lnTo>
                    <a:pt x="998" y="2"/>
                  </a:lnTo>
                  <a:lnTo>
                    <a:pt x="959" y="0"/>
                  </a:lnTo>
                  <a:lnTo>
                    <a:pt x="919" y="0"/>
                  </a:lnTo>
                  <a:lnTo>
                    <a:pt x="878" y="1"/>
                  </a:lnTo>
                  <a:lnTo>
                    <a:pt x="837" y="5"/>
                  </a:lnTo>
                  <a:lnTo>
                    <a:pt x="796" y="10"/>
                  </a:lnTo>
                  <a:lnTo>
                    <a:pt x="755" y="17"/>
                  </a:lnTo>
                  <a:lnTo>
                    <a:pt x="715" y="26"/>
                  </a:lnTo>
                  <a:lnTo>
                    <a:pt x="675" y="37"/>
                  </a:lnTo>
                  <a:lnTo>
                    <a:pt x="636" y="49"/>
                  </a:lnTo>
                  <a:lnTo>
                    <a:pt x="598" y="63"/>
                  </a:lnTo>
                  <a:lnTo>
                    <a:pt x="560" y="79"/>
                  </a:lnTo>
                  <a:lnTo>
                    <a:pt x="523" y="96"/>
                  </a:lnTo>
                  <a:lnTo>
                    <a:pt x="487" y="115"/>
                  </a:lnTo>
                  <a:lnTo>
                    <a:pt x="452" y="134"/>
                  </a:lnTo>
                  <a:lnTo>
                    <a:pt x="417" y="156"/>
                  </a:lnTo>
                  <a:lnTo>
                    <a:pt x="385" y="178"/>
                  </a:lnTo>
                  <a:lnTo>
                    <a:pt x="352" y="203"/>
                  </a:lnTo>
                  <a:lnTo>
                    <a:pt x="321" y="228"/>
                  </a:lnTo>
                  <a:lnTo>
                    <a:pt x="290" y="254"/>
                  </a:lnTo>
                  <a:lnTo>
                    <a:pt x="261" y="281"/>
                  </a:lnTo>
                  <a:lnTo>
                    <a:pt x="234" y="310"/>
                  </a:lnTo>
                  <a:lnTo>
                    <a:pt x="207" y="339"/>
                  </a:lnTo>
                  <a:lnTo>
                    <a:pt x="182" y="370"/>
                  </a:lnTo>
                  <a:lnTo>
                    <a:pt x="159" y="400"/>
                  </a:lnTo>
                  <a:lnTo>
                    <a:pt x="136" y="433"/>
                  </a:lnTo>
                  <a:lnTo>
                    <a:pt x="116" y="466"/>
                  </a:lnTo>
                  <a:lnTo>
                    <a:pt x="96" y="499"/>
                  </a:lnTo>
                  <a:lnTo>
                    <a:pt x="79" y="534"/>
                  </a:lnTo>
                  <a:lnTo>
                    <a:pt x="62" y="569"/>
                  </a:lnTo>
                  <a:lnTo>
                    <a:pt x="48" y="604"/>
                  </a:lnTo>
                  <a:lnTo>
                    <a:pt x="35" y="640"/>
                  </a:lnTo>
                  <a:lnTo>
                    <a:pt x="25" y="677"/>
                  </a:lnTo>
                  <a:lnTo>
                    <a:pt x="16" y="714"/>
                  </a:lnTo>
                  <a:lnTo>
                    <a:pt x="9" y="751"/>
                  </a:lnTo>
                  <a:lnTo>
                    <a:pt x="4" y="789"/>
                  </a:lnTo>
                  <a:lnTo>
                    <a:pt x="1" y="827"/>
                  </a:lnTo>
                  <a:lnTo>
                    <a:pt x="0" y="864"/>
                  </a:lnTo>
                  <a:lnTo>
                    <a:pt x="2" y="901"/>
                  </a:lnTo>
                  <a:lnTo>
                    <a:pt x="5" y="937"/>
                  </a:lnTo>
                  <a:lnTo>
                    <a:pt x="10" y="972"/>
                  </a:lnTo>
                  <a:lnTo>
                    <a:pt x="17" y="1007"/>
                  </a:lnTo>
                  <a:lnTo>
                    <a:pt x="25" y="1040"/>
                  </a:lnTo>
                  <a:lnTo>
                    <a:pt x="37" y="1073"/>
                  </a:lnTo>
                  <a:lnTo>
                    <a:pt x="49" y="1105"/>
                  </a:lnTo>
                  <a:lnTo>
                    <a:pt x="63" y="1136"/>
                  </a:lnTo>
                  <a:lnTo>
                    <a:pt x="80" y="1166"/>
                  </a:lnTo>
                  <a:lnTo>
                    <a:pt x="97" y="1194"/>
                  </a:lnTo>
                  <a:lnTo>
                    <a:pt x="117" y="1222"/>
                  </a:lnTo>
                  <a:lnTo>
                    <a:pt x="137" y="1248"/>
                  </a:lnTo>
                  <a:lnTo>
                    <a:pt x="159" y="1273"/>
                  </a:lnTo>
                  <a:lnTo>
                    <a:pt x="183" y="1297"/>
                  </a:lnTo>
                  <a:lnTo>
                    <a:pt x="208" y="1320"/>
                  </a:lnTo>
                  <a:lnTo>
                    <a:pt x="235" y="1341"/>
                  </a:lnTo>
                  <a:lnTo>
                    <a:pt x="262" y="1361"/>
                  </a:lnTo>
                  <a:lnTo>
                    <a:pt x="291" y="1379"/>
                  </a:lnTo>
                  <a:lnTo>
                    <a:pt x="322" y="1397"/>
                  </a:lnTo>
                  <a:close/>
                </a:path>
              </a:pathLst>
            </a:custGeom>
            <a:gradFill rotWithShape="1">
              <a:gsLst>
                <a:gs pos="0">
                  <a:srgbClr val="D5D5D5"/>
                </a:gs>
                <a:gs pos="50000">
                  <a:srgbClr val="808080"/>
                </a:gs>
                <a:gs pos="100000">
                  <a:srgbClr val="D5D5D5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421" name="Freeform 87"/>
            <p:cNvSpPr>
              <a:spLocks noEditPoints="1"/>
            </p:cNvSpPr>
            <p:nvPr/>
          </p:nvSpPr>
          <p:spPr bwMode="auto">
            <a:xfrm>
              <a:off x="1383" y="1888"/>
              <a:ext cx="848" cy="770"/>
            </a:xfrm>
            <a:custGeom>
              <a:avLst/>
              <a:gdLst>
                <a:gd name="T0" fmla="*/ 484 w 4778"/>
                <a:gd name="T1" fmla="*/ 44 h 4334"/>
                <a:gd name="T2" fmla="*/ 537 w 4778"/>
                <a:gd name="T3" fmla="*/ 0 h 4334"/>
                <a:gd name="T4" fmla="*/ 604 w 4778"/>
                <a:gd name="T5" fmla="*/ 65 h 4334"/>
                <a:gd name="T6" fmla="*/ 623 w 4778"/>
                <a:gd name="T7" fmla="*/ 74 h 4334"/>
                <a:gd name="T8" fmla="*/ 705 w 4778"/>
                <a:gd name="T9" fmla="*/ 131 h 4334"/>
                <a:gd name="T10" fmla="*/ 760 w 4778"/>
                <a:gd name="T11" fmla="*/ 212 h 4334"/>
                <a:gd name="T12" fmla="*/ 772 w 4778"/>
                <a:gd name="T13" fmla="*/ 243 h 4334"/>
                <a:gd name="T14" fmla="*/ 848 w 4778"/>
                <a:gd name="T15" fmla="*/ 319 h 4334"/>
                <a:gd name="T16" fmla="*/ 782 w 4778"/>
                <a:gd name="T17" fmla="*/ 370 h 4334"/>
                <a:gd name="T18" fmla="*/ 830 w 4778"/>
                <a:gd name="T19" fmla="*/ 421 h 4334"/>
                <a:gd name="T20" fmla="*/ 742 w 4778"/>
                <a:gd name="T21" fmla="*/ 498 h 4334"/>
                <a:gd name="T22" fmla="*/ 724 w 4778"/>
                <a:gd name="T23" fmla="*/ 529 h 4334"/>
                <a:gd name="T24" fmla="*/ 649 w 4778"/>
                <a:gd name="T25" fmla="*/ 617 h 4334"/>
                <a:gd name="T26" fmla="*/ 603 w 4778"/>
                <a:gd name="T27" fmla="*/ 654 h 4334"/>
                <a:gd name="T28" fmla="*/ 508 w 4778"/>
                <a:gd name="T29" fmla="*/ 704 h 4334"/>
                <a:gd name="T30" fmla="*/ 473 w 4778"/>
                <a:gd name="T31" fmla="*/ 715 h 4334"/>
                <a:gd name="T32" fmla="*/ 367 w 4778"/>
                <a:gd name="T33" fmla="*/ 730 h 4334"/>
                <a:gd name="T34" fmla="*/ 322 w 4778"/>
                <a:gd name="T35" fmla="*/ 727 h 4334"/>
                <a:gd name="T36" fmla="*/ 211 w 4778"/>
                <a:gd name="T37" fmla="*/ 758 h 4334"/>
                <a:gd name="T38" fmla="*/ 196 w 4778"/>
                <a:gd name="T39" fmla="*/ 682 h 4334"/>
                <a:gd name="T40" fmla="*/ 118 w 4778"/>
                <a:gd name="T41" fmla="*/ 710 h 4334"/>
                <a:gd name="T42" fmla="*/ 109 w 4778"/>
                <a:gd name="T43" fmla="*/ 591 h 4334"/>
                <a:gd name="T44" fmla="*/ 75 w 4778"/>
                <a:gd name="T45" fmla="*/ 502 h 4334"/>
                <a:gd name="T46" fmla="*/ 2 w 4778"/>
                <a:gd name="T47" fmla="*/ 423 h 4334"/>
                <a:gd name="T48" fmla="*/ 80 w 4778"/>
                <a:gd name="T49" fmla="*/ 364 h 4334"/>
                <a:gd name="T50" fmla="*/ 124 w 4778"/>
                <a:gd name="T51" fmla="*/ 257 h 4334"/>
                <a:gd name="T52" fmla="*/ 135 w 4778"/>
                <a:gd name="T53" fmla="*/ 240 h 4334"/>
                <a:gd name="T54" fmla="*/ 206 w 4778"/>
                <a:gd name="T55" fmla="*/ 157 h 4334"/>
                <a:gd name="T56" fmla="*/ 223 w 4778"/>
                <a:gd name="T57" fmla="*/ 142 h 4334"/>
                <a:gd name="T58" fmla="*/ 312 w 4778"/>
                <a:gd name="T59" fmla="*/ 85 h 4334"/>
                <a:gd name="T60" fmla="*/ 345 w 4778"/>
                <a:gd name="T61" fmla="*/ 71 h 4334"/>
                <a:gd name="T62" fmla="*/ 431 w 4778"/>
                <a:gd name="T63" fmla="*/ 4 h 4334"/>
                <a:gd name="T64" fmla="*/ 439 w 4778"/>
                <a:gd name="T65" fmla="*/ 243 h 4334"/>
                <a:gd name="T66" fmla="*/ 472 w 4778"/>
                <a:gd name="T67" fmla="*/ 248 h 4334"/>
                <a:gd name="T68" fmla="*/ 501 w 4778"/>
                <a:gd name="T69" fmla="*/ 260 h 4334"/>
                <a:gd name="T70" fmla="*/ 524 w 4778"/>
                <a:gd name="T71" fmla="*/ 279 h 4334"/>
                <a:gd name="T72" fmla="*/ 541 w 4778"/>
                <a:gd name="T73" fmla="*/ 303 h 4334"/>
                <a:gd name="T74" fmla="*/ 551 w 4778"/>
                <a:gd name="T75" fmla="*/ 332 h 4334"/>
                <a:gd name="T76" fmla="*/ 552 w 4778"/>
                <a:gd name="T77" fmla="*/ 365 h 4334"/>
                <a:gd name="T78" fmla="*/ 544 w 4778"/>
                <a:gd name="T79" fmla="*/ 398 h 4334"/>
                <a:gd name="T80" fmla="*/ 529 w 4778"/>
                <a:gd name="T81" fmla="*/ 428 h 4334"/>
                <a:gd name="T82" fmla="*/ 506 w 4778"/>
                <a:gd name="T83" fmla="*/ 455 h 4334"/>
                <a:gd name="T84" fmla="*/ 478 w 4778"/>
                <a:gd name="T85" fmla="*/ 478 h 4334"/>
                <a:gd name="T86" fmla="*/ 447 w 4778"/>
                <a:gd name="T87" fmla="*/ 494 h 4334"/>
                <a:gd name="T88" fmla="*/ 411 w 4778"/>
                <a:gd name="T89" fmla="*/ 503 h 4334"/>
                <a:gd name="T90" fmla="*/ 376 w 4778"/>
                <a:gd name="T91" fmla="*/ 505 h 4334"/>
                <a:gd name="T92" fmla="*/ 343 w 4778"/>
                <a:gd name="T93" fmla="*/ 498 h 4334"/>
                <a:gd name="T94" fmla="*/ 315 w 4778"/>
                <a:gd name="T95" fmla="*/ 484 h 4334"/>
                <a:gd name="T96" fmla="*/ 293 w 4778"/>
                <a:gd name="T97" fmla="*/ 464 h 4334"/>
                <a:gd name="T98" fmla="*/ 278 w 4778"/>
                <a:gd name="T99" fmla="*/ 439 h 4334"/>
                <a:gd name="T100" fmla="*/ 270 w 4778"/>
                <a:gd name="T101" fmla="*/ 409 h 4334"/>
                <a:gd name="T102" fmla="*/ 270 w 4778"/>
                <a:gd name="T103" fmla="*/ 376 h 4334"/>
                <a:gd name="T104" fmla="*/ 280 w 4778"/>
                <a:gd name="T105" fmla="*/ 344 h 4334"/>
                <a:gd name="T106" fmla="*/ 297 w 4778"/>
                <a:gd name="T107" fmla="*/ 314 h 4334"/>
                <a:gd name="T108" fmla="*/ 320 w 4778"/>
                <a:gd name="T109" fmla="*/ 288 h 4334"/>
                <a:gd name="T110" fmla="*/ 349 w 4778"/>
                <a:gd name="T111" fmla="*/ 266 h 4334"/>
                <a:gd name="T112" fmla="*/ 382 w 4778"/>
                <a:gd name="T113" fmla="*/ 251 h 4334"/>
                <a:gd name="T114" fmla="*/ 417 w 4778"/>
                <a:gd name="T115" fmla="*/ 244 h 4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778" h="4334">
                  <a:moveTo>
                    <a:pt x="2626" y="253"/>
                  </a:moveTo>
                  <a:lnTo>
                    <a:pt x="2651" y="252"/>
                  </a:lnTo>
                  <a:lnTo>
                    <a:pt x="2677" y="251"/>
                  </a:lnTo>
                  <a:lnTo>
                    <a:pt x="2702" y="250"/>
                  </a:lnTo>
                  <a:lnTo>
                    <a:pt x="2727" y="250"/>
                  </a:lnTo>
                  <a:lnTo>
                    <a:pt x="2752" y="250"/>
                  </a:lnTo>
                  <a:lnTo>
                    <a:pt x="2777" y="250"/>
                  </a:lnTo>
                  <a:lnTo>
                    <a:pt x="2801" y="251"/>
                  </a:lnTo>
                  <a:lnTo>
                    <a:pt x="2826" y="252"/>
                  </a:lnTo>
                  <a:lnTo>
                    <a:pt x="3025" y="0"/>
                  </a:lnTo>
                  <a:lnTo>
                    <a:pt x="3290" y="0"/>
                  </a:lnTo>
                  <a:lnTo>
                    <a:pt x="3330" y="342"/>
                  </a:lnTo>
                  <a:lnTo>
                    <a:pt x="3354" y="350"/>
                  </a:lnTo>
                  <a:lnTo>
                    <a:pt x="3377" y="358"/>
                  </a:lnTo>
                  <a:lnTo>
                    <a:pt x="3401" y="366"/>
                  </a:lnTo>
                  <a:lnTo>
                    <a:pt x="3423" y="376"/>
                  </a:lnTo>
                  <a:lnTo>
                    <a:pt x="3446" y="385"/>
                  </a:lnTo>
                  <a:lnTo>
                    <a:pt x="3469" y="394"/>
                  </a:lnTo>
                  <a:lnTo>
                    <a:pt x="3491" y="404"/>
                  </a:lnTo>
                  <a:lnTo>
                    <a:pt x="3513" y="415"/>
                  </a:lnTo>
                  <a:lnTo>
                    <a:pt x="3853" y="235"/>
                  </a:lnTo>
                  <a:lnTo>
                    <a:pt x="4068" y="375"/>
                  </a:lnTo>
                  <a:lnTo>
                    <a:pt x="3912" y="678"/>
                  </a:lnTo>
                  <a:lnTo>
                    <a:pt x="3943" y="706"/>
                  </a:lnTo>
                  <a:lnTo>
                    <a:pt x="3973" y="735"/>
                  </a:lnTo>
                  <a:lnTo>
                    <a:pt x="4003" y="766"/>
                  </a:lnTo>
                  <a:lnTo>
                    <a:pt x="4030" y="797"/>
                  </a:lnTo>
                  <a:lnTo>
                    <a:pt x="4417" y="716"/>
                  </a:lnTo>
                  <a:lnTo>
                    <a:pt x="4579" y="915"/>
                  </a:lnTo>
                  <a:lnTo>
                    <a:pt x="4284" y="1192"/>
                  </a:lnTo>
                  <a:lnTo>
                    <a:pt x="4298" y="1226"/>
                  </a:lnTo>
                  <a:lnTo>
                    <a:pt x="4313" y="1260"/>
                  </a:lnTo>
                  <a:lnTo>
                    <a:pt x="4325" y="1295"/>
                  </a:lnTo>
                  <a:lnTo>
                    <a:pt x="4337" y="1330"/>
                  </a:lnTo>
                  <a:lnTo>
                    <a:pt x="4349" y="1365"/>
                  </a:lnTo>
                  <a:lnTo>
                    <a:pt x="4359" y="1401"/>
                  </a:lnTo>
                  <a:lnTo>
                    <a:pt x="4369" y="1438"/>
                  </a:lnTo>
                  <a:lnTo>
                    <a:pt x="4378" y="1474"/>
                  </a:lnTo>
                  <a:lnTo>
                    <a:pt x="4778" y="1534"/>
                  </a:lnTo>
                  <a:lnTo>
                    <a:pt x="4778" y="1793"/>
                  </a:lnTo>
                  <a:lnTo>
                    <a:pt x="4418" y="1972"/>
                  </a:lnTo>
                  <a:lnTo>
                    <a:pt x="4416" y="1999"/>
                  </a:lnTo>
                  <a:lnTo>
                    <a:pt x="4414" y="2026"/>
                  </a:lnTo>
                  <a:lnTo>
                    <a:pt x="4411" y="2053"/>
                  </a:lnTo>
                  <a:lnTo>
                    <a:pt x="4408" y="2080"/>
                  </a:lnTo>
                  <a:lnTo>
                    <a:pt x="4405" y="2106"/>
                  </a:lnTo>
                  <a:lnTo>
                    <a:pt x="4401" y="2133"/>
                  </a:lnTo>
                  <a:lnTo>
                    <a:pt x="4397" y="2160"/>
                  </a:lnTo>
                  <a:lnTo>
                    <a:pt x="4393" y="2186"/>
                  </a:lnTo>
                  <a:lnTo>
                    <a:pt x="4679" y="2371"/>
                  </a:lnTo>
                  <a:lnTo>
                    <a:pt x="4587" y="2632"/>
                  </a:lnTo>
                  <a:lnTo>
                    <a:pt x="4234" y="2693"/>
                  </a:lnTo>
                  <a:lnTo>
                    <a:pt x="4217" y="2730"/>
                  </a:lnTo>
                  <a:lnTo>
                    <a:pt x="4200" y="2766"/>
                  </a:lnTo>
                  <a:lnTo>
                    <a:pt x="4181" y="2802"/>
                  </a:lnTo>
                  <a:lnTo>
                    <a:pt x="4162" y="2837"/>
                  </a:lnTo>
                  <a:lnTo>
                    <a:pt x="4142" y="2871"/>
                  </a:lnTo>
                  <a:lnTo>
                    <a:pt x="4123" y="2906"/>
                  </a:lnTo>
                  <a:lnTo>
                    <a:pt x="4101" y="2941"/>
                  </a:lnTo>
                  <a:lnTo>
                    <a:pt x="4080" y="2975"/>
                  </a:lnTo>
                  <a:lnTo>
                    <a:pt x="4238" y="3234"/>
                  </a:lnTo>
                  <a:lnTo>
                    <a:pt x="4038" y="3454"/>
                  </a:lnTo>
                  <a:lnTo>
                    <a:pt x="3751" y="3385"/>
                  </a:lnTo>
                  <a:lnTo>
                    <a:pt x="3704" y="3430"/>
                  </a:lnTo>
                  <a:lnTo>
                    <a:pt x="3655" y="3475"/>
                  </a:lnTo>
                  <a:lnTo>
                    <a:pt x="3606" y="3520"/>
                  </a:lnTo>
                  <a:lnTo>
                    <a:pt x="3555" y="3562"/>
                  </a:lnTo>
                  <a:lnTo>
                    <a:pt x="3503" y="3603"/>
                  </a:lnTo>
                  <a:lnTo>
                    <a:pt x="3450" y="3643"/>
                  </a:lnTo>
                  <a:lnTo>
                    <a:pt x="3397" y="3681"/>
                  </a:lnTo>
                  <a:lnTo>
                    <a:pt x="3341" y="3718"/>
                  </a:lnTo>
                  <a:lnTo>
                    <a:pt x="3344" y="4017"/>
                  </a:lnTo>
                  <a:lnTo>
                    <a:pt x="3063" y="4117"/>
                  </a:lnTo>
                  <a:lnTo>
                    <a:pt x="2898" y="3948"/>
                  </a:lnTo>
                  <a:lnTo>
                    <a:pt x="2860" y="3962"/>
                  </a:lnTo>
                  <a:lnTo>
                    <a:pt x="2822" y="3977"/>
                  </a:lnTo>
                  <a:lnTo>
                    <a:pt x="2784" y="3990"/>
                  </a:lnTo>
                  <a:lnTo>
                    <a:pt x="2745" y="4002"/>
                  </a:lnTo>
                  <a:lnTo>
                    <a:pt x="2706" y="4015"/>
                  </a:lnTo>
                  <a:lnTo>
                    <a:pt x="2667" y="4026"/>
                  </a:lnTo>
                  <a:lnTo>
                    <a:pt x="2628" y="4036"/>
                  </a:lnTo>
                  <a:lnTo>
                    <a:pt x="2589" y="4046"/>
                  </a:lnTo>
                  <a:lnTo>
                    <a:pt x="2487" y="4317"/>
                  </a:lnTo>
                  <a:lnTo>
                    <a:pt x="2157" y="4332"/>
                  </a:lnTo>
                  <a:lnTo>
                    <a:pt x="2069" y="4109"/>
                  </a:lnTo>
                  <a:lnTo>
                    <a:pt x="2018" y="4108"/>
                  </a:lnTo>
                  <a:lnTo>
                    <a:pt x="1966" y="4106"/>
                  </a:lnTo>
                  <a:lnTo>
                    <a:pt x="1915" y="4103"/>
                  </a:lnTo>
                  <a:lnTo>
                    <a:pt x="1866" y="4098"/>
                  </a:lnTo>
                  <a:lnTo>
                    <a:pt x="1815" y="4093"/>
                  </a:lnTo>
                  <a:lnTo>
                    <a:pt x="1767" y="4085"/>
                  </a:lnTo>
                  <a:lnTo>
                    <a:pt x="1718" y="4077"/>
                  </a:lnTo>
                  <a:lnTo>
                    <a:pt x="1671" y="4067"/>
                  </a:lnTo>
                  <a:lnTo>
                    <a:pt x="1445" y="4334"/>
                  </a:lnTo>
                  <a:lnTo>
                    <a:pt x="1188" y="4269"/>
                  </a:lnTo>
                  <a:lnTo>
                    <a:pt x="1188" y="3886"/>
                  </a:lnTo>
                  <a:lnTo>
                    <a:pt x="1166" y="3874"/>
                  </a:lnTo>
                  <a:lnTo>
                    <a:pt x="1145" y="3862"/>
                  </a:lnTo>
                  <a:lnTo>
                    <a:pt x="1124" y="3849"/>
                  </a:lnTo>
                  <a:lnTo>
                    <a:pt x="1104" y="3836"/>
                  </a:lnTo>
                  <a:lnTo>
                    <a:pt x="1083" y="3823"/>
                  </a:lnTo>
                  <a:lnTo>
                    <a:pt x="1063" y="3809"/>
                  </a:lnTo>
                  <a:lnTo>
                    <a:pt x="1043" y="3795"/>
                  </a:lnTo>
                  <a:lnTo>
                    <a:pt x="1024" y="3780"/>
                  </a:lnTo>
                  <a:lnTo>
                    <a:pt x="663" y="3996"/>
                  </a:lnTo>
                  <a:lnTo>
                    <a:pt x="464" y="3831"/>
                  </a:lnTo>
                  <a:lnTo>
                    <a:pt x="676" y="3425"/>
                  </a:lnTo>
                  <a:lnTo>
                    <a:pt x="655" y="3393"/>
                  </a:lnTo>
                  <a:lnTo>
                    <a:pt x="634" y="3361"/>
                  </a:lnTo>
                  <a:lnTo>
                    <a:pt x="614" y="3329"/>
                  </a:lnTo>
                  <a:lnTo>
                    <a:pt x="595" y="3296"/>
                  </a:lnTo>
                  <a:lnTo>
                    <a:pt x="161" y="3396"/>
                  </a:lnTo>
                  <a:lnTo>
                    <a:pt x="52" y="3188"/>
                  </a:lnTo>
                  <a:lnTo>
                    <a:pt x="430" y="2856"/>
                  </a:lnTo>
                  <a:lnTo>
                    <a:pt x="424" y="2826"/>
                  </a:lnTo>
                  <a:lnTo>
                    <a:pt x="419" y="2796"/>
                  </a:lnTo>
                  <a:lnTo>
                    <a:pt x="414" y="2766"/>
                  </a:lnTo>
                  <a:lnTo>
                    <a:pt x="410" y="2736"/>
                  </a:lnTo>
                  <a:lnTo>
                    <a:pt x="0" y="2606"/>
                  </a:lnTo>
                  <a:lnTo>
                    <a:pt x="13" y="2382"/>
                  </a:lnTo>
                  <a:lnTo>
                    <a:pt x="421" y="2180"/>
                  </a:lnTo>
                  <a:lnTo>
                    <a:pt x="427" y="2147"/>
                  </a:lnTo>
                  <a:lnTo>
                    <a:pt x="433" y="2115"/>
                  </a:lnTo>
                  <a:lnTo>
                    <a:pt x="441" y="2082"/>
                  </a:lnTo>
                  <a:lnTo>
                    <a:pt x="449" y="2049"/>
                  </a:lnTo>
                  <a:lnTo>
                    <a:pt x="131" y="1795"/>
                  </a:lnTo>
                  <a:lnTo>
                    <a:pt x="245" y="1568"/>
                  </a:lnTo>
                  <a:lnTo>
                    <a:pt x="674" y="1485"/>
                  </a:lnTo>
                  <a:lnTo>
                    <a:pt x="686" y="1465"/>
                  </a:lnTo>
                  <a:lnTo>
                    <a:pt x="697" y="1446"/>
                  </a:lnTo>
                  <a:lnTo>
                    <a:pt x="709" y="1426"/>
                  </a:lnTo>
                  <a:lnTo>
                    <a:pt x="721" y="1407"/>
                  </a:lnTo>
                  <a:lnTo>
                    <a:pt x="733" y="1387"/>
                  </a:lnTo>
                  <a:lnTo>
                    <a:pt x="745" y="1368"/>
                  </a:lnTo>
                  <a:lnTo>
                    <a:pt x="758" y="1349"/>
                  </a:lnTo>
                  <a:lnTo>
                    <a:pt x="771" y="1330"/>
                  </a:lnTo>
                  <a:lnTo>
                    <a:pt x="617" y="1052"/>
                  </a:lnTo>
                  <a:lnTo>
                    <a:pt x="795" y="825"/>
                  </a:lnTo>
                  <a:lnTo>
                    <a:pt x="1141" y="901"/>
                  </a:lnTo>
                  <a:lnTo>
                    <a:pt x="1160" y="883"/>
                  </a:lnTo>
                  <a:lnTo>
                    <a:pt x="1180" y="866"/>
                  </a:lnTo>
                  <a:lnTo>
                    <a:pt x="1199" y="849"/>
                  </a:lnTo>
                  <a:lnTo>
                    <a:pt x="1219" y="832"/>
                  </a:lnTo>
                  <a:lnTo>
                    <a:pt x="1238" y="815"/>
                  </a:lnTo>
                  <a:lnTo>
                    <a:pt x="1259" y="799"/>
                  </a:lnTo>
                  <a:lnTo>
                    <a:pt x="1279" y="782"/>
                  </a:lnTo>
                  <a:lnTo>
                    <a:pt x="1300" y="766"/>
                  </a:lnTo>
                  <a:lnTo>
                    <a:pt x="1286" y="501"/>
                  </a:lnTo>
                  <a:lnTo>
                    <a:pt x="1512" y="346"/>
                  </a:lnTo>
                  <a:lnTo>
                    <a:pt x="1760" y="479"/>
                  </a:lnTo>
                  <a:lnTo>
                    <a:pt x="1797" y="463"/>
                  </a:lnTo>
                  <a:lnTo>
                    <a:pt x="1834" y="447"/>
                  </a:lnTo>
                  <a:lnTo>
                    <a:pt x="1871" y="430"/>
                  </a:lnTo>
                  <a:lnTo>
                    <a:pt x="1909" y="415"/>
                  </a:lnTo>
                  <a:lnTo>
                    <a:pt x="1946" y="400"/>
                  </a:lnTo>
                  <a:lnTo>
                    <a:pt x="1984" y="386"/>
                  </a:lnTo>
                  <a:lnTo>
                    <a:pt x="2023" y="373"/>
                  </a:lnTo>
                  <a:lnTo>
                    <a:pt x="2061" y="360"/>
                  </a:lnTo>
                  <a:lnTo>
                    <a:pt x="2184" y="78"/>
                  </a:lnTo>
                  <a:lnTo>
                    <a:pt x="2427" y="23"/>
                  </a:lnTo>
                  <a:lnTo>
                    <a:pt x="2626" y="253"/>
                  </a:lnTo>
                  <a:close/>
                  <a:moveTo>
                    <a:pt x="2352" y="1371"/>
                  </a:moveTo>
                  <a:lnTo>
                    <a:pt x="2393" y="1367"/>
                  </a:lnTo>
                  <a:lnTo>
                    <a:pt x="2434" y="1366"/>
                  </a:lnTo>
                  <a:lnTo>
                    <a:pt x="2474" y="1366"/>
                  </a:lnTo>
                  <a:lnTo>
                    <a:pt x="2513" y="1368"/>
                  </a:lnTo>
                  <a:lnTo>
                    <a:pt x="2551" y="1372"/>
                  </a:lnTo>
                  <a:lnTo>
                    <a:pt x="2588" y="1377"/>
                  </a:lnTo>
                  <a:lnTo>
                    <a:pt x="2625" y="1385"/>
                  </a:lnTo>
                  <a:lnTo>
                    <a:pt x="2659" y="1395"/>
                  </a:lnTo>
                  <a:lnTo>
                    <a:pt x="2694" y="1405"/>
                  </a:lnTo>
                  <a:lnTo>
                    <a:pt x="2728" y="1417"/>
                  </a:lnTo>
                  <a:lnTo>
                    <a:pt x="2760" y="1432"/>
                  </a:lnTo>
                  <a:lnTo>
                    <a:pt x="2792" y="1447"/>
                  </a:lnTo>
                  <a:lnTo>
                    <a:pt x="2822" y="1464"/>
                  </a:lnTo>
                  <a:lnTo>
                    <a:pt x="2851" y="1483"/>
                  </a:lnTo>
                  <a:lnTo>
                    <a:pt x="2879" y="1502"/>
                  </a:lnTo>
                  <a:lnTo>
                    <a:pt x="2906" y="1524"/>
                  </a:lnTo>
                  <a:lnTo>
                    <a:pt x="2931" y="1547"/>
                  </a:lnTo>
                  <a:lnTo>
                    <a:pt x="2954" y="1570"/>
                  </a:lnTo>
                  <a:lnTo>
                    <a:pt x="2977" y="1596"/>
                  </a:lnTo>
                  <a:lnTo>
                    <a:pt x="2997" y="1622"/>
                  </a:lnTo>
                  <a:lnTo>
                    <a:pt x="3017" y="1649"/>
                  </a:lnTo>
                  <a:lnTo>
                    <a:pt x="3034" y="1678"/>
                  </a:lnTo>
                  <a:lnTo>
                    <a:pt x="3051" y="1708"/>
                  </a:lnTo>
                  <a:lnTo>
                    <a:pt x="3065" y="1739"/>
                  </a:lnTo>
                  <a:lnTo>
                    <a:pt x="3077" y="1770"/>
                  </a:lnTo>
                  <a:lnTo>
                    <a:pt x="3088" y="1803"/>
                  </a:lnTo>
                  <a:lnTo>
                    <a:pt x="3097" y="1836"/>
                  </a:lnTo>
                  <a:lnTo>
                    <a:pt x="3104" y="1871"/>
                  </a:lnTo>
                  <a:lnTo>
                    <a:pt x="3109" y="1907"/>
                  </a:lnTo>
                  <a:lnTo>
                    <a:pt x="3112" y="1943"/>
                  </a:lnTo>
                  <a:lnTo>
                    <a:pt x="3113" y="1980"/>
                  </a:lnTo>
                  <a:lnTo>
                    <a:pt x="3112" y="2017"/>
                  </a:lnTo>
                  <a:lnTo>
                    <a:pt x="3109" y="2055"/>
                  </a:lnTo>
                  <a:lnTo>
                    <a:pt x="3105" y="2093"/>
                  </a:lnTo>
                  <a:lnTo>
                    <a:pt x="3098" y="2130"/>
                  </a:lnTo>
                  <a:lnTo>
                    <a:pt x="3089" y="2167"/>
                  </a:lnTo>
                  <a:lnTo>
                    <a:pt x="3078" y="2204"/>
                  </a:lnTo>
                  <a:lnTo>
                    <a:pt x="3065" y="2240"/>
                  </a:lnTo>
                  <a:lnTo>
                    <a:pt x="3051" y="2275"/>
                  </a:lnTo>
                  <a:lnTo>
                    <a:pt x="3035" y="2310"/>
                  </a:lnTo>
                  <a:lnTo>
                    <a:pt x="3018" y="2345"/>
                  </a:lnTo>
                  <a:lnTo>
                    <a:pt x="2998" y="2377"/>
                  </a:lnTo>
                  <a:lnTo>
                    <a:pt x="2978" y="2410"/>
                  </a:lnTo>
                  <a:lnTo>
                    <a:pt x="2955" y="2443"/>
                  </a:lnTo>
                  <a:lnTo>
                    <a:pt x="2932" y="2474"/>
                  </a:lnTo>
                  <a:lnTo>
                    <a:pt x="2906" y="2505"/>
                  </a:lnTo>
                  <a:lnTo>
                    <a:pt x="2880" y="2534"/>
                  </a:lnTo>
                  <a:lnTo>
                    <a:pt x="2852" y="2562"/>
                  </a:lnTo>
                  <a:lnTo>
                    <a:pt x="2823" y="2589"/>
                  </a:lnTo>
                  <a:lnTo>
                    <a:pt x="2793" y="2616"/>
                  </a:lnTo>
                  <a:lnTo>
                    <a:pt x="2761" y="2640"/>
                  </a:lnTo>
                  <a:lnTo>
                    <a:pt x="2729" y="2665"/>
                  </a:lnTo>
                  <a:lnTo>
                    <a:pt x="2695" y="2688"/>
                  </a:lnTo>
                  <a:lnTo>
                    <a:pt x="2661" y="2709"/>
                  </a:lnTo>
                  <a:lnTo>
                    <a:pt x="2627" y="2729"/>
                  </a:lnTo>
                  <a:lnTo>
                    <a:pt x="2591" y="2747"/>
                  </a:lnTo>
                  <a:lnTo>
                    <a:pt x="2554" y="2765"/>
                  </a:lnTo>
                  <a:lnTo>
                    <a:pt x="2516" y="2780"/>
                  </a:lnTo>
                  <a:lnTo>
                    <a:pt x="2477" y="2794"/>
                  </a:lnTo>
                  <a:lnTo>
                    <a:pt x="2438" y="2807"/>
                  </a:lnTo>
                  <a:lnTo>
                    <a:pt x="2399" y="2817"/>
                  </a:lnTo>
                  <a:lnTo>
                    <a:pt x="2359" y="2826"/>
                  </a:lnTo>
                  <a:lnTo>
                    <a:pt x="2318" y="2833"/>
                  </a:lnTo>
                  <a:lnTo>
                    <a:pt x="2276" y="2839"/>
                  </a:lnTo>
                  <a:lnTo>
                    <a:pt x="2235" y="2843"/>
                  </a:lnTo>
                  <a:lnTo>
                    <a:pt x="2195" y="2844"/>
                  </a:lnTo>
                  <a:lnTo>
                    <a:pt x="2155" y="2844"/>
                  </a:lnTo>
                  <a:lnTo>
                    <a:pt x="2116" y="2842"/>
                  </a:lnTo>
                  <a:lnTo>
                    <a:pt x="2078" y="2838"/>
                  </a:lnTo>
                  <a:lnTo>
                    <a:pt x="2040" y="2832"/>
                  </a:lnTo>
                  <a:lnTo>
                    <a:pt x="2004" y="2824"/>
                  </a:lnTo>
                  <a:lnTo>
                    <a:pt x="1968" y="2815"/>
                  </a:lnTo>
                  <a:lnTo>
                    <a:pt x="1935" y="2805"/>
                  </a:lnTo>
                  <a:lnTo>
                    <a:pt x="1901" y="2792"/>
                  </a:lnTo>
                  <a:lnTo>
                    <a:pt x="1868" y="2778"/>
                  </a:lnTo>
                  <a:lnTo>
                    <a:pt x="1837" y="2763"/>
                  </a:lnTo>
                  <a:lnTo>
                    <a:pt x="1806" y="2745"/>
                  </a:lnTo>
                  <a:lnTo>
                    <a:pt x="1777" y="2727"/>
                  </a:lnTo>
                  <a:lnTo>
                    <a:pt x="1750" y="2707"/>
                  </a:lnTo>
                  <a:lnTo>
                    <a:pt x="1723" y="2686"/>
                  </a:lnTo>
                  <a:lnTo>
                    <a:pt x="1698" y="2663"/>
                  </a:lnTo>
                  <a:lnTo>
                    <a:pt x="1674" y="2639"/>
                  </a:lnTo>
                  <a:lnTo>
                    <a:pt x="1652" y="2614"/>
                  </a:lnTo>
                  <a:lnTo>
                    <a:pt x="1632" y="2588"/>
                  </a:lnTo>
                  <a:lnTo>
                    <a:pt x="1612" y="2560"/>
                  </a:lnTo>
                  <a:lnTo>
                    <a:pt x="1595" y="2532"/>
                  </a:lnTo>
                  <a:lnTo>
                    <a:pt x="1578" y="2502"/>
                  </a:lnTo>
                  <a:lnTo>
                    <a:pt x="1564" y="2471"/>
                  </a:lnTo>
                  <a:lnTo>
                    <a:pt x="1552" y="2439"/>
                  </a:lnTo>
                  <a:lnTo>
                    <a:pt x="1540" y="2406"/>
                  </a:lnTo>
                  <a:lnTo>
                    <a:pt x="1532" y="2373"/>
                  </a:lnTo>
                  <a:lnTo>
                    <a:pt x="1525" y="2338"/>
                  </a:lnTo>
                  <a:lnTo>
                    <a:pt x="1520" y="2303"/>
                  </a:lnTo>
                  <a:lnTo>
                    <a:pt x="1517" y="2267"/>
                  </a:lnTo>
                  <a:lnTo>
                    <a:pt x="1515" y="2230"/>
                  </a:lnTo>
                  <a:lnTo>
                    <a:pt x="1516" y="2193"/>
                  </a:lnTo>
                  <a:lnTo>
                    <a:pt x="1519" y="2155"/>
                  </a:lnTo>
                  <a:lnTo>
                    <a:pt x="1524" y="2117"/>
                  </a:lnTo>
                  <a:lnTo>
                    <a:pt x="1531" y="2080"/>
                  </a:lnTo>
                  <a:lnTo>
                    <a:pt x="1540" y="2043"/>
                  </a:lnTo>
                  <a:lnTo>
                    <a:pt x="1550" y="2006"/>
                  </a:lnTo>
                  <a:lnTo>
                    <a:pt x="1563" y="1970"/>
                  </a:lnTo>
                  <a:lnTo>
                    <a:pt x="1577" y="1935"/>
                  </a:lnTo>
                  <a:lnTo>
                    <a:pt x="1594" y="1900"/>
                  </a:lnTo>
                  <a:lnTo>
                    <a:pt x="1611" y="1865"/>
                  </a:lnTo>
                  <a:lnTo>
                    <a:pt x="1631" y="1832"/>
                  </a:lnTo>
                  <a:lnTo>
                    <a:pt x="1651" y="1799"/>
                  </a:lnTo>
                  <a:lnTo>
                    <a:pt x="1674" y="1766"/>
                  </a:lnTo>
                  <a:lnTo>
                    <a:pt x="1697" y="1736"/>
                  </a:lnTo>
                  <a:lnTo>
                    <a:pt x="1722" y="1705"/>
                  </a:lnTo>
                  <a:lnTo>
                    <a:pt x="1749" y="1676"/>
                  </a:lnTo>
                  <a:lnTo>
                    <a:pt x="1776" y="1647"/>
                  </a:lnTo>
                  <a:lnTo>
                    <a:pt x="1805" y="1620"/>
                  </a:lnTo>
                  <a:lnTo>
                    <a:pt x="1836" y="1594"/>
                  </a:lnTo>
                  <a:lnTo>
                    <a:pt x="1867" y="1569"/>
                  </a:lnTo>
                  <a:lnTo>
                    <a:pt x="1900" y="1544"/>
                  </a:lnTo>
                  <a:lnTo>
                    <a:pt x="1932" y="1522"/>
                  </a:lnTo>
                  <a:lnTo>
                    <a:pt x="1967" y="1500"/>
                  </a:lnTo>
                  <a:lnTo>
                    <a:pt x="2002" y="1481"/>
                  </a:lnTo>
                  <a:lnTo>
                    <a:pt x="2038" y="1462"/>
                  </a:lnTo>
                  <a:lnTo>
                    <a:pt x="2075" y="1445"/>
                  </a:lnTo>
                  <a:lnTo>
                    <a:pt x="2113" y="1429"/>
                  </a:lnTo>
                  <a:lnTo>
                    <a:pt x="2151" y="1415"/>
                  </a:lnTo>
                  <a:lnTo>
                    <a:pt x="2190" y="1403"/>
                  </a:lnTo>
                  <a:lnTo>
                    <a:pt x="2230" y="1392"/>
                  </a:lnTo>
                  <a:lnTo>
                    <a:pt x="2270" y="1383"/>
                  </a:lnTo>
                  <a:lnTo>
                    <a:pt x="2311" y="1376"/>
                  </a:lnTo>
                  <a:lnTo>
                    <a:pt x="2352" y="1371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</p:grpSp>
      <p:grpSp>
        <p:nvGrpSpPr>
          <p:cNvPr id="221" name="Group 88"/>
          <p:cNvGrpSpPr>
            <a:grpSpLocks/>
          </p:cNvGrpSpPr>
          <p:nvPr/>
        </p:nvGrpSpPr>
        <p:grpSpPr bwMode="auto">
          <a:xfrm flipH="1">
            <a:off x="6122865" y="3122090"/>
            <a:ext cx="1908315" cy="1890360"/>
            <a:chOff x="2015" y="1706"/>
            <a:chExt cx="663" cy="657"/>
          </a:xfrm>
        </p:grpSpPr>
        <p:sp>
          <p:nvSpPr>
            <p:cNvPr id="276" name="Freeform 89"/>
            <p:cNvSpPr>
              <a:spLocks/>
            </p:cNvSpPr>
            <p:nvPr/>
          </p:nvSpPr>
          <p:spPr bwMode="auto">
            <a:xfrm>
              <a:off x="2454" y="1706"/>
              <a:ext cx="42" cy="141"/>
            </a:xfrm>
            <a:custGeom>
              <a:avLst/>
              <a:gdLst>
                <a:gd name="T0" fmla="*/ 0 w 292"/>
                <a:gd name="T1" fmla="*/ 0 h 986"/>
                <a:gd name="T2" fmla="*/ 35 w 292"/>
                <a:gd name="T3" fmla="*/ 98 h 986"/>
                <a:gd name="T4" fmla="*/ 42 w 292"/>
                <a:gd name="T5" fmla="*/ 141 h 986"/>
                <a:gd name="T6" fmla="*/ 8 w 292"/>
                <a:gd name="T7" fmla="*/ 50 h 986"/>
                <a:gd name="T8" fmla="*/ 0 w 292"/>
                <a:gd name="T9" fmla="*/ 0 h 9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2" h="986">
                  <a:moveTo>
                    <a:pt x="0" y="0"/>
                  </a:moveTo>
                  <a:lnTo>
                    <a:pt x="242" y="686"/>
                  </a:lnTo>
                  <a:lnTo>
                    <a:pt x="292" y="986"/>
                  </a:lnTo>
                  <a:lnTo>
                    <a:pt x="59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7" name="Freeform 90"/>
            <p:cNvSpPr>
              <a:spLocks/>
            </p:cNvSpPr>
            <p:nvPr/>
          </p:nvSpPr>
          <p:spPr bwMode="auto">
            <a:xfrm>
              <a:off x="2454" y="1706"/>
              <a:ext cx="42" cy="141"/>
            </a:xfrm>
            <a:custGeom>
              <a:avLst/>
              <a:gdLst>
                <a:gd name="T0" fmla="*/ 0 w 292"/>
                <a:gd name="T1" fmla="*/ 0 h 986"/>
                <a:gd name="T2" fmla="*/ 35 w 292"/>
                <a:gd name="T3" fmla="*/ 98 h 986"/>
                <a:gd name="T4" fmla="*/ 42 w 292"/>
                <a:gd name="T5" fmla="*/ 141 h 986"/>
                <a:gd name="T6" fmla="*/ 8 w 292"/>
                <a:gd name="T7" fmla="*/ 50 h 986"/>
                <a:gd name="T8" fmla="*/ 0 w 292"/>
                <a:gd name="T9" fmla="*/ 0 h 9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2" h="986">
                  <a:moveTo>
                    <a:pt x="0" y="0"/>
                  </a:moveTo>
                  <a:lnTo>
                    <a:pt x="242" y="686"/>
                  </a:lnTo>
                  <a:lnTo>
                    <a:pt x="292" y="986"/>
                  </a:lnTo>
                  <a:lnTo>
                    <a:pt x="59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8" name="Freeform 91"/>
            <p:cNvSpPr>
              <a:spLocks/>
            </p:cNvSpPr>
            <p:nvPr/>
          </p:nvSpPr>
          <p:spPr bwMode="auto">
            <a:xfrm>
              <a:off x="2547" y="1756"/>
              <a:ext cx="37" cy="129"/>
            </a:xfrm>
            <a:custGeom>
              <a:avLst/>
              <a:gdLst>
                <a:gd name="T0" fmla="*/ 19 w 259"/>
                <a:gd name="T1" fmla="*/ 0 h 909"/>
                <a:gd name="T2" fmla="*/ 37 w 259"/>
                <a:gd name="T3" fmla="*/ 90 h 909"/>
                <a:gd name="T4" fmla="*/ 21 w 259"/>
                <a:gd name="T5" fmla="*/ 129 h 909"/>
                <a:gd name="T6" fmla="*/ 0 w 259"/>
                <a:gd name="T7" fmla="*/ 46 h 909"/>
                <a:gd name="T8" fmla="*/ 19 w 259"/>
                <a:gd name="T9" fmla="*/ 0 h 9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9" h="909">
                  <a:moveTo>
                    <a:pt x="135" y="0"/>
                  </a:moveTo>
                  <a:lnTo>
                    <a:pt x="259" y="635"/>
                  </a:lnTo>
                  <a:lnTo>
                    <a:pt x="144" y="909"/>
                  </a:lnTo>
                  <a:lnTo>
                    <a:pt x="0" y="32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9" name="Freeform 92"/>
            <p:cNvSpPr>
              <a:spLocks/>
            </p:cNvSpPr>
            <p:nvPr/>
          </p:nvSpPr>
          <p:spPr bwMode="auto">
            <a:xfrm>
              <a:off x="2547" y="1756"/>
              <a:ext cx="37" cy="129"/>
            </a:xfrm>
            <a:custGeom>
              <a:avLst/>
              <a:gdLst>
                <a:gd name="T0" fmla="*/ 19 w 259"/>
                <a:gd name="T1" fmla="*/ 0 h 909"/>
                <a:gd name="T2" fmla="*/ 37 w 259"/>
                <a:gd name="T3" fmla="*/ 90 h 909"/>
                <a:gd name="T4" fmla="*/ 21 w 259"/>
                <a:gd name="T5" fmla="*/ 129 h 909"/>
                <a:gd name="T6" fmla="*/ 0 w 259"/>
                <a:gd name="T7" fmla="*/ 46 h 909"/>
                <a:gd name="T8" fmla="*/ 19 w 259"/>
                <a:gd name="T9" fmla="*/ 0 h 9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9" h="909">
                  <a:moveTo>
                    <a:pt x="135" y="0"/>
                  </a:moveTo>
                  <a:lnTo>
                    <a:pt x="259" y="635"/>
                  </a:lnTo>
                  <a:lnTo>
                    <a:pt x="144" y="909"/>
                  </a:lnTo>
                  <a:lnTo>
                    <a:pt x="0" y="32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0" name="Freeform 93"/>
            <p:cNvSpPr>
              <a:spLocks/>
            </p:cNvSpPr>
            <p:nvPr/>
          </p:nvSpPr>
          <p:spPr bwMode="auto">
            <a:xfrm>
              <a:off x="2603" y="1832"/>
              <a:ext cx="45" cy="116"/>
            </a:xfrm>
            <a:custGeom>
              <a:avLst/>
              <a:gdLst>
                <a:gd name="T0" fmla="*/ 39 w 318"/>
                <a:gd name="T1" fmla="*/ 0 h 813"/>
                <a:gd name="T2" fmla="*/ 45 w 318"/>
                <a:gd name="T3" fmla="*/ 79 h 813"/>
                <a:gd name="T4" fmla="*/ 12 w 318"/>
                <a:gd name="T5" fmla="*/ 116 h 813"/>
                <a:gd name="T6" fmla="*/ 0 w 318"/>
                <a:gd name="T7" fmla="*/ 43 h 813"/>
                <a:gd name="T8" fmla="*/ 39 w 318"/>
                <a:gd name="T9" fmla="*/ 0 h 8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813">
                  <a:moveTo>
                    <a:pt x="273" y="0"/>
                  </a:moveTo>
                  <a:lnTo>
                    <a:pt x="318" y="555"/>
                  </a:lnTo>
                  <a:lnTo>
                    <a:pt x="86" y="813"/>
                  </a:lnTo>
                  <a:lnTo>
                    <a:pt x="0" y="30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1" name="Freeform 94"/>
            <p:cNvSpPr>
              <a:spLocks/>
            </p:cNvSpPr>
            <p:nvPr/>
          </p:nvSpPr>
          <p:spPr bwMode="auto">
            <a:xfrm>
              <a:off x="2603" y="1832"/>
              <a:ext cx="45" cy="116"/>
            </a:xfrm>
            <a:custGeom>
              <a:avLst/>
              <a:gdLst>
                <a:gd name="T0" fmla="*/ 39 w 318"/>
                <a:gd name="T1" fmla="*/ 0 h 813"/>
                <a:gd name="T2" fmla="*/ 45 w 318"/>
                <a:gd name="T3" fmla="*/ 79 h 813"/>
                <a:gd name="T4" fmla="*/ 12 w 318"/>
                <a:gd name="T5" fmla="*/ 116 h 813"/>
                <a:gd name="T6" fmla="*/ 0 w 318"/>
                <a:gd name="T7" fmla="*/ 43 h 813"/>
                <a:gd name="T8" fmla="*/ 39 w 318"/>
                <a:gd name="T9" fmla="*/ 0 h 8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813">
                  <a:moveTo>
                    <a:pt x="273" y="0"/>
                  </a:moveTo>
                  <a:lnTo>
                    <a:pt x="318" y="555"/>
                  </a:lnTo>
                  <a:lnTo>
                    <a:pt x="86" y="813"/>
                  </a:lnTo>
                  <a:lnTo>
                    <a:pt x="0" y="30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2" name="Freeform 95"/>
            <p:cNvSpPr>
              <a:spLocks/>
            </p:cNvSpPr>
            <p:nvPr/>
          </p:nvSpPr>
          <p:spPr bwMode="auto">
            <a:xfrm>
              <a:off x="2628" y="1961"/>
              <a:ext cx="50" cy="85"/>
            </a:xfrm>
            <a:custGeom>
              <a:avLst/>
              <a:gdLst>
                <a:gd name="T0" fmla="*/ 49 w 351"/>
                <a:gd name="T1" fmla="*/ 0 h 594"/>
                <a:gd name="T2" fmla="*/ 50 w 351"/>
                <a:gd name="T3" fmla="*/ 60 h 594"/>
                <a:gd name="T4" fmla="*/ 9 w 351"/>
                <a:gd name="T5" fmla="*/ 85 h 594"/>
                <a:gd name="T6" fmla="*/ 0 w 351"/>
                <a:gd name="T7" fmla="*/ 29 h 594"/>
                <a:gd name="T8" fmla="*/ 49 w 351"/>
                <a:gd name="T9" fmla="*/ 0 h 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1" h="594">
                  <a:moveTo>
                    <a:pt x="342" y="0"/>
                  </a:moveTo>
                  <a:lnTo>
                    <a:pt x="351" y="419"/>
                  </a:lnTo>
                  <a:lnTo>
                    <a:pt x="60" y="594"/>
                  </a:lnTo>
                  <a:lnTo>
                    <a:pt x="0" y="205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3" name="Freeform 96"/>
            <p:cNvSpPr>
              <a:spLocks/>
            </p:cNvSpPr>
            <p:nvPr/>
          </p:nvSpPr>
          <p:spPr bwMode="auto">
            <a:xfrm>
              <a:off x="2628" y="1961"/>
              <a:ext cx="50" cy="85"/>
            </a:xfrm>
            <a:custGeom>
              <a:avLst/>
              <a:gdLst>
                <a:gd name="T0" fmla="*/ 49 w 351"/>
                <a:gd name="T1" fmla="*/ 0 h 594"/>
                <a:gd name="T2" fmla="*/ 50 w 351"/>
                <a:gd name="T3" fmla="*/ 60 h 594"/>
                <a:gd name="T4" fmla="*/ 9 w 351"/>
                <a:gd name="T5" fmla="*/ 85 h 594"/>
                <a:gd name="T6" fmla="*/ 0 w 351"/>
                <a:gd name="T7" fmla="*/ 29 h 594"/>
                <a:gd name="T8" fmla="*/ 49 w 351"/>
                <a:gd name="T9" fmla="*/ 0 h 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1" h="594">
                  <a:moveTo>
                    <a:pt x="342" y="0"/>
                  </a:moveTo>
                  <a:lnTo>
                    <a:pt x="351" y="419"/>
                  </a:lnTo>
                  <a:lnTo>
                    <a:pt x="60" y="594"/>
                  </a:lnTo>
                  <a:lnTo>
                    <a:pt x="0" y="205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4" name="Freeform 97"/>
            <p:cNvSpPr>
              <a:spLocks/>
            </p:cNvSpPr>
            <p:nvPr/>
          </p:nvSpPr>
          <p:spPr bwMode="auto">
            <a:xfrm>
              <a:off x="2627" y="1990"/>
              <a:ext cx="9" cy="74"/>
            </a:xfrm>
            <a:custGeom>
              <a:avLst/>
              <a:gdLst>
                <a:gd name="T0" fmla="*/ 1 w 66"/>
                <a:gd name="T1" fmla="*/ 0 h 520"/>
                <a:gd name="T2" fmla="*/ 9 w 66"/>
                <a:gd name="T3" fmla="*/ 55 h 520"/>
                <a:gd name="T4" fmla="*/ 9 w 66"/>
                <a:gd name="T5" fmla="*/ 57 h 520"/>
                <a:gd name="T6" fmla="*/ 9 w 66"/>
                <a:gd name="T7" fmla="*/ 59 h 520"/>
                <a:gd name="T8" fmla="*/ 9 w 66"/>
                <a:gd name="T9" fmla="*/ 60 h 520"/>
                <a:gd name="T10" fmla="*/ 9 w 66"/>
                <a:gd name="T11" fmla="*/ 62 h 520"/>
                <a:gd name="T12" fmla="*/ 9 w 66"/>
                <a:gd name="T13" fmla="*/ 64 h 520"/>
                <a:gd name="T14" fmla="*/ 9 w 66"/>
                <a:gd name="T15" fmla="*/ 66 h 520"/>
                <a:gd name="T16" fmla="*/ 9 w 66"/>
                <a:gd name="T17" fmla="*/ 67 h 520"/>
                <a:gd name="T18" fmla="*/ 9 w 66"/>
                <a:gd name="T19" fmla="*/ 69 h 520"/>
                <a:gd name="T20" fmla="*/ 8 w 66"/>
                <a:gd name="T21" fmla="*/ 70 h 520"/>
                <a:gd name="T22" fmla="*/ 8 w 66"/>
                <a:gd name="T23" fmla="*/ 72 h 520"/>
                <a:gd name="T24" fmla="*/ 8 w 66"/>
                <a:gd name="T25" fmla="*/ 74 h 520"/>
                <a:gd name="T26" fmla="*/ 0 w 66"/>
                <a:gd name="T27" fmla="*/ 22 h 520"/>
                <a:gd name="T28" fmla="*/ 0 w 66"/>
                <a:gd name="T29" fmla="*/ 20 h 520"/>
                <a:gd name="T30" fmla="*/ 0 w 66"/>
                <a:gd name="T31" fmla="*/ 18 h 520"/>
                <a:gd name="T32" fmla="*/ 0 w 66"/>
                <a:gd name="T33" fmla="*/ 16 h 520"/>
                <a:gd name="T34" fmla="*/ 0 w 66"/>
                <a:gd name="T35" fmla="*/ 14 h 520"/>
                <a:gd name="T36" fmla="*/ 1 w 66"/>
                <a:gd name="T37" fmla="*/ 12 h 520"/>
                <a:gd name="T38" fmla="*/ 1 w 66"/>
                <a:gd name="T39" fmla="*/ 10 h 520"/>
                <a:gd name="T40" fmla="*/ 1 w 66"/>
                <a:gd name="T41" fmla="*/ 8 h 520"/>
                <a:gd name="T42" fmla="*/ 1 w 66"/>
                <a:gd name="T43" fmla="*/ 6 h 520"/>
                <a:gd name="T44" fmla="*/ 1 w 66"/>
                <a:gd name="T45" fmla="*/ 4 h 520"/>
                <a:gd name="T46" fmla="*/ 1 w 66"/>
                <a:gd name="T47" fmla="*/ 2 h 520"/>
                <a:gd name="T48" fmla="*/ 1 w 66"/>
                <a:gd name="T49" fmla="*/ 0 h 5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20">
                  <a:moveTo>
                    <a:pt x="6" y="0"/>
                  </a:moveTo>
                  <a:lnTo>
                    <a:pt x="66" y="389"/>
                  </a:lnTo>
                  <a:lnTo>
                    <a:pt x="66" y="401"/>
                  </a:lnTo>
                  <a:lnTo>
                    <a:pt x="66" y="412"/>
                  </a:lnTo>
                  <a:lnTo>
                    <a:pt x="65" y="425"/>
                  </a:lnTo>
                  <a:lnTo>
                    <a:pt x="65" y="437"/>
                  </a:lnTo>
                  <a:lnTo>
                    <a:pt x="65" y="448"/>
                  </a:lnTo>
                  <a:lnTo>
                    <a:pt x="64" y="461"/>
                  </a:lnTo>
                  <a:lnTo>
                    <a:pt x="64" y="472"/>
                  </a:lnTo>
                  <a:lnTo>
                    <a:pt x="63" y="484"/>
                  </a:lnTo>
                  <a:lnTo>
                    <a:pt x="62" y="495"/>
                  </a:lnTo>
                  <a:lnTo>
                    <a:pt x="62" y="508"/>
                  </a:lnTo>
                  <a:lnTo>
                    <a:pt x="61" y="520"/>
                  </a:lnTo>
                  <a:lnTo>
                    <a:pt x="0" y="154"/>
                  </a:lnTo>
                  <a:lnTo>
                    <a:pt x="1" y="141"/>
                  </a:lnTo>
                  <a:lnTo>
                    <a:pt x="2" y="127"/>
                  </a:lnTo>
                  <a:lnTo>
                    <a:pt x="2" y="113"/>
                  </a:lnTo>
                  <a:lnTo>
                    <a:pt x="3" y="99"/>
                  </a:lnTo>
                  <a:lnTo>
                    <a:pt x="4" y="85"/>
                  </a:lnTo>
                  <a:lnTo>
                    <a:pt x="4" y="71"/>
                  </a:lnTo>
                  <a:lnTo>
                    <a:pt x="5" y="57"/>
                  </a:lnTo>
                  <a:lnTo>
                    <a:pt x="5" y="43"/>
                  </a:lnTo>
                  <a:lnTo>
                    <a:pt x="5" y="29"/>
                  </a:lnTo>
                  <a:lnTo>
                    <a:pt x="5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5" name="Freeform 98"/>
            <p:cNvSpPr>
              <a:spLocks/>
            </p:cNvSpPr>
            <p:nvPr/>
          </p:nvSpPr>
          <p:spPr bwMode="auto">
            <a:xfrm>
              <a:off x="2626" y="2012"/>
              <a:ext cx="10" cy="61"/>
            </a:xfrm>
            <a:custGeom>
              <a:avLst/>
              <a:gdLst>
                <a:gd name="T0" fmla="*/ 1 w 68"/>
                <a:gd name="T1" fmla="*/ 0 h 425"/>
                <a:gd name="T2" fmla="*/ 10 w 68"/>
                <a:gd name="T3" fmla="*/ 53 h 425"/>
                <a:gd name="T4" fmla="*/ 10 w 68"/>
                <a:gd name="T5" fmla="*/ 54 h 425"/>
                <a:gd name="T6" fmla="*/ 10 w 68"/>
                <a:gd name="T7" fmla="*/ 56 h 425"/>
                <a:gd name="T8" fmla="*/ 10 w 68"/>
                <a:gd name="T9" fmla="*/ 58 h 425"/>
                <a:gd name="T10" fmla="*/ 9 w 68"/>
                <a:gd name="T11" fmla="*/ 59 h 425"/>
                <a:gd name="T12" fmla="*/ 9 w 68"/>
                <a:gd name="T13" fmla="*/ 61 h 425"/>
                <a:gd name="T14" fmla="*/ 0 w 68"/>
                <a:gd name="T15" fmla="*/ 10 h 425"/>
                <a:gd name="T16" fmla="*/ 0 w 68"/>
                <a:gd name="T17" fmla="*/ 8 h 425"/>
                <a:gd name="T18" fmla="*/ 0 w 68"/>
                <a:gd name="T19" fmla="*/ 6 h 425"/>
                <a:gd name="T20" fmla="*/ 1 w 68"/>
                <a:gd name="T21" fmla="*/ 4 h 425"/>
                <a:gd name="T22" fmla="*/ 1 w 68"/>
                <a:gd name="T23" fmla="*/ 2 h 425"/>
                <a:gd name="T24" fmla="*/ 1 w 68"/>
                <a:gd name="T25" fmla="*/ 0 h 4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" h="425">
                  <a:moveTo>
                    <a:pt x="7" y="0"/>
                  </a:moveTo>
                  <a:lnTo>
                    <a:pt x="68" y="366"/>
                  </a:lnTo>
                  <a:lnTo>
                    <a:pt x="67" y="377"/>
                  </a:lnTo>
                  <a:lnTo>
                    <a:pt x="66" y="390"/>
                  </a:lnTo>
                  <a:lnTo>
                    <a:pt x="65" y="401"/>
                  </a:lnTo>
                  <a:lnTo>
                    <a:pt x="64" y="413"/>
                  </a:lnTo>
                  <a:lnTo>
                    <a:pt x="62" y="425"/>
                  </a:lnTo>
                  <a:lnTo>
                    <a:pt x="0" y="70"/>
                  </a:lnTo>
                  <a:lnTo>
                    <a:pt x="2" y="57"/>
                  </a:lnTo>
                  <a:lnTo>
                    <a:pt x="3" y="43"/>
                  </a:lnTo>
                  <a:lnTo>
                    <a:pt x="4" y="28"/>
                  </a:lnTo>
                  <a:lnTo>
                    <a:pt x="6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6" name="Freeform 99"/>
            <p:cNvSpPr>
              <a:spLocks/>
            </p:cNvSpPr>
            <p:nvPr/>
          </p:nvSpPr>
          <p:spPr bwMode="auto">
            <a:xfrm>
              <a:off x="2626" y="1990"/>
              <a:ext cx="10" cy="83"/>
            </a:xfrm>
            <a:custGeom>
              <a:avLst/>
              <a:gdLst>
                <a:gd name="T0" fmla="*/ 2 w 73"/>
                <a:gd name="T1" fmla="*/ 0 h 579"/>
                <a:gd name="T2" fmla="*/ 10 w 73"/>
                <a:gd name="T3" fmla="*/ 56 h 579"/>
                <a:gd name="T4" fmla="*/ 10 w 73"/>
                <a:gd name="T5" fmla="*/ 57 h 579"/>
                <a:gd name="T6" fmla="*/ 10 w 73"/>
                <a:gd name="T7" fmla="*/ 59 h 579"/>
                <a:gd name="T8" fmla="*/ 10 w 73"/>
                <a:gd name="T9" fmla="*/ 61 h 579"/>
                <a:gd name="T10" fmla="*/ 10 w 73"/>
                <a:gd name="T11" fmla="*/ 63 h 579"/>
                <a:gd name="T12" fmla="*/ 10 w 73"/>
                <a:gd name="T13" fmla="*/ 64 h 579"/>
                <a:gd name="T14" fmla="*/ 10 w 73"/>
                <a:gd name="T15" fmla="*/ 66 h 579"/>
                <a:gd name="T16" fmla="*/ 10 w 73"/>
                <a:gd name="T17" fmla="*/ 68 h 579"/>
                <a:gd name="T18" fmla="*/ 10 w 73"/>
                <a:gd name="T19" fmla="*/ 69 h 579"/>
                <a:gd name="T20" fmla="*/ 9 w 73"/>
                <a:gd name="T21" fmla="*/ 71 h 579"/>
                <a:gd name="T22" fmla="*/ 9 w 73"/>
                <a:gd name="T23" fmla="*/ 73 h 579"/>
                <a:gd name="T24" fmla="*/ 9 w 73"/>
                <a:gd name="T25" fmla="*/ 75 h 579"/>
                <a:gd name="T26" fmla="*/ 9 w 73"/>
                <a:gd name="T27" fmla="*/ 76 h 579"/>
                <a:gd name="T28" fmla="*/ 9 w 73"/>
                <a:gd name="T29" fmla="*/ 78 h 579"/>
                <a:gd name="T30" fmla="*/ 9 w 73"/>
                <a:gd name="T31" fmla="*/ 80 h 579"/>
                <a:gd name="T32" fmla="*/ 9 w 73"/>
                <a:gd name="T33" fmla="*/ 81 h 579"/>
                <a:gd name="T34" fmla="*/ 8 w 73"/>
                <a:gd name="T35" fmla="*/ 83 h 579"/>
                <a:gd name="T36" fmla="*/ 0 w 73"/>
                <a:gd name="T37" fmla="*/ 32 h 579"/>
                <a:gd name="T38" fmla="*/ 0 w 73"/>
                <a:gd name="T39" fmla="*/ 30 h 579"/>
                <a:gd name="T40" fmla="*/ 0 w 73"/>
                <a:gd name="T41" fmla="*/ 28 h 579"/>
                <a:gd name="T42" fmla="*/ 1 w 73"/>
                <a:gd name="T43" fmla="*/ 26 h 579"/>
                <a:gd name="T44" fmla="*/ 1 w 73"/>
                <a:gd name="T45" fmla="*/ 24 h 579"/>
                <a:gd name="T46" fmla="*/ 1 w 73"/>
                <a:gd name="T47" fmla="*/ 22 h 579"/>
                <a:gd name="T48" fmla="*/ 1 w 73"/>
                <a:gd name="T49" fmla="*/ 20 h 579"/>
                <a:gd name="T50" fmla="*/ 1 w 73"/>
                <a:gd name="T51" fmla="*/ 18 h 579"/>
                <a:gd name="T52" fmla="*/ 1 w 73"/>
                <a:gd name="T53" fmla="*/ 16 h 579"/>
                <a:gd name="T54" fmla="*/ 1 w 73"/>
                <a:gd name="T55" fmla="*/ 14 h 579"/>
                <a:gd name="T56" fmla="*/ 2 w 73"/>
                <a:gd name="T57" fmla="*/ 12 h 579"/>
                <a:gd name="T58" fmla="*/ 2 w 73"/>
                <a:gd name="T59" fmla="*/ 10 h 579"/>
                <a:gd name="T60" fmla="*/ 2 w 73"/>
                <a:gd name="T61" fmla="*/ 8 h 579"/>
                <a:gd name="T62" fmla="*/ 2 w 73"/>
                <a:gd name="T63" fmla="*/ 6 h 579"/>
                <a:gd name="T64" fmla="*/ 2 w 73"/>
                <a:gd name="T65" fmla="*/ 4 h 579"/>
                <a:gd name="T66" fmla="*/ 2 w 73"/>
                <a:gd name="T67" fmla="*/ 2 h 579"/>
                <a:gd name="T68" fmla="*/ 2 w 73"/>
                <a:gd name="T69" fmla="*/ 0 h 5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" h="579">
                  <a:moveTo>
                    <a:pt x="13" y="0"/>
                  </a:moveTo>
                  <a:lnTo>
                    <a:pt x="73" y="389"/>
                  </a:lnTo>
                  <a:lnTo>
                    <a:pt x="73" y="401"/>
                  </a:lnTo>
                  <a:lnTo>
                    <a:pt x="73" y="412"/>
                  </a:lnTo>
                  <a:lnTo>
                    <a:pt x="72" y="425"/>
                  </a:lnTo>
                  <a:lnTo>
                    <a:pt x="72" y="437"/>
                  </a:lnTo>
                  <a:lnTo>
                    <a:pt x="72" y="448"/>
                  </a:lnTo>
                  <a:lnTo>
                    <a:pt x="71" y="461"/>
                  </a:lnTo>
                  <a:lnTo>
                    <a:pt x="71" y="472"/>
                  </a:lnTo>
                  <a:lnTo>
                    <a:pt x="70" y="484"/>
                  </a:lnTo>
                  <a:lnTo>
                    <a:pt x="69" y="495"/>
                  </a:lnTo>
                  <a:lnTo>
                    <a:pt x="69" y="508"/>
                  </a:lnTo>
                  <a:lnTo>
                    <a:pt x="68" y="520"/>
                  </a:lnTo>
                  <a:lnTo>
                    <a:pt x="67" y="531"/>
                  </a:lnTo>
                  <a:lnTo>
                    <a:pt x="66" y="544"/>
                  </a:lnTo>
                  <a:lnTo>
                    <a:pt x="65" y="555"/>
                  </a:lnTo>
                  <a:lnTo>
                    <a:pt x="64" y="567"/>
                  </a:lnTo>
                  <a:lnTo>
                    <a:pt x="62" y="579"/>
                  </a:lnTo>
                  <a:lnTo>
                    <a:pt x="0" y="224"/>
                  </a:lnTo>
                  <a:lnTo>
                    <a:pt x="2" y="211"/>
                  </a:lnTo>
                  <a:lnTo>
                    <a:pt x="3" y="197"/>
                  </a:lnTo>
                  <a:lnTo>
                    <a:pt x="4" y="182"/>
                  </a:lnTo>
                  <a:lnTo>
                    <a:pt x="6" y="169"/>
                  </a:lnTo>
                  <a:lnTo>
                    <a:pt x="7" y="154"/>
                  </a:lnTo>
                  <a:lnTo>
                    <a:pt x="8" y="141"/>
                  </a:lnTo>
                  <a:lnTo>
                    <a:pt x="9" y="127"/>
                  </a:lnTo>
                  <a:lnTo>
                    <a:pt x="9" y="113"/>
                  </a:lnTo>
                  <a:lnTo>
                    <a:pt x="10" y="99"/>
                  </a:lnTo>
                  <a:lnTo>
                    <a:pt x="11" y="85"/>
                  </a:lnTo>
                  <a:lnTo>
                    <a:pt x="11" y="71"/>
                  </a:lnTo>
                  <a:lnTo>
                    <a:pt x="12" y="57"/>
                  </a:lnTo>
                  <a:lnTo>
                    <a:pt x="12" y="43"/>
                  </a:lnTo>
                  <a:lnTo>
                    <a:pt x="12" y="29"/>
                  </a:lnTo>
                  <a:lnTo>
                    <a:pt x="12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7" name="Freeform 100"/>
            <p:cNvSpPr>
              <a:spLocks/>
            </p:cNvSpPr>
            <p:nvPr/>
          </p:nvSpPr>
          <p:spPr bwMode="auto">
            <a:xfrm>
              <a:off x="2657" y="2047"/>
              <a:ext cx="13" cy="81"/>
            </a:xfrm>
            <a:custGeom>
              <a:avLst/>
              <a:gdLst>
                <a:gd name="T0" fmla="*/ 11 w 94"/>
                <a:gd name="T1" fmla="*/ 0 h 562"/>
                <a:gd name="T2" fmla="*/ 13 w 94"/>
                <a:gd name="T3" fmla="*/ 47 h 562"/>
                <a:gd name="T4" fmla="*/ 4 w 94"/>
                <a:gd name="T5" fmla="*/ 81 h 562"/>
                <a:gd name="T6" fmla="*/ 0 w 94"/>
                <a:gd name="T7" fmla="*/ 40 h 562"/>
                <a:gd name="T8" fmla="*/ 11 w 94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562">
                  <a:moveTo>
                    <a:pt x="76" y="0"/>
                  </a:moveTo>
                  <a:lnTo>
                    <a:pt x="94" y="328"/>
                  </a:lnTo>
                  <a:lnTo>
                    <a:pt x="29" y="562"/>
                  </a:lnTo>
                  <a:lnTo>
                    <a:pt x="0" y="27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8" name="Freeform 101"/>
            <p:cNvSpPr>
              <a:spLocks/>
            </p:cNvSpPr>
            <p:nvPr/>
          </p:nvSpPr>
          <p:spPr bwMode="auto">
            <a:xfrm>
              <a:off x="2657" y="2047"/>
              <a:ext cx="13" cy="81"/>
            </a:xfrm>
            <a:custGeom>
              <a:avLst/>
              <a:gdLst>
                <a:gd name="T0" fmla="*/ 11 w 94"/>
                <a:gd name="T1" fmla="*/ 0 h 562"/>
                <a:gd name="T2" fmla="*/ 13 w 94"/>
                <a:gd name="T3" fmla="*/ 47 h 562"/>
                <a:gd name="T4" fmla="*/ 4 w 94"/>
                <a:gd name="T5" fmla="*/ 81 h 562"/>
                <a:gd name="T6" fmla="*/ 0 w 94"/>
                <a:gd name="T7" fmla="*/ 40 h 562"/>
                <a:gd name="T8" fmla="*/ 11 w 94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562">
                  <a:moveTo>
                    <a:pt x="76" y="0"/>
                  </a:moveTo>
                  <a:lnTo>
                    <a:pt x="94" y="328"/>
                  </a:lnTo>
                  <a:lnTo>
                    <a:pt x="29" y="562"/>
                  </a:lnTo>
                  <a:lnTo>
                    <a:pt x="0" y="27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89" name="Freeform 102"/>
            <p:cNvSpPr>
              <a:spLocks/>
            </p:cNvSpPr>
            <p:nvPr/>
          </p:nvSpPr>
          <p:spPr bwMode="auto">
            <a:xfrm>
              <a:off x="2608" y="2087"/>
              <a:ext cx="53" cy="51"/>
            </a:xfrm>
            <a:custGeom>
              <a:avLst/>
              <a:gdLst>
                <a:gd name="T0" fmla="*/ 49 w 371"/>
                <a:gd name="T1" fmla="*/ 0 h 357"/>
                <a:gd name="T2" fmla="*/ 53 w 371"/>
                <a:gd name="T3" fmla="*/ 41 h 357"/>
                <a:gd name="T4" fmla="*/ 11 w 371"/>
                <a:gd name="T5" fmla="*/ 51 h 357"/>
                <a:gd name="T6" fmla="*/ 0 w 371"/>
                <a:gd name="T7" fmla="*/ 12 h 357"/>
                <a:gd name="T8" fmla="*/ 49 w 371"/>
                <a:gd name="T9" fmla="*/ 0 h 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1" h="357">
                  <a:moveTo>
                    <a:pt x="342" y="0"/>
                  </a:moveTo>
                  <a:lnTo>
                    <a:pt x="371" y="287"/>
                  </a:lnTo>
                  <a:lnTo>
                    <a:pt x="80" y="357"/>
                  </a:lnTo>
                  <a:lnTo>
                    <a:pt x="0" y="82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0" name="Freeform 103"/>
            <p:cNvSpPr>
              <a:spLocks/>
            </p:cNvSpPr>
            <p:nvPr/>
          </p:nvSpPr>
          <p:spPr bwMode="auto">
            <a:xfrm>
              <a:off x="2608" y="2087"/>
              <a:ext cx="53" cy="51"/>
            </a:xfrm>
            <a:custGeom>
              <a:avLst/>
              <a:gdLst>
                <a:gd name="T0" fmla="*/ 49 w 371"/>
                <a:gd name="T1" fmla="*/ 0 h 357"/>
                <a:gd name="T2" fmla="*/ 53 w 371"/>
                <a:gd name="T3" fmla="*/ 41 h 357"/>
                <a:gd name="T4" fmla="*/ 11 w 371"/>
                <a:gd name="T5" fmla="*/ 51 h 357"/>
                <a:gd name="T6" fmla="*/ 0 w 371"/>
                <a:gd name="T7" fmla="*/ 12 h 357"/>
                <a:gd name="T8" fmla="*/ 49 w 371"/>
                <a:gd name="T9" fmla="*/ 0 h 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1" h="357">
                  <a:moveTo>
                    <a:pt x="342" y="0"/>
                  </a:moveTo>
                  <a:lnTo>
                    <a:pt x="371" y="287"/>
                  </a:lnTo>
                  <a:lnTo>
                    <a:pt x="80" y="357"/>
                  </a:lnTo>
                  <a:lnTo>
                    <a:pt x="0" y="82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1" name="Freeform 104"/>
            <p:cNvSpPr>
              <a:spLocks/>
            </p:cNvSpPr>
            <p:nvPr/>
          </p:nvSpPr>
          <p:spPr bwMode="auto">
            <a:xfrm>
              <a:off x="2600" y="2098"/>
              <a:ext cx="19" cy="56"/>
            </a:xfrm>
            <a:custGeom>
              <a:avLst/>
              <a:gdLst>
                <a:gd name="T0" fmla="*/ 8 w 135"/>
                <a:gd name="T1" fmla="*/ 0 h 389"/>
                <a:gd name="T2" fmla="*/ 19 w 135"/>
                <a:gd name="T3" fmla="*/ 40 h 389"/>
                <a:gd name="T4" fmla="*/ 18 w 135"/>
                <a:gd name="T5" fmla="*/ 42 h 389"/>
                <a:gd name="T6" fmla="*/ 17 w 135"/>
                <a:gd name="T7" fmla="*/ 44 h 389"/>
                <a:gd name="T8" fmla="*/ 16 w 135"/>
                <a:gd name="T9" fmla="*/ 47 h 389"/>
                <a:gd name="T10" fmla="*/ 15 w 135"/>
                <a:gd name="T11" fmla="*/ 49 h 389"/>
                <a:gd name="T12" fmla="*/ 14 w 135"/>
                <a:gd name="T13" fmla="*/ 51 h 389"/>
                <a:gd name="T14" fmla="*/ 14 w 135"/>
                <a:gd name="T15" fmla="*/ 54 h 389"/>
                <a:gd name="T16" fmla="*/ 13 w 135"/>
                <a:gd name="T17" fmla="*/ 56 h 389"/>
                <a:gd name="T18" fmla="*/ 0 w 135"/>
                <a:gd name="T19" fmla="*/ 19 h 389"/>
                <a:gd name="T20" fmla="*/ 1 w 135"/>
                <a:gd name="T21" fmla="*/ 17 h 389"/>
                <a:gd name="T22" fmla="*/ 2 w 135"/>
                <a:gd name="T23" fmla="*/ 14 h 389"/>
                <a:gd name="T24" fmla="*/ 4 w 135"/>
                <a:gd name="T25" fmla="*/ 11 h 389"/>
                <a:gd name="T26" fmla="*/ 5 w 135"/>
                <a:gd name="T27" fmla="*/ 8 h 389"/>
                <a:gd name="T28" fmla="*/ 6 w 135"/>
                <a:gd name="T29" fmla="*/ 6 h 389"/>
                <a:gd name="T30" fmla="*/ 7 w 135"/>
                <a:gd name="T31" fmla="*/ 3 h 389"/>
                <a:gd name="T32" fmla="*/ 8 w 135"/>
                <a:gd name="T33" fmla="*/ 0 h 38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5" h="389">
                  <a:moveTo>
                    <a:pt x="55" y="0"/>
                  </a:moveTo>
                  <a:lnTo>
                    <a:pt x="135" y="275"/>
                  </a:lnTo>
                  <a:lnTo>
                    <a:pt x="130" y="291"/>
                  </a:lnTo>
                  <a:lnTo>
                    <a:pt x="123" y="307"/>
                  </a:lnTo>
                  <a:lnTo>
                    <a:pt x="116" y="324"/>
                  </a:lnTo>
                  <a:lnTo>
                    <a:pt x="110" y="340"/>
                  </a:lnTo>
                  <a:lnTo>
                    <a:pt x="103" y="357"/>
                  </a:lnTo>
                  <a:lnTo>
                    <a:pt x="97" y="373"/>
                  </a:lnTo>
                  <a:lnTo>
                    <a:pt x="90" y="389"/>
                  </a:lnTo>
                  <a:lnTo>
                    <a:pt x="0" y="135"/>
                  </a:lnTo>
                  <a:lnTo>
                    <a:pt x="9" y="116"/>
                  </a:lnTo>
                  <a:lnTo>
                    <a:pt x="17" y="97"/>
                  </a:lnTo>
                  <a:lnTo>
                    <a:pt x="25" y="77"/>
                  </a:lnTo>
                  <a:lnTo>
                    <a:pt x="32" y="59"/>
                  </a:lnTo>
                  <a:lnTo>
                    <a:pt x="40" y="39"/>
                  </a:lnTo>
                  <a:lnTo>
                    <a:pt x="48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2" name="Freeform 105"/>
            <p:cNvSpPr>
              <a:spLocks/>
            </p:cNvSpPr>
            <p:nvPr/>
          </p:nvSpPr>
          <p:spPr bwMode="auto">
            <a:xfrm>
              <a:off x="2591" y="2118"/>
              <a:ext cx="22" cy="52"/>
            </a:xfrm>
            <a:custGeom>
              <a:avLst/>
              <a:gdLst>
                <a:gd name="T0" fmla="*/ 9 w 151"/>
                <a:gd name="T1" fmla="*/ 0 h 366"/>
                <a:gd name="T2" fmla="*/ 22 w 151"/>
                <a:gd name="T3" fmla="*/ 36 h 366"/>
                <a:gd name="T4" fmla="*/ 21 w 151"/>
                <a:gd name="T5" fmla="*/ 38 h 366"/>
                <a:gd name="T6" fmla="*/ 20 w 151"/>
                <a:gd name="T7" fmla="*/ 41 h 366"/>
                <a:gd name="T8" fmla="*/ 19 w 151"/>
                <a:gd name="T9" fmla="*/ 43 h 366"/>
                <a:gd name="T10" fmla="*/ 18 w 151"/>
                <a:gd name="T11" fmla="*/ 45 h 366"/>
                <a:gd name="T12" fmla="*/ 17 w 151"/>
                <a:gd name="T13" fmla="*/ 47 h 366"/>
                <a:gd name="T14" fmla="*/ 15 w 151"/>
                <a:gd name="T15" fmla="*/ 50 h 366"/>
                <a:gd name="T16" fmla="*/ 14 w 151"/>
                <a:gd name="T17" fmla="*/ 52 h 366"/>
                <a:gd name="T18" fmla="*/ 0 w 151"/>
                <a:gd name="T19" fmla="*/ 18 h 366"/>
                <a:gd name="T20" fmla="*/ 1 w 151"/>
                <a:gd name="T21" fmla="*/ 16 h 366"/>
                <a:gd name="T22" fmla="*/ 3 w 151"/>
                <a:gd name="T23" fmla="*/ 13 h 366"/>
                <a:gd name="T24" fmla="*/ 4 w 151"/>
                <a:gd name="T25" fmla="*/ 11 h 366"/>
                <a:gd name="T26" fmla="*/ 5 w 151"/>
                <a:gd name="T27" fmla="*/ 8 h 366"/>
                <a:gd name="T28" fmla="*/ 7 w 151"/>
                <a:gd name="T29" fmla="*/ 5 h 366"/>
                <a:gd name="T30" fmla="*/ 8 w 151"/>
                <a:gd name="T31" fmla="*/ 3 h 366"/>
                <a:gd name="T32" fmla="*/ 9 w 151"/>
                <a:gd name="T33" fmla="*/ 0 h 3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1" h="366">
                  <a:moveTo>
                    <a:pt x="61" y="0"/>
                  </a:moveTo>
                  <a:lnTo>
                    <a:pt x="151" y="254"/>
                  </a:lnTo>
                  <a:lnTo>
                    <a:pt x="143" y="270"/>
                  </a:lnTo>
                  <a:lnTo>
                    <a:pt x="136" y="286"/>
                  </a:lnTo>
                  <a:lnTo>
                    <a:pt x="129" y="302"/>
                  </a:lnTo>
                  <a:lnTo>
                    <a:pt x="121" y="318"/>
                  </a:lnTo>
                  <a:lnTo>
                    <a:pt x="114" y="334"/>
                  </a:lnTo>
                  <a:lnTo>
                    <a:pt x="105" y="349"/>
                  </a:lnTo>
                  <a:lnTo>
                    <a:pt x="98" y="366"/>
                  </a:lnTo>
                  <a:lnTo>
                    <a:pt x="0" y="130"/>
                  </a:lnTo>
                  <a:lnTo>
                    <a:pt x="9" y="112"/>
                  </a:lnTo>
                  <a:lnTo>
                    <a:pt x="18" y="93"/>
                  </a:lnTo>
                  <a:lnTo>
                    <a:pt x="27" y="75"/>
                  </a:lnTo>
                  <a:lnTo>
                    <a:pt x="36" y="56"/>
                  </a:lnTo>
                  <a:lnTo>
                    <a:pt x="45" y="38"/>
                  </a:lnTo>
                  <a:lnTo>
                    <a:pt x="53" y="1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3" name="Freeform 106"/>
            <p:cNvSpPr>
              <a:spLocks/>
            </p:cNvSpPr>
            <p:nvPr/>
          </p:nvSpPr>
          <p:spPr bwMode="auto">
            <a:xfrm>
              <a:off x="2589" y="2136"/>
              <a:ext cx="16" cy="38"/>
            </a:xfrm>
            <a:custGeom>
              <a:avLst/>
              <a:gdLst>
                <a:gd name="T0" fmla="*/ 3 w 117"/>
                <a:gd name="T1" fmla="*/ 0 h 266"/>
                <a:gd name="T2" fmla="*/ 16 w 117"/>
                <a:gd name="T3" fmla="*/ 34 h 266"/>
                <a:gd name="T4" fmla="*/ 15 w 117"/>
                <a:gd name="T5" fmla="*/ 36 h 266"/>
                <a:gd name="T6" fmla="*/ 14 w 117"/>
                <a:gd name="T7" fmla="*/ 38 h 266"/>
                <a:gd name="T8" fmla="*/ 0 w 117"/>
                <a:gd name="T9" fmla="*/ 5 h 266"/>
                <a:gd name="T10" fmla="*/ 1 w 117"/>
                <a:gd name="T11" fmla="*/ 3 h 266"/>
                <a:gd name="T12" fmla="*/ 3 w 117"/>
                <a:gd name="T13" fmla="*/ 0 h 2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266">
                  <a:moveTo>
                    <a:pt x="19" y="0"/>
                  </a:moveTo>
                  <a:lnTo>
                    <a:pt x="117" y="236"/>
                  </a:lnTo>
                  <a:lnTo>
                    <a:pt x="109" y="251"/>
                  </a:lnTo>
                  <a:lnTo>
                    <a:pt x="101" y="266"/>
                  </a:lnTo>
                  <a:lnTo>
                    <a:pt x="0" y="37"/>
                  </a:lnTo>
                  <a:lnTo>
                    <a:pt x="9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4" name="Freeform 107"/>
            <p:cNvSpPr>
              <a:spLocks/>
            </p:cNvSpPr>
            <p:nvPr/>
          </p:nvSpPr>
          <p:spPr bwMode="auto">
            <a:xfrm>
              <a:off x="2589" y="2098"/>
              <a:ext cx="30" cy="76"/>
            </a:xfrm>
            <a:custGeom>
              <a:avLst/>
              <a:gdLst>
                <a:gd name="T0" fmla="*/ 19 w 215"/>
                <a:gd name="T1" fmla="*/ 0 h 531"/>
                <a:gd name="T2" fmla="*/ 30 w 215"/>
                <a:gd name="T3" fmla="*/ 39 h 531"/>
                <a:gd name="T4" fmla="*/ 29 w 215"/>
                <a:gd name="T5" fmla="*/ 42 h 531"/>
                <a:gd name="T6" fmla="*/ 28 w 215"/>
                <a:gd name="T7" fmla="*/ 44 h 531"/>
                <a:gd name="T8" fmla="*/ 27 w 215"/>
                <a:gd name="T9" fmla="*/ 46 h 531"/>
                <a:gd name="T10" fmla="*/ 27 w 215"/>
                <a:gd name="T11" fmla="*/ 49 h 531"/>
                <a:gd name="T12" fmla="*/ 26 w 215"/>
                <a:gd name="T13" fmla="*/ 51 h 531"/>
                <a:gd name="T14" fmla="*/ 25 w 215"/>
                <a:gd name="T15" fmla="*/ 53 h 531"/>
                <a:gd name="T16" fmla="*/ 24 w 215"/>
                <a:gd name="T17" fmla="*/ 56 h 531"/>
                <a:gd name="T18" fmla="*/ 23 w 215"/>
                <a:gd name="T19" fmla="*/ 58 h 531"/>
                <a:gd name="T20" fmla="*/ 22 w 215"/>
                <a:gd name="T21" fmla="*/ 60 h 531"/>
                <a:gd name="T22" fmla="*/ 21 w 215"/>
                <a:gd name="T23" fmla="*/ 63 h 531"/>
                <a:gd name="T24" fmla="*/ 20 w 215"/>
                <a:gd name="T25" fmla="*/ 65 h 531"/>
                <a:gd name="T26" fmla="*/ 19 w 215"/>
                <a:gd name="T27" fmla="*/ 67 h 531"/>
                <a:gd name="T28" fmla="*/ 17 w 215"/>
                <a:gd name="T29" fmla="*/ 69 h 531"/>
                <a:gd name="T30" fmla="*/ 16 w 215"/>
                <a:gd name="T31" fmla="*/ 72 h 531"/>
                <a:gd name="T32" fmla="*/ 15 w 215"/>
                <a:gd name="T33" fmla="*/ 74 h 531"/>
                <a:gd name="T34" fmla="*/ 14 w 215"/>
                <a:gd name="T35" fmla="*/ 76 h 531"/>
                <a:gd name="T36" fmla="*/ 0 w 215"/>
                <a:gd name="T37" fmla="*/ 43 h 531"/>
                <a:gd name="T38" fmla="*/ 1 w 215"/>
                <a:gd name="T39" fmla="*/ 41 h 531"/>
                <a:gd name="T40" fmla="*/ 3 w 215"/>
                <a:gd name="T41" fmla="*/ 38 h 531"/>
                <a:gd name="T42" fmla="*/ 4 w 215"/>
                <a:gd name="T43" fmla="*/ 35 h 531"/>
                <a:gd name="T44" fmla="*/ 5 w 215"/>
                <a:gd name="T45" fmla="*/ 33 h 531"/>
                <a:gd name="T46" fmla="*/ 6 w 215"/>
                <a:gd name="T47" fmla="*/ 30 h 531"/>
                <a:gd name="T48" fmla="*/ 8 w 215"/>
                <a:gd name="T49" fmla="*/ 27 h 531"/>
                <a:gd name="T50" fmla="*/ 9 w 215"/>
                <a:gd name="T51" fmla="*/ 25 h 531"/>
                <a:gd name="T52" fmla="*/ 10 w 215"/>
                <a:gd name="T53" fmla="*/ 22 h 531"/>
                <a:gd name="T54" fmla="*/ 11 w 215"/>
                <a:gd name="T55" fmla="*/ 19 h 531"/>
                <a:gd name="T56" fmla="*/ 12 w 215"/>
                <a:gd name="T57" fmla="*/ 17 h 531"/>
                <a:gd name="T58" fmla="*/ 14 w 215"/>
                <a:gd name="T59" fmla="*/ 14 h 531"/>
                <a:gd name="T60" fmla="*/ 15 w 215"/>
                <a:gd name="T61" fmla="*/ 11 h 531"/>
                <a:gd name="T62" fmla="*/ 16 w 215"/>
                <a:gd name="T63" fmla="*/ 8 h 531"/>
                <a:gd name="T64" fmla="*/ 17 w 215"/>
                <a:gd name="T65" fmla="*/ 6 h 531"/>
                <a:gd name="T66" fmla="*/ 18 w 215"/>
                <a:gd name="T67" fmla="*/ 3 h 531"/>
                <a:gd name="T68" fmla="*/ 19 w 215"/>
                <a:gd name="T69" fmla="*/ 0 h 5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5" h="531">
                  <a:moveTo>
                    <a:pt x="135" y="0"/>
                  </a:moveTo>
                  <a:lnTo>
                    <a:pt x="215" y="275"/>
                  </a:lnTo>
                  <a:lnTo>
                    <a:pt x="210" y="291"/>
                  </a:lnTo>
                  <a:lnTo>
                    <a:pt x="203" y="307"/>
                  </a:lnTo>
                  <a:lnTo>
                    <a:pt x="196" y="324"/>
                  </a:lnTo>
                  <a:lnTo>
                    <a:pt x="190" y="340"/>
                  </a:lnTo>
                  <a:lnTo>
                    <a:pt x="183" y="357"/>
                  </a:lnTo>
                  <a:lnTo>
                    <a:pt x="177" y="373"/>
                  </a:lnTo>
                  <a:lnTo>
                    <a:pt x="170" y="389"/>
                  </a:lnTo>
                  <a:lnTo>
                    <a:pt x="162" y="405"/>
                  </a:lnTo>
                  <a:lnTo>
                    <a:pt x="155" y="421"/>
                  </a:lnTo>
                  <a:lnTo>
                    <a:pt x="148" y="437"/>
                  </a:lnTo>
                  <a:lnTo>
                    <a:pt x="140" y="453"/>
                  </a:lnTo>
                  <a:lnTo>
                    <a:pt x="133" y="469"/>
                  </a:lnTo>
                  <a:lnTo>
                    <a:pt x="124" y="484"/>
                  </a:lnTo>
                  <a:lnTo>
                    <a:pt x="117" y="501"/>
                  </a:lnTo>
                  <a:lnTo>
                    <a:pt x="109" y="516"/>
                  </a:lnTo>
                  <a:lnTo>
                    <a:pt x="101" y="531"/>
                  </a:lnTo>
                  <a:lnTo>
                    <a:pt x="0" y="302"/>
                  </a:lnTo>
                  <a:lnTo>
                    <a:pt x="9" y="284"/>
                  </a:lnTo>
                  <a:lnTo>
                    <a:pt x="19" y="265"/>
                  </a:lnTo>
                  <a:lnTo>
                    <a:pt x="28" y="247"/>
                  </a:lnTo>
                  <a:lnTo>
                    <a:pt x="37" y="228"/>
                  </a:lnTo>
                  <a:lnTo>
                    <a:pt x="46" y="210"/>
                  </a:lnTo>
                  <a:lnTo>
                    <a:pt x="55" y="191"/>
                  </a:lnTo>
                  <a:lnTo>
                    <a:pt x="64" y="173"/>
                  </a:lnTo>
                  <a:lnTo>
                    <a:pt x="72" y="153"/>
                  </a:lnTo>
                  <a:lnTo>
                    <a:pt x="80" y="135"/>
                  </a:lnTo>
                  <a:lnTo>
                    <a:pt x="89" y="116"/>
                  </a:lnTo>
                  <a:lnTo>
                    <a:pt x="97" y="97"/>
                  </a:lnTo>
                  <a:lnTo>
                    <a:pt x="105" y="77"/>
                  </a:lnTo>
                  <a:lnTo>
                    <a:pt x="112" y="59"/>
                  </a:lnTo>
                  <a:lnTo>
                    <a:pt x="120" y="39"/>
                  </a:lnTo>
                  <a:lnTo>
                    <a:pt x="128" y="2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5" name="Freeform 108"/>
            <p:cNvSpPr>
              <a:spLocks/>
            </p:cNvSpPr>
            <p:nvPr/>
          </p:nvSpPr>
          <p:spPr bwMode="auto">
            <a:xfrm>
              <a:off x="2587" y="2179"/>
              <a:ext cx="37" cy="56"/>
            </a:xfrm>
            <a:custGeom>
              <a:avLst/>
              <a:gdLst>
                <a:gd name="T0" fmla="*/ 26 w 259"/>
                <a:gd name="T1" fmla="*/ 0 h 394"/>
                <a:gd name="T2" fmla="*/ 37 w 259"/>
                <a:gd name="T3" fmla="*/ 27 h 394"/>
                <a:gd name="T4" fmla="*/ 15 w 259"/>
                <a:gd name="T5" fmla="*/ 56 h 394"/>
                <a:gd name="T6" fmla="*/ 0 w 259"/>
                <a:gd name="T7" fmla="*/ 34 h 394"/>
                <a:gd name="T8" fmla="*/ 26 w 259"/>
                <a:gd name="T9" fmla="*/ 0 h 3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9" h="394">
                  <a:moveTo>
                    <a:pt x="183" y="0"/>
                  </a:moveTo>
                  <a:lnTo>
                    <a:pt x="259" y="190"/>
                  </a:lnTo>
                  <a:lnTo>
                    <a:pt x="103" y="394"/>
                  </a:lnTo>
                  <a:lnTo>
                    <a:pt x="0" y="239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6" name="Freeform 109"/>
            <p:cNvSpPr>
              <a:spLocks/>
            </p:cNvSpPr>
            <p:nvPr/>
          </p:nvSpPr>
          <p:spPr bwMode="auto">
            <a:xfrm>
              <a:off x="2587" y="2179"/>
              <a:ext cx="37" cy="56"/>
            </a:xfrm>
            <a:custGeom>
              <a:avLst/>
              <a:gdLst>
                <a:gd name="T0" fmla="*/ 26 w 259"/>
                <a:gd name="T1" fmla="*/ 0 h 394"/>
                <a:gd name="T2" fmla="*/ 37 w 259"/>
                <a:gd name="T3" fmla="*/ 27 h 394"/>
                <a:gd name="T4" fmla="*/ 15 w 259"/>
                <a:gd name="T5" fmla="*/ 56 h 394"/>
                <a:gd name="T6" fmla="*/ 0 w 259"/>
                <a:gd name="T7" fmla="*/ 34 h 394"/>
                <a:gd name="T8" fmla="*/ 26 w 259"/>
                <a:gd name="T9" fmla="*/ 0 h 3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9" h="394">
                  <a:moveTo>
                    <a:pt x="183" y="0"/>
                  </a:moveTo>
                  <a:lnTo>
                    <a:pt x="259" y="190"/>
                  </a:lnTo>
                  <a:lnTo>
                    <a:pt x="103" y="394"/>
                  </a:lnTo>
                  <a:lnTo>
                    <a:pt x="0" y="239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7" name="Freeform 110"/>
            <p:cNvSpPr>
              <a:spLocks/>
            </p:cNvSpPr>
            <p:nvPr/>
          </p:nvSpPr>
          <p:spPr bwMode="auto">
            <a:xfrm>
              <a:off x="2546" y="2205"/>
              <a:ext cx="55" cy="30"/>
            </a:xfrm>
            <a:custGeom>
              <a:avLst/>
              <a:gdLst>
                <a:gd name="T0" fmla="*/ 40 w 389"/>
                <a:gd name="T1" fmla="*/ 8 h 211"/>
                <a:gd name="T2" fmla="*/ 55 w 389"/>
                <a:gd name="T3" fmla="*/ 30 h 211"/>
                <a:gd name="T4" fmla="*/ 21 w 389"/>
                <a:gd name="T5" fmla="*/ 23 h 211"/>
                <a:gd name="T6" fmla="*/ 0 w 389"/>
                <a:gd name="T7" fmla="*/ 0 h 211"/>
                <a:gd name="T8" fmla="*/ 40 w 389"/>
                <a:gd name="T9" fmla="*/ 8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9" h="211">
                  <a:moveTo>
                    <a:pt x="286" y="56"/>
                  </a:moveTo>
                  <a:lnTo>
                    <a:pt x="389" y="211"/>
                  </a:lnTo>
                  <a:lnTo>
                    <a:pt x="146" y="162"/>
                  </a:lnTo>
                  <a:lnTo>
                    <a:pt x="0" y="0"/>
                  </a:lnTo>
                  <a:lnTo>
                    <a:pt x="286" y="56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8" name="Freeform 111"/>
            <p:cNvSpPr>
              <a:spLocks/>
            </p:cNvSpPr>
            <p:nvPr/>
          </p:nvSpPr>
          <p:spPr bwMode="auto">
            <a:xfrm>
              <a:off x="2546" y="2205"/>
              <a:ext cx="55" cy="30"/>
            </a:xfrm>
            <a:custGeom>
              <a:avLst/>
              <a:gdLst>
                <a:gd name="T0" fmla="*/ 40 w 389"/>
                <a:gd name="T1" fmla="*/ 8 h 211"/>
                <a:gd name="T2" fmla="*/ 55 w 389"/>
                <a:gd name="T3" fmla="*/ 30 h 211"/>
                <a:gd name="T4" fmla="*/ 21 w 389"/>
                <a:gd name="T5" fmla="*/ 23 h 211"/>
                <a:gd name="T6" fmla="*/ 0 w 389"/>
                <a:gd name="T7" fmla="*/ 0 h 211"/>
                <a:gd name="T8" fmla="*/ 40 w 389"/>
                <a:gd name="T9" fmla="*/ 8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9" h="211">
                  <a:moveTo>
                    <a:pt x="286" y="56"/>
                  </a:moveTo>
                  <a:lnTo>
                    <a:pt x="389" y="211"/>
                  </a:lnTo>
                  <a:lnTo>
                    <a:pt x="146" y="162"/>
                  </a:lnTo>
                  <a:lnTo>
                    <a:pt x="0" y="0"/>
                  </a:lnTo>
                  <a:lnTo>
                    <a:pt x="286" y="56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99" name="Freeform 112"/>
            <p:cNvSpPr>
              <a:spLocks/>
            </p:cNvSpPr>
            <p:nvPr/>
          </p:nvSpPr>
          <p:spPr bwMode="auto">
            <a:xfrm>
              <a:off x="2533" y="2205"/>
              <a:ext cx="34" cy="35"/>
            </a:xfrm>
            <a:custGeom>
              <a:avLst/>
              <a:gdLst>
                <a:gd name="T0" fmla="*/ 13 w 234"/>
                <a:gd name="T1" fmla="*/ 0 h 248"/>
                <a:gd name="T2" fmla="*/ 34 w 234"/>
                <a:gd name="T3" fmla="*/ 23 h 248"/>
                <a:gd name="T4" fmla="*/ 31 w 234"/>
                <a:gd name="T5" fmla="*/ 26 h 248"/>
                <a:gd name="T6" fmla="*/ 29 w 234"/>
                <a:gd name="T7" fmla="*/ 29 h 248"/>
                <a:gd name="T8" fmla="*/ 26 w 234"/>
                <a:gd name="T9" fmla="*/ 32 h 248"/>
                <a:gd name="T10" fmla="*/ 23 w 234"/>
                <a:gd name="T11" fmla="*/ 35 h 248"/>
                <a:gd name="T12" fmla="*/ 0 w 234"/>
                <a:gd name="T13" fmla="*/ 14 h 248"/>
                <a:gd name="T14" fmla="*/ 3 w 234"/>
                <a:gd name="T15" fmla="*/ 11 h 248"/>
                <a:gd name="T16" fmla="*/ 7 w 234"/>
                <a:gd name="T17" fmla="*/ 7 h 248"/>
                <a:gd name="T18" fmla="*/ 10 w 234"/>
                <a:gd name="T19" fmla="*/ 4 h 248"/>
                <a:gd name="T20" fmla="*/ 13 w 234"/>
                <a:gd name="T21" fmla="*/ 0 h 2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4" h="248">
                  <a:moveTo>
                    <a:pt x="88" y="0"/>
                  </a:moveTo>
                  <a:lnTo>
                    <a:pt x="234" y="162"/>
                  </a:lnTo>
                  <a:lnTo>
                    <a:pt x="216" y="184"/>
                  </a:lnTo>
                  <a:lnTo>
                    <a:pt x="197" y="205"/>
                  </a:lnTo>
                  <a:lnTo>
                    <a:pt x="179" y="226"/>
                  </a:lnTo>
                  <a:lnTo>
                    <a:pt x="159" y="248"/>
                  </a:lnTo>
                  <a:lnTo>
                    <a:pt x="0" y="100"/>
                  </a:lnTo>
                  <a:lnTo>
                    <a:pt x="23" y="75"/>
                  </a:lnTo>
                  <a:lnTo>
                    <a:pt x="45" y="50"/>
                  </a:lnTo>
                  <a:lnTo>
                    <a:pt x="67" y="2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0" name="Freeform 113"/>
            <p:cNvSpPr>
              <a:spLocks/>
            </p:cNvSpPr>
            <p:nvPr/>
          </p:nvSpPr>
          <p:spPr bwMode="auto">
            <a:xfrm>
              <a:off x="2520" y="2219"/>
              <a:ext cx="36" cy="33"/>
            </a:xfrm>
            <a:custGeom>
              <a:avLst/>
              <a:gdLst>
                <a:gd name="T0" fmla="*/ 13 w 252"/>
                <a:gd name="T1" fmla="*/ 0 h 228"/>
                <a:gd name="T2" fmla="*/ 36 w 252"/>
                <a:gd name="T3" fmla="*/ 21 h 228"/>
                <a:gd name="T4" fmla="*/ 33 w 252"/>
                <a:gd name="T5" fmla="*/ 24 h 228"/>
                <a:gd name="T6" fmla="*/ 30 w 252"/>
                <a:gd name="T7" fmla="*/ 27 h 228"/>
                <a:gd name="T8" fmla="*/ 28 w 252"/>
                <a:gd name="T9" fmla="*/ 30 h 228"/>
                <a:gd name="T10" fmla="*/ 25 w 252"/>
                <a:gd name="T11" fmla="*/ 33 h 228"/>
                <a:gd name="T12" fmla="*/ 0 w 252"/>
                <a:gd name="T13" fmla="*/ 14 h 228"/>
                <a:gd name="T14" fmla="*/ 3 w 252"/>
                <a:gd name="T15" fmla="*/ 10 h 228"/>
                <a:gd name="T16" fmla="*/ 7 w 252"/>
                <a:gd name="T17" fmla="*/ 7 h 228"/>
                <a:gd name="T18" fmla="*/ 10 w 252"/>
                <a:gd name="T19" fmla="*/ 3 h 228"/>
                <a:gd name="T20" fmla="*/ 13 w 252"/>
                <a:gd name="T21" fmla="*/ 0 h 2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2" h="228">
                  <a:moveTo>
                    <a:pt x="93" y="0"/>
                  </a:moveTo>
                  <a:lnTo>
                    <a:pt x="252" y="148"/>
                  </a:lnTo>
                  <a:lnTo>
                    <a:pt x="233" y="168"/>
                  </a:lnTo>
                  <a:lnTo>
                    <a:pt x="213" y="188"/>
                  </a:lnTo>
                  <a:lnTo>
                    <a:pt x="194" y="208"/>
                  </a:lnTo>
                  <a:lnTo>
                    <a:pt x="173" y="228"/>
                  </a:lnTo>
                  <a:lnTo>
                    <a:pt x="0" y="94"/>
                  </a:lnTo>
                  <a:lnTo>
                    <a:pt x="24" y="72"/>
                  </a:lnTo>
                  <a:lnTo>
                    <a:pt x="47" y="48"/>
                  </a:lnTo>
                  <a:lnTo>
                    <a:pt x="71" y="24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1" name="Freeform 114"/>
            <p:cNvSpPr>
              <a:spLocks/>
            </p:cNvSpPr>
            <p:nvPr/>
          </p:nvSpPr>
          <p:spPr bwMode="auto">
            <a:xfrm>
              <a:off x="2506" y="2233"/>
              <a:ext cx="39" cy="30"/>
            </a:xfrm>
            <a:custGeom>
              <a:avLst/>
              <a:gdLst>
                <a:gd name="T0" fmla="*/ 14 w 271"/>
                <a:gd name="T1" fmla="*/ 0 h 210"/>
                <a:gd name="T2" fmla="*/ 39 w 271"/>
                <a:gd name="T3" fmla="*/ 19 h 210"/>
                <a:gd name="T4" fmla="*/ 36 w 271"/>
                <a:gd name="T5" fmla="*/ 22 h 210"/>
                <a:gd name="T6" fmla="*/ 33 w 271"/>
                <a:gd name="T7" fmla="*/ 25 h 210"/>
                <a:gd name="T8" fmla="*/ 30 w 271"/>
                <a:gd name="T9" fmla="*/ 27 h 210"/>
                <a:gd name="T10" fmla="*/ 27 w 271"/>
                <a:gd name="T11" fmla="*/ 30 h 210"/>
                <a:gd name="T12" fmla="*/ 0 w 271"/>
                <a:gd name="T13" fmla="*/ 13 h 210"/>
                <a:gd name="T14" fmla="*/ 4 w 271"/>
                <a:gd name="T15" fmla="*/ 10 h 210"/>
                <a:gd name="T16" fmla="*/ 7 w 271"/>
                <a:gd name="T17" fmla="*/ 7 h 210"/>
                <a:gd name="T18" fmla="*/ 11 w 271"/>
                <a:gd name="T19" fmla="*/ 3 h 210"/>
                <a:gd name="T20" fmla="*/ 14 w 271"/>
                <a:gd name="T21" fmla="*/ 0 h 2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1" h="210">
                  <a:moveTo>
                    <a:pt x="98" y="0"/>
                  </a:moveTo>
                  <a:lnTo>
                    <a:pt x="271" y="134"/>
                  </a:lnTo>
                  <a:lnTo>
                    <a:pt x="251" y="153"/>
                  </a:lnTo>
                  <a:lnTo>
                    <a:pt x="230" y="173"/>
                  </a:lnTo>
                  <a:lnTo>
                    <a:pt x="209" y="191"/>
                  </a:lnTo>
                  <a:lnTo>
                    <a:pt x="188" y="210"/>
                  </a:lnTo>
                  <a:lnTo>
                    <a:pt x="0" y="91"/>
                  </a:lnTo>
                  <a:lnTo>
                    <a:pt x="25" y="68"/>
                  </a:lnTo>
                  <a:lnTo>
                    <a:pt x="49" y="46"/>
                  </a:lnTo>
                  <a:lnTo>
                    <a:pt x="74" y="24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2" name="Freeform 115"/>
            <p:cNvSpPr>
              <a:spLocks/>
            </p:cNvSpPr>
            <p:nvPr/>
          </p:nvSpPr>
          <p:spPr bwMode="auto">
            <a:xfrm>
              <a:off x="2491" y="2246"/>
              <a:ext cx="42" cy="27"/>
            </a:xfrm>
            <a:custGeom>
              <a:avLst/>
              <a:gdLst>
                <a:gd name="T0" fmla="*/ 15 w 291"/>
                <a:gd name="T1" fmla="*/ 0 h 191"/>
                <a:gd name="T2" fmla="*/ 42 w 291"/>
                <a:gd name="T3" fmla="*/ 17 h 191"/>
                <a:gd name="T4" fmla="*/ 39 w 291"/>
                <a:gd name="T5" fmla="*/ 19 h 191"/>
                <a:gd name="T6" fmla="*/ 36 w 291"/>
                <a:gd name="T7" fmla="*/ 22 h 191"/>
                <a:gd name="T8" fmla="*/ 32 w 291"/>
                <a:gd name="T9" fmla="*/ 24 h 191"/>
                <a:gd name="T10" fmla="*/ 29 w 291"/>
                <a:gd name="T11" fmla="*/ 27 h 191"/>
                <a:gd name="T12" fmla="*/ 0 w 291"/>
                <a:gd name="T13" fmla="*/ 12 h 191"/>
                <a:gd name="T14" fmla="*/ 4 w 291"/>
                <a:gd name="T15" fmla="*/ 9 h 191"/>
                <a:gd name="T16" fmla="*/ 8 w 291"/>
                <a:gd name="T17" fmla="*/ 6 h 191"/>
                <a:gd name="T18" fmla="*/ 11 w 291"/>
                <a:gd name="T19" fmla="*/ 3 h 191"/>
                <a:gd name="T20" fmla="*/ 15 w 291"/>
                <a:gd name="T21" fmla="*/ 0 h 19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1" h="191">
                  <a:moveTo>
                    <a:pt x="103" y="0"/>
                  </a:moveTo>
                  <a:lnTo>
                    <a:pt x="291" y="119"/>
                  </a:lnTo>
                  <a:lnTo>
                    <a:pt x="269" y="137"/>
                  </a:lnTo>
                  <a:lnTo>
                    <a:pt x="248" y="156"/>
                  </a:lnTo>
                  <a:lnTo>
                    <a:pt x="225" y="173"/>
                  </a:lnTo>
                  <a:lnTo>
                    <a:pt x="204" y="191"/>
                  </a:lnTo>
                  <a:lnTo>
                    <a:pt x="0" y="84"/>
                  </a:lnTo>
                  <a:lnTo>
                    <a:pt x="26" y="63"/>
                  </a:lnTo>
                  <a:lnTo>
                    <a:pt x="53" y="42"/>
                  </a:lnTo>
                  <a:lnTo>
                    <a:pt x="77" y="2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3" name="Freeform 116"/>
            <p:cNvSpPr>
              <a:spLocks/>
            </p:cNvSpPr>
            <p:nvPr/>
          </p:nvSpPr>
          <p:spPr bwMode="auto">
            <a:xfrm>
              <a:off x="2491" y="2205"/>
              <a:ext cx="76" cy="68"/>
            </a:xfrm>
            <a:custGeom>
              <a:avLst/>
              <a:gdLst>
                <a:gd name="T0" fmla="*/ 55 w 528"/>
                <a:gd name="T1" fmla="*/ 0 h 476"/>
                <a:gd name="T2" fmla="*/ 76 w 528"/>
                <a:gd name="T3" fmla="*/ 23 h 476"/>
                <a:gd name="T4" fmla="*/ 73 w 528"/>
                <a:gd name="T5" fmla="*/ 26 h 476"/>
                <a:gd name="T6" fmla="*/ 71 w 528"/>
                <a:gd name="T7" fmla="*/ 29 h 476"/>
                <a:gd name="T8" fmla="*/ 68 w 528"/>
                <a:gd name="T9" fmla="*/ 32 h 476"/>
                <a:gd name="T10" fmla="*/ 65 w 528"/>
                <a:gd name="T11" fmla="*/ 35 h 476"/>
                <a:gd name="T12" fmla="*/ 62 w 528"/>
                <a:gd name="T13" fmla="*/ 38 h 476"/>
                <a:gd name="T14" fmla="*/ 60 w 528"/>
                <a:gd name="T15" fmla="*/ 41 h 476"/>
                <a:gd name="T16" fmla="*/ 57 w 528"/>
                <a:gd name="T17" fmla="*/ 44 h 476"/>
                <a:gd name="T18" fmla="*/ 54 w 528"/>
                <a:gd name="T19" fmla="*/ 47 h 476"/>
                <a:gd name="T20" fmla="*/ 51 w 528"/>
                <a:gd name="T21" fmla="*/ 50 h 476"/>
                <a:gd name="T22" fmla="*/ 48 w 528"/>
                <a:gd name="T23" fmla="*/ 52 h 476"/>
                <a:gd name="T24" fmla="*/ 45 w 528"/>
                <a:gd name="T25" fmla="*/ 55 h 476"/>
                <a:gd name="T26" fmla="*/ 42 w 528"/>
                <a:gd name="T27" fmla="*/ 58 h 476"/>
                <a:gd name="T28" fmla="*/ 39 w 528"/>
                <a:gd name="T29" fmla="*/ 60 h 476"/>
                <a:gd name="T30" fmla="*/ 36 w 528"/>
                <a:gd name="T31" fmla="*/ 63 h 476"/>
                <a:gd name="T32" fmla="*/ 32 w 528"/>
                <a:gd name="T33" fmla="*/ 65 h 476"/>
                <a:gd name="T34" fmla="*/ 29 w 528"/>
                <a:gd name="T35" fmla="*/ 68 h 476"/>
                <a:gd name="T36" fmla="*/ 0 w 528"/>
                <a:gd name="T37" fmla="*/ 53 h 476"/>
                <a:gd name="T38" fmla="*/ 4 w 528"/>
                <a:gd name="T39" fmla="*/ 50 h 476"/>
                <a:gd name="T40" fmla="*/ 8 w 528"/>
                <a:gd name="T41" fmla="*/ 47 h 476"/>
                <a:gd name="T42" fmla="*/ 11 w 528"/>
                <a:gd name="T43" fmla="*/ 44 h 476"/>
                <a:gd name="T44" fmla="*/ 15 w 528"/>
                <a:gd name="T45" fmla="*/ 41 h 476"/>
                <a:gd name="T46" fmla="*/ 18 w 528"/>
                <a:gd name="T47" fmla="*/ 37 h 476"/>
                <a:gd name="T48" fmla="*/ 22 w 528"/>
                <a:gd name="T49" fmla="*/ 34 h 476"/>
                <a:gd name="T50" fmla="*/ 25 w 528"/>
                <a:gd name="T51" fmla="*/ 31 h 476"/>
                <a:gd name="T52" fmla="*/ 29 w 528"/>
                <a:gd name="T53" fmla="*/ 28 h 476"/>
                <a:gd name="T54" fmla="*/ 32 w 528"/>
                <a:gd name="T55" fmla="*/ 25 h 476"/>
                <a:gd name="T56" fmla="*/ 36 w 528"/>
                <a:gd name="T57" fmla="*/ 21 h 476"/>
                <a:gd name="T58" fmla="*/ 39 w 528"/>
                <a:gd name="T59" fmla="*/ 18 h 476"/>
                <a:gd name="T60" fmla="*/ 42 w 528"/>
                <a:gd name="T61" fmla="*/ 14 h 476"/>
                <a:gd name="T62" fmla="*/ 46 w 528"/>
                <a:gd name="T63" fmla="*/ 11 h 476"/>
                <a:gd name="T64" fmla="*/ 49 w 528"/>
                <a:gd name="T65" fmla="*/ 7 h 476"/>
                <a:gd name="T66" fmla="*/ 52 w 528"/>
                <a:gd name="T67" fmla="*/ 4 h 476"/>
                <a:gd name="T68" fmla="*/ 55 w 528"/>
                <a:gd name="T69" fmla="*/ 0 h 4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8" h="476">
                  <a:moveTo>
                    <a:pt x="382" y="0"/>
                  </a:moveTo>
                  <a:lnTo>
                    <a:pt x="528" y="162"/>
                  </a:lnTo>
                  <a:lnTo>
                    <a:pt x="510" y="184"/>
                  </a:lnTo>
                  <a:lnTo>
                    <a:pt x="491" y="205"/>
                  </a:lnTo>
                  <a:lnTo>
                    <a:pt x="473" y="226"/>
                  </a:lnTo>
                  <a:lnTo>
                    <a:pt x="453" y="248"/>
                  </a:lnTo>
                  <a:lnTo>
                    <a:pt x="434" y="268"/>
                  </a:lnTo>
                  <a:lnTo>
                    <a:pt x="414" y="288"/>
                  </a:lnTo>
                  <a:lnTo>
                    <a:pt x="395" y="308"/>
                  </a:lnTo>
                  <a:lnTo>
                    <a:pt x="374" y="328"/>
                  </a:lnTo>
                  <a:lnTo>
                    <a:pt x="354" y="347"/>
                  </a:lnTo>
                  <a:lnTo>
                    <a:pt x="333" y="367"/>
                  </a:lnTo>
                  <a:lnTo>
                    <a:pt x="312" y="385"/>
                  </a:lnTo>
                  <a:lnTo>
                    <a:pt x="291" y="404"/>
                  </a:lnTo>
                  <a:lnTo>
                    <a:pt x="269" y="422"/>
                  </a:lnTo>
                  <a:lnTo>
                    <a:pt x="248" y="441"/>
                  </a:lnTo>
                  <a:lnTo>
                    <a:pt x="225" y="458"/>
                  </a:lnTo>
                  <a:lnTo>
                    <a:pt x="204" y="476"/>
                  </a:lnTo>
                  <a:lnTo>
                    <a:pt x="0" y="369"/>
                  </a:lnTo>
                  <a:lnTo>
                    <a:pt x="26" y="348"/>
                  </a:lnTo>
                  <a:lnTo>
                    <a:pt x="53" y="327"/>
                  </a:lnTo>
                  <a:lnTo>
                    <a:pt x="77" y="306"/>
                  </a:lnTo>
                  <a:lnTo>
                    <a:pt x="103" y="285"/>
                  </a:lnTo>
                  <a:lnTo>
                    <a:pt x="128" y="262"/>
                  </a:lnTo>
                  <a:lnTo>
                    <a:pt x="152" y="240"/>
                  </a:lnTo>
                  <a:lnTo>
                    <a:pt x="177" y="218"/>
                  </a:lnTo>
                  <a:lnTo>
                    <a:pt x="201" y="194"/>
                  </a:lnTo>
                  <a:lnTo>
                    <a:pt x="225" y="172"/>
                  </a:lnTo>
                  <a:lnTo>
                    <a:pt x="248" y="148"/>
                  </a:lnTo>
                  <a:lnTo>
                    <a:pt x="272" y="124"/>
                  </a:lnTo>
                  <a:lnTo>
                    <a:pt x="294" y="100"/>
                  </a:lnTo>
                  <a:lnTo>
                    <a:pt x="317" y="75"/>
                  </a:lnTo>
                  <a:lnTo>
                    <a:pt x="339" y="50"/>
                  </a:lnTo>
                  <a:lnTo>
                    <a:pt x="361" y="26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4" name="Freeform 117"/>
            <p:cNvSpPr>
              <a:spLocks/>
            </p:cNvSpPr>
            <p:nvPr/>
          </p:nvSpPr>
          <p:spPr bwMode="auto">
            <a:xfrm>
              <a:off x="2491" y="2258"/>
              <a:ext cx="32" cy="52"/>
            </a:xfrm>
            <a:custGeom>
              <a:avLst/>
              <a:gdLst>
                <a:gd name="T0" fmla="*/ 0 w 221"/>
                <a:gd name="T1" fmla="*/ 0 h 370"/>
                <a:gd name="T2" fmla="*/ 30 w 221"/>
                <a:gd name="T3" fmla="*/ 15 h 370"/>
                <a:gd name="T4" fmla="*/ 32 w 221"/>
                <a:gd name="T5" fmla="*/ 52 h 370"/>
                <a:gd name="T6" fmla="*/ 3 w 221"/>
                <a:gd name="T7" fmla="*/ 43 h 370"/>
                <a:gd name="T8" fmla="*/ 0 w 221"/>
                <a:gd name="T9" fmla="*/ 0 h 3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1" h="370">
                  <a:moveTo>
                    <a:pt x="0" y="0"/>
                  </a:moveTo>
                  <a:lnTo>
                    <a:pt x="204" y="107"/>
                  </a:lnTo>
                  <a:lnTo>
                    <a:pt x="221" y="370"/>
                  </a:lnTo>
                  <a:lnTo>
                    <a:pt x="21" y="3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5" name="Freeform 118"/>
            <p:cNvSpPr>
              <a:spLocks/>
            </p:cNvSpPr>
            <p:nvPr/>
          </p:nvSpPr>
          <p:spPr bwMode="auto">
            <a:xfrm>
              <a:off x="2491" y="2258"/>
              <a:ext cx="32" cy="52"/>
            </a:xfrm>
            <a:custGeom>
              <a:avLst/>
              <a:gdLst>
                <a:gd name="T0" fmla="*/ 0 w 221"/>
                <a:gd name="T1" fmla="*/ 0 h 370"/>
                <a:gd name="T2" fmla="*/ 30 w 221"/>
                <a:gd name="T3" fmla="*/ 15 h 370"/>
                <a:gd name="T4" fmla="*/ 32 w 221"/>
                <a:gd name="T5" fmla="*/ 52 h 370"/>
                <a:gd name="T6" fmla="*/ 3 w 221"/>
                <a:gd name="T7" fmla="*/ 43 h 370"/>
                <a:gd name="T8" fmla="*/ 0 w 221"/>
                <a:gd name="T9" fmla="*/ 0 h 3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1" h="370">
                  <a:moveTo>
                    <a:pt x="0" y="0"/>
                  </a:moveTo>
                  <a:lnTo>
                    <a:pt x="204" y="107"/>
                  </a:lnTo>
                  <a:lnTo>
                    <a:pt x="221" y="370"/>
                  </a:lnTo>
                  <a:lnTo>
                    <a:pt x="21" y="3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6" name="Freeform 119"/>
            <p:cNvSpPr>
              <a:spLocks/>
            </p:cNvSpPr>
            <p:nvPr/>
          </p:nvSpPr>
          <p:spPr bwMode="auto">
            <a:xfrm>
              <a:off x="2456" y="2302"/>
              <a:ext cx="67" cy="23"/>
            </a:xfrm>
            <a:custGeom>
              <a:avLst/>
              <a:gdLst>
                <a:gd name="T0" fmla="*/ 38 w 470"/>
                <a:gd name="T1" fmla="*/ 0 h 163"/>
                <a:gd name="T2" fmla="*/ 67 w 470"/>
                <a:gd name="T3" fmla="*/ 9 h 163"/>
                <a:gd name="T4" fmla="*/ 34 w 470"/>
                <a:gd name="T5" fmla="*/ 23 h 163"/>
                <a:gd name="T6" fmla="*/ 0 w 470"/>
                <a:gd name="T7" fmla="*/ 17 h 163"/>
                <a:gd name="T8" fmla="*/ 38 w 470"/>
                <a:gd name="T9" fmla="*/ 0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0" h="163">
                  <a:moveTo>
                    <a:pt x="270" y="0"/>
                  </a:moveTo>
                  <a:lnTo>
                    <a:pt x="470" y="61"/>
                  </a:lnTo>
                  <a:lnTo>
                    <a:pt x="240" y="163"/>
                  </a:lnTo>
                  <a:lnTo>
                    <a:pt x="0" y="12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7" name="Freeform 120"/>
            <p:cNvSpPr>
              <a:spLocks/>
            </p:cNvSpPr>
            <p:nvPr/>
          </p:nvSpPr>
          <p:spPr bwMode="auto">
            <a:xfrm>
              <a:off x="2456" y="2302"/>
              <a:ext cx="67" cy="23"/>
            </a:xfrm>
            <a:custGeom>
              <a:avLst/>
              <a:gdLst>
                <a:gd name="T0" fmla="*/ 38 w 470"/>
                <a:gd name="T1" fmla="*/ 0 h 163"/>
                <a:gd name="T2" fmla="*/ 67 w 470"/>
                <a:gd name="T3" fmla="*/ 9 h 163"/>
                <a:gd name="T4" fmla="*/ 34 w 470"/>
                <a:gd name="T5" fmla="*/ 23 h 163"/>
                <a:gd name="T6" fmla="*/ 0 w 470"/>
                <a:gd name="T7" fmla="*/ 17 h 163"/>
                <a:gd name="T8" fmla="*/ 38 w 470"/>
                <a:gd name="T9" fmla="*/ 0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0" h="163">
                  <a:moveTo>
                    <a:pt x="270" y="0"/>
                  </a:moveTo>
                  <a:lnTo>
                    <a:pt x="470" y="61"/>
                  </a:lnTo>
                  <a:lnTo>
                    <a:pt x="240" y="163"/>
                  </a:lnTo>
                  <a:lnTo>
                    <a:pt x="0" y="12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8" name="Freeform 121"/>
            <p:cNvSpPr>
              <a:spLocks/>
            </p:cNvSpPr>
            <p:nvPr/>
          </p:nvSpPr>
          <p:spPr bwMode="auto">
            <a:xfrm>
              <a:off x="2413" y="2295"/>
              <a:ext cx="56" cy="17"/>
            </a:xfrm>
            <a:custGeom>
              <a:avLst/>
              <a:gdLst>
                <a:gd name="T0" fmla="*/ 18 w 394"/>
                <a:gd name="T1" fmla="*/ 0 h 117"/>
                <a:gd name="T2" fmla="*/ 56 w 394"/>
                <a:gd name="T3" fmla="*/ 10 h 117"/>
                <a:gd name="T4" fmla="*/ 54 w 394"/>
                <a:gd name="T5" fmla="*/ 11 h 117"/>
                <a:gd name="T6" fmla="*/ 52 w 394"/>
                <a:gd name="T7" fmla="*/ 12 h 117"/>
                <a:gd name="T8" fmla="*/ 49 w 394"/>
                <a:gd name="T9" fmla="*/ 13 h 117"/>
                <a:gd name="T10" fmla="*/ 47 w 394"/>
                <a:gd name="T11" fmla="*/ 14 h 117"/>
                <a:gd name="T12" fmla="*/ 45 w 394"/>
                <a:gd name="T13" fmla="*/ 15 h 117"/>
                <a:gd name="T14" fmla="*/ 43 w 394"/>
                <a:gd name="T15" fmla="*/ 16 h 117"/>
                <a:gd name="T16" fmla="*/ 41 w 394"/>
                <a:gd name="T17" fmla="*/ 17 h 117"/>
                <a:gd name="T18" fmla="*/ 0 w 394"/>
                <a:gd name="T19" fmla="*/ 8 h 117"/>
                <a:gd name="T20" fmla="*/ 3 w 394"/>
                <a:gd name="T21" fmla="*/ 7 h 117"/>
                <a:gd name="T22" fmla="*/ 5 w 394"/>
                <a:gd name="T23" fmla="*/ 6 h 117"/>
                <a:gd name="T24" fmla="*/ 8 w 394"/>
                <a:gd name="T25" fmla="*/ 5 h 117"/>
                <a:gd name="T26" fmla="*/ 11 w 394"/>
                <a:gd name="T27" fmla="*/ 4 h 117"/>
                <a:gd name="T28" fmla="*/ 13 w 394"/>
                <a:gd name="T29" fmla="*/ 2 h 117"/>
                <a:gd name="T30" fmla="*/ 16 w 394"/>
                <a:gd name="T31" fmla="*/ 1 h 117"/>
                <a:gd name="T32" fmla="*/ 18 w 394"/>
                <a:gd name="T33" fmla="*/ 0 h 1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4" h="117">
                  <a:moveTo>
                    <a:pt x="128" y="0"/>
                  </a:moveTo>
                  <a:lnTo>
                    <a:pt x="394" y="67"/>
                  </a:lnTo>
                  <a:lnTo>
                    <a:pt x="379" y="76"/>
                  </a:lnTo>
                  <a:lnTo>
                    <a:pt x="364" y="83"/>
                  </a:lnTo>
                  <a:lnTo>
                    <a:pt x="348" y="90"/>
                  </a:lnTo>
                  <a:lnTo>
                    <a:pt x="333" y="96"/>
                  </a:lnTo>
                  <a:lnTo>
                    <a:pt x="317" y="103"/>
                  </a:lnTo>
                  <a:lnTo>
                    <a:pt x="302" y="111"/>
                  </a:lnTo>
                  <a:lnTo>
                    <a:pt x="286" y="117"/>
                  </a:lnTo>
                  <a:lnTo>
                    <a:pt x="0" y="57"/>
                  </a:lnTo>
                  <a:lnTo>
                    <a:pt x="19" y="50"/>
                  </a:lnTo>
                  <a:lnTo>
                    <a:pt x="37" y="42"/>
                  </a:lnTo>
                  <a:lnTo>
                    <a:pt x="56" y="34"/>
                  </a:lnTo>
                  <a:lnTo>
                    <a:pt x="74" y="25"/>
                  </a:lnTo>
                  <a:lnTo>
                    <a:pt x="93" y="17"/>
                  </a:lnTo>
                  <a:lnTo>
                    <a:pt x="111" y="9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09" name="Freeform 122"/>
            <p:cNvSpPr>
              <a:spLocks/>
            </p:cNvSpPr>
            <p:nvPr/>
          </p:nvSpPr>
          <p:spPr bwMode="auto">
            <a:xfrm>
              <a:off x="2394" y="2303"/>
              <a:ext cx="60" cy="15"/>
            </a:xfrm>
            <a:custGeom>
              <a:avLst/>
              <a:gdLst>
                <a:gd name="T0" fmla="*/ 19 w 417"/>
                <a:gd name="T1" fmla="*/ 0 h 101"/>
                <a:gd name="T2" fmla="*/ 60 w 417"/>
                <a:gd name="T3" fmla="*/ 9 h 101"/>
                <a:gd name="T4" fmla="*/ 58 w 417"/>
                <a:gd name="T5" fmla="*/ 10 h 101"/>
                <a:gd name="T6" fmla="*/ 56 w 417"/>
                <a:gd name="T7" fmla="*/ 11 h 101"/>
                <a:gd name="T8" fmla="*/ 53 w 417"/>
                <a:gd name="T9" fmla="*/ 12 h 101"/>
                <a:gd name="T10" fmla="*/ 51 w 417"/>
                <a:gd name="T11" fmla="*/ 12 h 101"/>
                <a:gd name="T12" fmla="*/ 48 w 417"/>
                <a:gd name="T13" fmla="*/ 14 h 101"/>
                <a:gd name="T14" fmla="*/ 46 w 417"/>
                <a:gd name="T15" fmla="*/ 14 h 101"/>
                <a:gd name="T16" fmla="*/ 44 w 417"/>
                <a:gd name="T17" fmla="*/ 15 h 101"/>
                <a:gd name="T18" fmla="*/ 0 w 417"/>
                <a:gd name="T19" fmla="*/ 7 h 101"/>
                <a:gd name="T20" fmla="*/ 3 w 417"/>
                <a:gd name="T21" fmla="*/ 6 h 101"/>
                <a:gd name="T22" fmla="*/ 5 w 417"/>
                <a:gd name="T23" fmla="*/ 5 h 101"/>
                <a:gd name="T24" fmla="*/ 8 w 417"/>
                <a:gd name="T25" fmla="*/ 4 h 101"/>
                <a:gd name="T26" fmla="*/ 11 w 417"/>
                <a:gd name="T27" fmla="*/ 3 h 101"/>
                <a:gd name="T28" fmla="*/ 14 w 417"/>
                <a:gd name="T29" fmla="*/ 2 h 101"/>
                <a:gd name="T30" fmla="*/ 16 w 417"/>
                <a:gd name="T31" fmla="*/ 1 h 101"/>
                <a:gd name="T32" fmla="*/ 19 w 417"/>
                <a:gd name="T33" fmla="*/ 0 h 10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17" h="101">
                  <a:moveTo>
                    <a:pt x="131" y="0"/>
                  </a:moveTo>
                  <a:lnTo>
                    <a:pt x="417" y="60"/>
                  </a:lnTo>
                  <a:lnTo>
                    <a:pt x="401" y="66"/>
                  </a:lnTo>
                  <a:lnTo>
                    <a:pt x="386" y="72"/>
                  </a:lnTo>
                  <a:lnTo>
                    <a:pt x="369" y="78"/>
                  </a:lnTo>
                  <a:lnTo>
                    <a:pt x="353" y="84"/>
                  </a:lnTo>
                  <a:lnTo>
                    <a:pt x="337" y="91"/>
                  </a:lnTo>
                  <a:lnTo>
                    <a:pt x="321" y="96"/>
                  </a:lnTo>
                  <a:lnTo>
                    <a:pt x="306" y="101"/>
                  </a:lnTo>
                  <a:lnTo>
                    <a:pt x="0" y="49"/>
                  </a:lnTo>
                  <a:lnTo>
                    <a:pt x="19" y="43"/>
                  </a:lnTo>
                  <a:lnTo>
                    <a:pt x="38" y="36"/>
                  </a:lnTo>
                  <a:lnTo>
                    <a:pt x="57" y="29"/>
                  </a:lnTo>
                  <a:lnTo>
                    <a:pt x="76" y="23"/>
                  </a:lnTo>
                  <a:lnTo>
                    <a:pt x="94" y="16"/>
                  </a:lnTo>
                  <a:lnTo>
                    <a:pt x="113" y="8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0" name="Freeform 123"/>
            <p:cNvSpPr>
              <a:spLocks/>
            </p:cNvSpPr>
            <p:nvPr/>
          </p:nvSpPr>
          <p:spPr bwMode="auto">
            <a:xfrm>
              <a:off x="2389" y="2310"/>
              <a:ext cx="49" cy="9"/>
            </a:xfrm>
            <a:custGeom>
              <a:avLst/>
              <a:gdLst>
                <a:gd name="T0" fmla="*/ 5 w 344"/>
                <a:gd name="T1" fmla="*/ 0 h 63"/>
                <a:gd name="T2" fmla="*/ 49 w 344"/>
                <a:gd name="T3" fmla="*/ 7 h 63"/>
                <a:gd name="T4" fmla="*/ 47 w 344"/>
                <a:gd name="T5" fmla="*/ 8 h 63"/>
                <a:gd name="T6" fmla="*/ 44 w 344"/>
                <a:gd name="T7" fmla="*/ 9 h 63"/>
                <a:gd name="T8" fmla="*/ 0 w 344"/>
                <a:gd name="T9" fmla="*/ 2 h 63"/>
                <a:gd name="T10" fmla="*/ 3 w 344"/>
                <a:gd name="T11" fmla="*/ 1 h 63"/>
                <a:gd name="T12" fmla="*/ 5 w 344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4" h="63">
                  <a:moveTo>
                    <a:pt x="38" y="0"/>
                  </a:moveTo>
                  <a:lnTo>
                    <a:pt x="344" y="52"/>
                  </a:lnTo>
                  <a:lnTo>
                    <a:pt x="327" y="58"/>
                  </a:lnTo>
                  <a:lnTo>
                    <a:pt x="311" y="63"/>
                  </a:lnTo>
                  <a:lnTo>
                    <a:pt x="0" y="13"/>
                  </a:lnTo>
                  <a:lnTo>
                    <a:pt x="19" y="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1" name="Freeform 124"/>
            <p:cNvSpPr>
              <a:spLocks/>
            </p:cNvSpPr>
            <p:nvPr/>
          </p:nvSpPr>
          <p:spPr bwMode="auto">
            <a:xfrm>
              <a:off x="2389" y="2295"/>
              <a:ext cx="80" cy="24"/>
            </a:xfrm>
            <a:custGeom>
              <a:avLst/>
              <a:gdLst>
                <a:gd name="T0" fmla="*/ 42 w 563"/>
                <a:gd name="T1" fmla="*/ 0 h 169"/>
                <a:gd name="T2" fmla="*/ 80 w 563"/>
                <a:gd name="T3" fmla="*/ 10 h 169"/>
                <a:gd name="T4" fmla="*/ 78 w 563"/>
                <a:gd name="T5" fmla="*/ 11 h 169"/>
                <a:gd name="T6" fmla="*/ 76 w 563"/>
                <a:gd name="T7" fmla="*/ 12 h 169"/>
                <a:gd name="T8" fmla="*/ 73 w 563"/>
                <a:gd name="T9" fmla="*/ 13 h 169"/>
                <a:gd name="T10" fmla="*/ 71 w 563"/>
                <a:gd name="T11" fmla="*/ 14 h 169"/>
                <a:gd name="T12" fmla="*/ 69 w 563"/>
                <a:gd name="T13" fmla="*/ 15 h 169"/>
                <a:gd name="T14" fmla="*/ 67 w 563"/>
                <a:gd name="T15" fmla="*/ 16 h 169"/>
                <a:gd name="T16" fmla="*/ 65 w 563"/>
                <a:gd name="T17" fmla="*/ 17 h 169"/>
                <a:gd name="T18" fmla="*/ 62 w 563"/>
                <a:gd name="T19" fmla="*/ 17 h 169"/>
                <a:gd name="T20" fmla="*/ 60 w 563"/>
                <a:gd name="T21" fmla="*/ 18 h 169"/>
                <a:gd name="T22" fmla="*/ 58 w 563"/>
                <a:gd name="T23" fmla="*/ 19 h 169"/>
                <a:gd name="T24" fmla="*/ 56 w 563"/>
                <a:gd name="T25" fmla="*/ 20 h 169"/>
                <a:gd name="T26" fmla="*/ 53 w 563"/>
                <a:gd name="T27" fmla="*/ 21 h 169"/>
                <a:gd name="T28" fmla="*/ 51 w 563"/>
                <a:gd name="T29" fmla="*/ 22 h 169"/>
                <a:gd name="T30" fmla="*/ 49 w 563"/>
                <a:gd name="T31" fmla="*/ 22 h 169"/>
                <a:gd name="T32" fmla="*/ 46 w 563"/>
                <a:gd name="T33" fmla="*/ 23 h 169"/>
                <a:gd name="T34" fmla="*/ 44 w 563"/>
                <a:gd name="T35" fmla="*/ 24 h 169"/>
                <a:gd name="T36" fmla="*/ 0 w 563"/>
                <a:gd name="T37" fmla="*/ 17 h 169"/>
                <a:gd name="T38" fmla="*/ 3 w 563"/>
                <a:gd name="T39" fmla="*/ 16 h 169"/>
                <a:gd name="T40" fmla="*/ 5 w 563"/>
                <a:gd name="T41" fmla="*/ 15 h 169"/>
                <a:gd name="T42" fmla="*/ 8 w 563"/>
                <a:gd name="T43" fmla="*/ 14 h 169"/>
                <a:gd name="T44" fmla="*/ 11 w 563"/>
                <a:gd name="T45" fmla="*/ 13 h 169"/>
                <a:gd name="T46" fmla="*/ 13 w 563"/>
                <a:gd name="T47" fmla="*/ 12 h 169"/>
                <a:gd name="T48" fmla="*/ 16 w 563"/>
                <a:gd name="T49" fmla="*/ 11 h 169"/>
                <a:gd name="T50" fmla="*/ 19 w 563"/>
                <a:gd name="T51" fmla="*/ 10 h 169"/>
                <a:gd name="T52" fmla="*/ 21 w 563"/>
                <a:gd name="T53" fmla="*/ 9 h 169"/>
                <a:gd name="T54" fmla="*/ 24 w 563"/>
                <a:gd name="T55" fmla="*/ 8 h 169"/>
                <a:gd name="T56" fmla="*/ 27 w 563"/>
                <a:gd name="T57" fmla="*/ 7 h 169"/>
                <a:gd name="T58" fmla="*/ 29 w 563"/>
                <a:gd name="T59" fmla="*/ 6 h 169"/>
                <a:gd name="T60" fmla="*/ 32 w 563"/>
                <a:gd name="T61" fmla="*/ 5 h 169"/>
                <a:gd name="T62" fmla="*/ 35 w 563"/>
                <a:gd name="T63" fmla="*/ 4 h 169"/>
                <a:gd name="T64" fmla="*/ 37 w 563"/>
                <a:gd name="T65" fmla="*/ 2 h 169"/>
                <a:gd name="T66" fmla="*/ 40 w 563"/>
                <a:gd name="T67" fmla="*/ 1 h 169"/>
                <a:gd name="T68" fmla="*/ 42 w 563"/>
                <a:gd name="T69" fmla="*/ 0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63" h="169">
                  <a:moveTo>
                    <a:pt x="297" y="0"/>
                  </a:moveTo>
                  <a:lnTo>
                    <a:pt x="563" y="67"/>
                  </a:lnTo>
                  <a:lnTo>
                    <a:pt x="548" y="76"/>
                  </a:lnTo>
                  <a:lnTo>
                    <a:pt x="533" y="83"/>
                  </a:lnTo>
                  <a:lnTo>
                    <a:pt x="517" y="90"/>
                  </a:lnTo>
                  <a:lnTo>
                    <a:pt x="502" y="96"/>
                  </a:lnTo>
                  <a:lnTo>
                    <a:pt x="486" y="103"/>
                  </a:lnTo>
                  <a:lnTo>
                    <a:pt x="471" y="111"/>
                  </a:lnTo>
                  <a:lnTo>
                    <a:pt x="455" y="117"/>
                  </a:lnTo>
                  <a:lnTo>
                    <a:pt x="439" y="123"/>
                  </a:lnTo>
                  <a:lnTo>
                    <a:pt x="424" y="129"/>
                  </a:lnTo>
                  <a:lnTo>
                    <a:pt x="407" y="135"/>
                  </a:lnTo>
                  <a:lnTo>
                    <a:pt x="391" y="141"/>
                  </a:lnTo>
                  <a:lnTo>
                    <a:pt x="375" y="148"/>
                  </a:lnTo>
                  <a:lnTo>
                    <a:pt x="359" y="153"/>
                  </a:lnTo>
                  <a:lnTo>
                    <a:pt x="344" y="158"/>
                  </a:lnTo>
                  <a:lnTo>
                    <a:pt x="327" y="164"/>
                  </a:lnTo>
                  <a:lnTo>
                    <a:pt x="311" y="169"/>
                  </a:lnTo>
                  <a:lnTo>
                    <a:pt x="0" y="119"/>
                  </a:lnTo>
                  <a:lnTo>
                    <a:pt x="19" y="113"/>
                  </a:lnTo>
                  <a:lnTo>
                    <a:pt x="38" y="106"/>
                  </a:lnTo>
                  <a:lnTo>
                    <a:pt x="57" y="100"/>
                  </a:lnTo>
                  <a:lnTo>
                    <a:pt x="76" y="93"/>
                  </a:lnTo>
                  <a:lnTo>
                    <a:pt x="95" y="86"/>
                  </a:lnTo>
                  <a:lnTo>
                    <a:pt x="114" y="80"/>
                  </a:lnTo>
                  <a:lnTo>
                    <a:pt x="132" y="73"/>
                  </a:lnTo>
                  <a:lnTo>
                    <a:pt x="151" y="65"/>
                  </a:lnTo>
                  <a:lnTo>
                    <a:pt x="169" y="57"/>
                  </a:lnTo>
                  <a:lnTo>
                    <a:pt x="188" y="50"/>
                  </a:lnTo>
                  <a:lnTo>
                    <a:pt x="206" y="42"/>
                  </a:lnTo>
                  <a:lnTo>
                    <a:pt x="225" y="34"/>
                  </a:lnTo>
                  <a:lnTo>
                    <a:pt x="243" y="25"/>
                  </a:lnTo>
                  <a:lnTo>
                    <a:pt x="262" y="17"/>
                  </a:lnTo>
                  <a:lnTo>
                    <a:pt x="280" y="9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2" name="Freeform 125"/>
            <p:cNvSpPr>
              <a:spLocks/>
            </p:cNvSpPr>
            <p:nvPr/>
          </p:nvSpPr>
          <p:spPr bwMode="auto">
            <a:xfrm>
              <a:off x="2377" y="2312"/>
              <a:ext cx="56" cy="42"/>
            </a:xfrm>
            <a:custGeom>
              <a:avLst/>
              <a:gdLst>
                <a:gd name="T0" fmla="*/ 12 w 395"/>
                <a:gd name="T1" fmla="*/ 0 h 292"/>
                <a:gd name="T2" fmla="*/ 56 w 395"/>
                <a:gd name="T3" fmla="*/ 7 h 292"/>
                <a:gd name="T4" fmla="*/ 46 w 395"/>
                <a:gd name="T5" fmla="*/ 42 h 292"/>
                <a:gd name="T6" fmla="*/ 0 w 395"/>
                <a:gd name="T7" fmla="*/ 41 h 292"/>
                <a:gd name="T8" fmla="*/ 12 w 395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5" h="292">
                  <a:moveTo>
                    <a:pt x="84" y="0"/>
                  </a:moveTo>
                  <a:lnTo>
                    <a:pt x="395" y="50"/>
                  </a:lnTo>
                  <a:lnTo>
                    <a:pt x="324" y="292"/>
                  </a:lnTo>
                  <a:lnTo>
                    <a:pt x="0" y="285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3" name="Freeform 126"/>
            <p:cNvSpPr>
              <a:spLocks/>
            </p:cNvSpPr>
            <p:nvPr/>
          </p:nvSpPr>
          <p:spPr bwMode="auto">
            <a:xfrm>
              <a:off x="2377" y="2312"/>
              <a:ext cx="56" cy="42"/>
            </a:xfrm>
            <a:custGeom>
              <a:avLst/>
              <a:gdLst>
                <a:gd name="T0" fmla="*/ 12 w 395"/>
                <a:gd name="T1" fmla="*/ 0 h 292"/>
                <a:gd name="T2" fmla="*/ 56 w 395"/>
                <a:gd name="T3" fmla="*/ 7 h 292"/>
                <a:gd name="T4" fmla="*/ 46 w 395"/>
                <a:gd name="T5" fmla="*/ 42 h 292"/>
                <a:gd name="T6" fmla="*/ 0 w 395"/>
                <a:gd name="T7" fmla="*/ 41 h 292"/>
                <a:gd name="T8" fmla="*/ 12 w 395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5" h="292">
                  <a:moveTo>
                    <a:pt x="84" y="0"/>
                  </a:moveTo>
                  <a:lnTo>
                    <a:pt x="395" y="50"/>
                  </a:lnTo>
                  <a:lnTo>
                    <a:pt x="324" y="292"/>
                  </a:lnTo>
                  <a:lnTo>
                    <a:pt x="0" y="285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4" name="Freeform 127"/>
            <p:cNvSpPr>
              <a:spLocks/>
            </p:cNvSpPr>
            <p:nvPr/>
          </p:nvSpPr>
          <p:spPr bwMode="auto">
            <a:xfrm>
              <a:off x="2331" y="2353"/>
              <a:ext cx="92" cy="5"/>
            </a:xfrm>
            <a:custGeom>
              <a:avLst/>
              <a:gdLst>
                <a:gd name="T0" fmla="*/ 46 w 646"/>
                <a:gd name="T1" fmla="*/ 0 h 36"/>
                <a:gd name="T2" fmla="*/ 92 w 646"/>
                <a:gd name="T3" fmla="*/ 1 h 36"/>
                <a:gd name="T4" fmla="*/ 53 w 646"/>
                <a:gd name="T5" fmla="*/ 5 h 36"/>
                <a:gd name="T6" fmla="*/ 0 w 646"/>
                <a:gd name="T7" fmla="*/ 5 h 36"/>
                <a:gd name="T8" fmla="*/ 46 w 646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6" h="36">
                  <a:moveTo>
                    <a:pt x="322" y="0"/>
                  </a:moveTo>
                  <a:lnTo>
                    <a:pt x="646" y="7"/>
                  </a:lnTo>
                  <a:lnTo>
                    <a:pt x="372" y="36"/>
                  </a:lnTo>
                  <a:lnTo>
                    <a:pt x="0" y="34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5" name="Freeform 128"/>
            <p:cNvSpPr>
              <a:spLocks/>
            </p:cNvSpPr>
            <p:nvPr/>
          </p:nvSpPr>
          <p:spPr bwMode="auto">
            <a:xfrm>
              <a:off x="2331" y="2353"/>
              <a:ext cx="92" cy="5"/>
            </a:xfrm>
            <a:custGeom>
              <a:avLst/>
              <a:gdLst>
                <a:gd name="T0" fmla="*/ 46 w 646"/>
                <a:gd name="T1" fmla="*/ 0 h 36"/>
                <a:gd name="T2" fmla="*/ 92 w 646"/>
                <a:gd name="T3" fmla="*/ 1 h 36"/>
                <a:gd name="T4" fmla="*/ 53 w 646"/>
                <a:gd name="T5" fmla="*/ 5 h 36"/>
                <a:gd name="T6" fmla="*/ 0 w 646"/>
                <a:gd name="T7" fmla="*/ 5 h 36"/>
                <a:gd name="T8" fmla="*/ 46 w 646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6" h="36">
                  <a:moveTo>
                    <a:pt x="322" y="0"/>
                  </a:moveTo>
                  <a:lnTo>
                    <a:pt x="646" y="7"/>
                  </a:lnTo>
                  <a:lnTo>
                    <a:pt x="372" y="36"/>
                  </a:lnTo>
                  <a:lnTo>
                    <a:pt x="0" y="34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6" name="Freeform 129"/>
            <p:cNvSpPr>
              <a:spLocks/>
            </p:cNvSpPr>
            <p:nvPr/>
          </p:nvSpPr>
          <p:spPr bwMode="auto">
            <a:xfrm>
              <a:off x="2231" y="2322"/>
              <a:ext cx="93" cy="41"/>
            </a:xfrm>
            <a:custGeom>
              <a:avLst/>
              <a:gdLst>
                <a:gd name="T0" fmla="*/ 29 w 652"/>
                <a:gd name="T1" fmla="*/ 0 h 289"/>
                <a:gd name="T2" fmla="*/ 93 w 652"/>
                <a:gd name="T3" fmla="*/ 6 h 289"/>
                <a:gd name="T4" fmla="*/ 68 w 652"/>
                <a:gd name="T5" fmla="*/ 40 h 289"/>
                <a:gd name="T6" fmla="*/ 0 w 652"/>
                <a:gd name="T7" fmla="*/ 41 h 289"/>
                <a:gd name="T8" fmla="*/ 29 w 652"/>
                <a:gd name="T9" fmla="*/ 0 h 2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289">
                  <a:moveTo>
                    <a:pt x="206" y="0"/>
                  </a:moveTo>
                  <a:lnTo>
                    <a:pt x="652" y="39"/>
                  </a:lnTo>
                  <a:lnTo>
                    <a:pt x="476" y="285"/>
                  </a:lnTo>
                  <a:lnTo>
                    <a:pt x="0" y="289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7" name="Freeform 130"/>
            <p:cNvSpPr>
              <a:spLocks/>
            </p:cNvSpPr>
            <p:nvPr/>
          </p:nvSpPr>
          <p:spPr bwMode="auto">
            <a:xfrm>
              <a:off x="2231" y="2322"/>
              <a:ext cx="93" cy="41"/>
            </a:xfrm>
            <a:custGeom>
              <a:avLst/>
              <a:gdLst>
                <a:gd name="T0" fmla="*/ 29 w 652"/>
                <a:gd name="T1" fmla="*/ 0 h 289"/>
                <a:gd name="T2" fmla="*/ 93 w 652"/>
                <a:gd name="T3" fmla="*/ 6 h 289"/>
                <a:gd name="T4" fmla="*/ 68 w 652"/>
                <a:gd name="T5" fmla="*/ 40 h 289"/>
                <a:gd name="T6" fmla="*/ 0 w 652"/>
                <a:gd name="T7" fmla="*/ 41 h 289"/>
                <a:gd name="T8" fmla="*/ 29 w 652"/>
                <a:gd name="T9" fmla="*/ 0 h 2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289">
                  <a:moveTo>
                    <a:pt x="206" y="0"/>
                  </a:moveTo>
                  <a:lnTo>
                    <a:pt x="652" y="39"/>
                  </a:lnTo>
                  <a:lnTo>
                    <a:pt x="476" y="285"/>
                  </a:lnTo>
                  <a:lnTo>
                    <a:pt x="0" y="289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6464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8" name="Freeform 131"/>
            <p:cNvSpPr>
              <a:spLocks/>
            </p:cNvSpPr>
            <p:nvPr/>
          </p:nvSpPr>
          <p:spPr bwMode="auto">
            <a:xfrm>
              <a:off x="2295" y="2325"/>
              <a:ext cx="77" cy="6"/>
            </a:xfrm>
            <a:custGeom>
              <a:avLst/>
              <a:gdLst>
                <a:gd name="T0" fmla="*/ 22 w 537"/>
                <a:gd name="T1" fmla="*/ 0 h 39"/>
                <a:gd name="T2" fmla="*/ 77 w 537"/>
                <a:gd name="T3" fmla="*/ 6 h 39"/>
                <a:gd name="T4" fmla="*/ 74 w 537"/>
                <a:gd name="T5" fmla="*/ 6 h 39"/>
                <a:gd name="T6" fmla="*/ 71 w 537"/>
                <a:gd name="T7" fmla="*/ 6 h 39"/>
                <a:gd name="T8" fmla="*/ 68 w 537"/>
                <a:gd name="T9" fmla="*/ 6 h 39"/>
                <a:gd name="T10" fmla="*/ 65 w 537"/>
                <a:gd name="T11" fmla="*/ 6 h 39"/>
                <a:gd name="T12" fmla="*/ 62 w 537"/>
                <a:gd name="T13" fmla="*/ 6 h 39"/>
                <a:gd name="T14" fmla="*/ 59 w 537"/>
                <a:gd name="T15" fmla="*/ 6 h 39"/>
                <a:gd name="T16" fmla="*/ 0 w 537"/>
                <a:gd name="T17" fmla="*/ 0 h 39"/>
                <a:gd name="T18" fmla="*/ 3 w 537"/>
                <a:gd name="T19" fmla="*/ 0 h 39"/>
                <a:gd name="T20" fmla="*/ 7 w 537"/>
                <a:gd name="T21" fmla="*/ 0 h 39"/>
                <a:gd name="T22" fmla="*/ 11 w 537"/>
                <a:gd name="T23" fmla="*/ 0 h 39"/>
                <a:gd name="T24" fmla="*/ 14 w 537"/>
                <a:gd name="T25" fmla="*/ 0 h 39"/>
                <a:gd name="T26" fmla="*/ 18 w 537"/>
                <a:gd name="T27" fmla="*/ 0 h 39"/>
                <a:gd name="T28" fmla="*/ 22 w 537"/>
                <a:gd name="T29" fmla="*/ 0 h 3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37" h="39">
                  <a:moveTo>
                    <a:pt x="151" y="0"/>
                  </a:moveTo>
                  <a:lnTo>
                    <a:pt x="537" y="36"/>
                  </a:lnTo>
                  <a:lnTo>
                    <a:pt x="515" y="37"/>
                  </a:lnTo>
                  <a:lnTo>
                    <a:pt x="493" y="38"/>
                  </a:lnTo>
                  <a:lnTo>
                    <a:pt x="472" y="39"/>
                  </a:lnTo>
                  <a:lnTo>
                    <a:pt x="451" y="39"/>
                  </a:lnTo>
                  <a:lnTo>
                    <a:pt x="430" y="38"/>
                  </a:lnTo>
                  <a:lnTo>
                    <a:pt x="408" y="38"/>
                  </a:lnTo>
                  <a:lnTo>
                    <a:pt x="0" y="2"/>
                  </a:lnTo>
                  <a:lnTo>
                    <a:pt x="24" y="3"/>
                  </a:lnTo>
                  <a:lnTo>
                    <a:pt x="49" y="3"/>
                  </a:lnTo>
                  <a:lnTo>
                    <a:pt x="75" y="3"/>
                  </a:lnTo>
                  <a:lnTo>
                    <a:pt x="99" y="2"/>
                  </a:lnTo>
                  <a:lnTo>
                    <a:pt x="125" y="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19" name="Freeform 132"/>
            <p:cNvSpPr>
              <a:spLocks/>
            </p:cNvSpPr>
            <p:nvPr/>
          </p:nvSpPr>
          <p:spPr bwMode="auto">
            <a:xfrm>
              <a:off x="2281" y="2325"/>
              <a:ext cx="72" cy="6"/>
            </a:xfrm>
            <a:custGeom>
              <a:avLst/>
              <a:gdLst>
                <a:gd name="T0" fmla="*/ 14 w 507"/>
                <a:gd name="T1" fmla="*/ 1 h 41"/>
                <a:gd name="T2" fmla="*/ 72 w 507"/>
                <a:gd name="T3" fmla="*/ 6 h 41"/>
                <a:gd name="T4" fmla="*/ 69 w 507"/>
                <a:gd name="T5" fmla="*/ 6 h 41"/>
                <a:gd name="T6" fmla="*/ 66 w 507"/>
                <a:gd name="T7" fmla="*/ 6 h 41"/>
                <a:gd name="T8" fmla="*/ 63 w 507"/>
                <a:gd name="T9" fmla="*/ 6 h 41"/>
                <a:gd name="T10" fmla="*/ 60 w 507"/>
                <a:gd name="T11" fmla="*/ 5 h 41"/>
                <a:gd name="T12" fmla="*/ 0 w 507"/>
                <a:gd name="T13" fmla="*/ 0 h 41"/>
                <a:gd name="T14" fmla="*/ 4 w 507"/>
                <a:gd name="T15" fmla="*/ 0 h 41"/>
                <a:gd name="T16" fmla="*/ 7 w 507"/>
                <a:gd name="T17" fmla="*/ 0 h 41"/>
                <a:gd name="T18" fmla="*/ 11 w 507"/>
                <a:gd name="T19" fmla="*/ 1 h 41"/>
                <a:gd name="T20" fmla="*/ 14 w 507"/>
                <a:gd name="T21" fmla="*/ 1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7" h="41">
                  <a:moveTo>
                    <a:pt x="99" y="5"/>
                  </a:moveTo>
                  <a:lnTo>
                    <a:pt x="507" y="41"/>
                  </a:lnTo>
                  <a:lnTo>
                    <a:pt x="487" y="40"/>
                  </a:lnTo>
                  <a:lnTo>
                    <a:pt x="466" y="39"/>
                  </a:lnTo>
                  <a:lnTo>
                    <a:pt x="445" y="38"/>
                  </a:lnTo>
                  <a:lnTo>
                    <a:pt x="424" y="36"/>
                  </a:lnTo>
                  <a:lnTo>
                    <a:pt x="0" y="0"/>
                  </a:lnTo>
                  <a:lnTo>
                    <a:pt x="25" y="2"/>
                  </a:lnTo>
                  <a:lnTo>
                    <a:pt x="49" y="3"/>
                  </a:lnTo>
                  <a:lnTo>
                    <a:pt x="74" y="4"/>
                  </a:lnTo>
                  <a:lnTo>
                    <a:pt x="99" y="5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0" name="Freeform 133"/>
            <p:cNvSpPr>
              <a:spLocks/>
            </p:cNvSpPr>
            <p:nvPr/>
          </p:nvSpPr>
          <p:spPr bwMode="auto">
            <a:xfrm>
              <a:off x="2281" y="2325"/>
              <a:ext cx="91" cy="6"/>
            </a:xfrm>
            <a:custGeom>
              <a:avLst/>
              <a:gdLst>
                <a:gd name="T0" fmla="*/ 36 w 636"/>
                <a:gd name="T1" fmla="*/ 0 h 42"/>
                <a:gd name="T2" fmla="*/ 91 w 636"/>
                <a:gd name="T3" fmla="*/ 6 h 42"/>
                <a:gd name="T4" fmla="*/ 88 w 636"/>
                <a:gd name="T5" fmla="*/ 6 h 42"/>
                <a:gd name="T6" fmla="*/ 85 w 636"/>
                <a:gd name="T7" fmla="*/ 6 h 42"/>
                <a:gd name="T8" fmla="*/ 82 w 636"/>
                <a:gd name="T9" fmla="*/ 6 h 42"/>
                <a:gd name="T10" fmla="*/ 79 w 636"/>
                <a:gd name="T11" fmla="*/ 6 h 42"/>
                <a:gd name="T12" fmla="*/ 76 w 636"/>
                <a:gd name="T13" fmla="*/ 6 h 42"/>
                <a:gd name="T14" fmla="*/ 73 w 636"/>
                <a:gd name="T15" fmla="*/ 6 h 42"/>
                <a:gd name="T16" fmla="*/ 70 w 636"/>
                <a:gd name="T17" fmla="*/ 6 h 42"/>
                <a:gd name="T18" fmla="*/ 67 w 636"/>
                <a:gd name="T19" fmla="*/ 6 h 42"/>
                <a:gd name="T20" fmla="*/ 64 w 636"/>
                <a:gd name="T21" fmla="*/ 5 h 42"/>
                <a:gd name="T22" fmla="*/ 61 w 636"/>
                <a:gd name="T23" fmla="*/ 5 h 42"/>
                <a:gd name="T24" fmla="*/ 0 w 636"/>
                <a:gd name="T25" fmla="*/ 0 h 42"/>
                <a:gd name="T26" fmla="*/ 4 w 636"/>
                <a:gd name="T27" fmla="*/ 0 h 42"/>
                <a:gd name="T28" fmla="*/ 7 w 636"/>
                <a:gd name="T29" fmla="*/ 0 h 42"/>
                <a:gd name="T30" fmla="*/ 11 w 636"/>
                <a:gd name="T31" fmla="*/ 1 h 42"/>
                <a:gd name="T32" fmla="*/ 14 w 636"/>
                <a:gd name="T33" fmla="*/ 1 h 42"/>
                <a:gd name="T34" fmla="*/ 18 w 636"/>
                <a:gd name="T35" fmla="*/ 1 h 42"/>
                <a:gd name="T36" fmla="*/ 21 w 636"/>
                <a:gd name="T37" fmla="*/ 1 h 42"/>
                <a:gd name="T38" fmla="*/ 25 w 636"/>
                <a:gd name="T39" fmla="*/ 1 h 42"/>
                <a:gd name="T40" fmla="*/ 28 w 636"/>
                <a:gd name="T41" fmla="*/ 1 h 42"/>
                <a:gd name="T42" fmla="*/ 32 w 636"/>
                <a:gd name="T43" fmla="*/ 1 h 42"/>
                <a:gd name="T44" fmla="*/ 36 w 636"/>
                <a:gd name="T45" fmla="*/ 0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36" h="42">
                  <a:moveTo>
                    <a:pt x="250" y="3"/>
                  </a:moveTo>
                  <a:lnTo>
                    <a:pt x="636" y="39"/>
                  </a:lnTo>
                  <a:lnTo>
                    <a:pt x="614" y="40"/>
                  </a:lnTo>
                  <a:lnTo>
                    <a:pt x="592" y="41"/>
                  </a:lnTo>
                  <a:lnTo>
                    <a:pt x="571" y="42"/>
                  </a:lnTo>
                  <a:lnTo>
                    <a:pt x="550" y="42"/>
                  </a:lnTo>
                  <a:lnTo>
                    <a:pt x="529" y="41"/>
                  </a:lnTo>
                  <a:lnTo>
                    <a:pt x="507" y="41"/>
                  </a:lnTo>
                  <a:lnTo>
                    <a:pt x="487" y="40"/>
                  </a:lnTo>
                  <a:lnTo>
                    <a:pt x="466" y="39"/>
                  </a:lnTo>
                  <a:lnTo>
                    <a:pt x="445" y="38"/>
                  </a:lnTo>
                  <a:lnTo>
                    <a:pt x="424" y="36"/>
                  </a:lnTo>
                  <a:lnTo>
                    <a:pt x="0" y="0"/>
                  </a:lnTo>
                  <a:lnTo>
                    <a:pt x="25" y="2"/>
                  </a:lnTo>
                  <a:lnTo>
                    <a:pt x="49" y="3"/>
                  </a:lnTo>
                  <a:lnTo>
                    <a:pt x="74" y="4"/>
                  </a:lnTo>
                  <a:lnTo>
                    <a:pt x="99" y="5"/>
                  </a:lnTo>
                  <a:lnTo>
                    <a:pt x="123" y="6"/>
                  </a:lnTo>
                  <a:lnTo>
                    <a:pt x="148" y="6"/>
                  </a:lnTo>
                  <a:lnTo>
                    <a:pt x="174" y="6"/>
                  </a:lnTo>
                  <a:lnTo>
                    <a:pt x="198" y="5"/>
                  </a:lnTo>
                  <a:lnTo>
                    <a:pt x="224" y="4"/>
                  </a:lnTo>
                  <a:lnTo>
                    <a:pt x="250" y="3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1" name="Freeform 134"/>
            <p:cNvSpPr>
              <a:spLocks/>
            </p:cNvSpPr>
            <p:nvPr/>
          </p:nvSpPr>
          <p:spPr bwMode="auto">
            <a:xfrm>
              <a:off x="2119" y="2284"/>
              <a:ext cx="126" cy="41"/>
            </a:xfrm>
            <a:custGeom>
              <a:avLst/>
              <a:gdLst>
                <a:gd name="T0" fmla="*/ 49 w 883"/>
                <a:gd name="T1" fmla="*/ 0 h 285"/>
                <a:gd name="T2" fmla="*/ 126 w 883"/>
                <a:gd name="T3" fmla="*/ 11 h 285"/>
                <a:gd name="T4" fmla="*/ 85 w 883"/>
                <a:gd name="T5" fmla="*/ 41 h 285"/>
                <a:gd name="T6" fmla="*/ 0 w 883"/>
                <a:gd name="T7" fmla="*/ 35 h 285"/>
                <a:gd name="T8" fmla="*/ 49 w 883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3" h="285">
                  <a:moveTo>
                    <a:pt x="341" y="0"/>
                  </a:moveTo>
                  <a:lnTo>
                    <a:pt x="883" y="79"/>
                  </a:lnTo>
                  <a:lnTo>
                    <a:pt x="595" y="285"/>
                  </a:lnTo>
                  <a:lnTo>
                    <a:pt x="0" y="24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2" name="Freeform 135"/>
            <p:cNvSpPr>
              <a:spLocks/>
            </p:cNvSpPr>
            <p:nvPr/>
          </p:nvSpPr>
          <p:spPr bwMode="auto">
            <a:xfrm>
              <a:off x="2119" y="2284"/>
              <a:ext cx="126" cy="41"/>
            </a:xfrm>
            <a:custGeom>
              <a:avLst/>
              <a:gdLst>
                <a:gd name="T0" fmla="*/ 49 w 883"/>
                <a:gd name="T1" fmla="*/ 0 h 285"/>
                <a:gd name="T2" fmla="*/ 126 w 883"/>
                <a:gd name="T3" fmla="*/ 11 h 285"/>
                <a:gd name="T4" fmla="*/ 85 w 883"/>
                <a:gd name="T5" fmla="*/ 41 h 285"/>
                <a:gd name="T6" fmla="*/ 0 w 883"/>
                <a:gd name="T7" fmla="*/ 35 h 285"/>
                <a:gd name="T8" fmla="*/ 49 w 883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3" h="285">
                  <a:moveTo>
                    <a:pt x="341" y="0"/>
                  </a:moveTo>
                  <a:lnTo>
                    <a:pt x="883" y="79"/>
                  </a:lnTo>
                  <a:lnTo>
                    <a:pt x="595" y="285"/>
                  </a:lnTo>
                  <a:lnTo>
                    <a:pt x="0" y="24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3" name="Freeform 136"/>
            <p:cNvSpPr>
              <a:spLocks/>
            </p:cNvSpPr>
            <p:nvPr/>
          </p:nvSpPr>
          <p:spPr bwMode="auto">
            <a:xfrm>
              <a:off x="2044" y="2216"/>
              <a:ext cx="147" cy="37"/>
            </a:xfrm>
            <a:custGeom>
              <a:avLst/>
              <a:gdLst>
                <a:gd name="T0" fmla="*/ 60 w 1029"/>
                <a:gd name="T1" fmla="*/ 0 h 260"/>
                <a:gd name="T2" fmla="*/ 147 w 1029"/>
                <a:gd name="T3" fmla="*/ 21 h 260"/>
                <a:gd name="T4" fmla="*/ 96 w 1029"/>
                <a:gd name="T5" fmla="*/ 37 h 260"/>
                <a:gd name="T6" fmla="*/ 0 w 1029"/>
                <a:gd name="T7" fmla="*/ 18 h 260"/>
                <a:gd name="T8" fmla="*/ 60 w 1029"/>
                <a:gd name="T9" fmla="*/ 0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9" h="260">
                  <a:moveTo>
                    <a:pt x="419" y="0"/>
                  </a:moveTo>
                  <a:lnTo>
                    <a:pt x="1029" y="151"/>
                  </a:lnTo>
                  <a:lnTo>
                    <a:pt x="672" y="260"/>
                  </a:lnTo>
                  <a:lnTo>
                    <a:pt x="0" y="128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4" name="Freeform 137"/>
            <p:cNvSpPr>
              <a:spLocks/>
            </p:cNvSpPr>
            <p:nvPr/>
          </p:nvSpPr>
          <p:spPr bwMode="auto">
            <a:xfrm>
              <a:off x="2044" y="2216"/>
              <a:ext cx="147" cy="37"/>
            </a:xfrm>
            <a:custGeom>
              <a:avLst/>
              <a:gdLst>
                <a:gd name="T0" fmla="*/ 60 w 1029"/>
                <a:gd name="T1" fmla="*/ 0 h 260"/>
                <a:gd name="T2" fmla="*/ 147 w 1029"/>
                <a:gd name="T3" fmla="*/ 21 h 260"/>
                <a:gd name="T4" fmla="*/ 96 w 1029"/>
                <a:gd name="T5" fmla="*/ 37 h 260"/>
                <a:gd name="T6" fmla="*/ 0 w 1029"/>
                <a:gd name="T7" fmla="*/ 18 h 260"/>
                <a:gd name="T8" fmla="*/ 60 w 1029"/>
                <a:gd name="T9" fmla="*/ 0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9" h="260">
                  <a:moveTo>
                    <a:pt x="419" y="0"/>
                  </a:moveTo>
                  <a:lnTo>
                    <a:pt x="1029" y="151"/>
                  </a:lnTo>
                  <a:lnTo>
                    <a:pt x="672" y="260"/>
                  </a:lnTo>
                  <a:lnTo>
                    <a:pt x="0" y="128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5" name="Freeform 138"/>
            <p:cNvSpPr>
              <a:spLocks/>
            </p:cNvSpPr>
            <p:nvPr/>
          </p:nvSpPr>
          <p:spPr bwMode="auto">
            <a:xfrm>
              <a:off x="2015" y="2118"/>
              <a:ext cx="150" cy="50"/>
            </a:xfrm>
            <a:custGeom>
              <a:avLst/>
              <a:gdLst>
                <a:gd name="T0" fmla="*/ 58 w 1051"/>
                <a:gd name="T1" fmla="*/ 16 h 350"/>
                <a:gd name="T2" fmla="*/ 150 w 1051"/>
                <a:gd name="T3" fmla="*/ 50 h 350"/>
                <a:gd name="T4" fmla="*/ 100 w 1051"/>
                <a:gd name="T5" fmla="*/ 36 h 350"/>
                <a:gd name="T6" fmla="*/ 0 w 1051"/>
                <a:gd name="T7" fmla="*/ 0 h 350"/>
                <a:gd name="T8" fmla="*/ 58 w 1051"/>
                <a:gd name="T9" fmla="*/ 16 h 3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1" h="350">
                  <a:moveTo>
                    <a:pt x="408" y="113"/>
                  </a:moveTo>
                  <a:lnTo>
                    <a:pt x="1051" y="350"/>
                  </a:lnTo>
                  <a:lnTo>
                    <a:pt x="704" y="255"/>
                  </a:lnTo>
                  <a:lnTo>
                    <a:pt x="0" y="0"/>
                  </a:lnTo>
                  <a:lnTo>
                    <a:pt x="408" y="113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6" name="Freeform 139"/>
            <p:cNvSpPr>
              <a:spLocks/>
            </p:cNvSpPr>
            <p:nvPr/>
          </p:nvSpPr>
          <p:spPr bwMode="auto">
            <a:xfrm>
              <a:off x="2015" y="2118"/>
              <a:ext cx="150" cy="50"/>
            </a:xfrm>
            <a:custGeom>
              <a:avLst/>
              <a:gdLst>
                <a:gd name="T0" fmla="*/ 58 w 1051"/>
                <a:gd name="T1" fmla="*/ 16 h 350"/>
                <a:gd name="T2" fmla="*/ 150 w 1051"/>
                <a:gd name="T3" fmla="*/ 50 h 350"/>
                <a:gd name="T4" fmla="*/ 100 w 1051"/>
                <a:gd name="T5" fmla="*/ 36 h 350"/>
                <a:gd name="T6" fmla="*/ 0 w 1051"/>
                <a:gd name="T7" fmla="*/ 0 h 350"/>
                <a:gd name="T8" fmla="*/ 58 w 1051"/>
                <a:gd name="T9" fmla="*/ 16 h 3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1" h="350">
                  <a:moveTo>
                    <a:pt x="408" y="113"/>
                  </a:moveTo>
                  <a:lnTo>
                    <a:pt x="1051" y="350"/>
                  </a:lnTo>
                  <a:lnTo>
                    <a:pt x="704" y="255"/>
                  </a:lnTo>
                  <a:lnTo>
                    <a:pt x="0" y="0"/>
                  </a:lnTo>
                  <a:lnTo>
                    <a:pt x="408" y="113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7" name="Freeform 140"/>
            <p:cNvSpPr>
              <a:spLocks/>
            </p:cNvSpPr>
            <p:nvPr/>
          </p:nvSpPr>
          <p:spPr bwMode="auto">
            <a:xfrm>
              <a:off x="2253" y="2113"/>
              <a:ext cx="78" cy="47"/>
            </a:xfrm>
            <a:custGeom>
              <a:avLst/>
              <a:gdLst>
                <a:gd name="T0" fmla="*/ 16 w 547"/>
                <a:gd name="T1" fmla="*/ 11 h 326"/>
                <a:gd name="T2" fmla="*/ 78 w 547"/>
                <a:gd name="T3" fmla="*/ 47 h 326"/>
                <a:gd name="T4" fmla="*/ 75 w 547"/>
                <a:gd name="T5" fmla="*/ 45 h 326"/>
                <a:gd name="T6" fmla="*/ 71 w 547"/>
                <a:gd name="T7" fmla="*/ 43 h 326"/>
                <a:gd name="T8" fmla="*/ 68 w 547"/>
                <a:gd name="T9" fmla="*/ 40 h 326"/>
                <a:gd name="T10" fmla="*/ 65 w 547"/>
                <a:gd name="T11" fmla="*/ 37 h 326"/>
                <a:gd name="T12" fmla="*/ 0 w 547"/>
                <a:gd name="T13" fmla="*/ 0 h 326"/>
                <a:gd name="T14" fmla="*/ 4 w 547"/>
                <a:gd name="T15" fmla="*/ 3 h 326"/>
                <a:gd name="T16" fmla="*/ 8 w 547"/>
                <a:gd name="T17" fmla="*/ 6 h 326"/>
                <a:gd name="T18" fmla="*/ 12 w 547"/>
                <a:gd name="T19" fmla="*/ 9 h 326"/>
                <a:gd name="T20" fmla="*/ 16 w 547"/>
                <a:gd name="T21" fmla="*/ 11 h 3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7" h="326">
                  <a:moveTo>
                    <a:pt x="111" y="79"/>
                  </a:moveTo>
                  <a:lnTo>
                    <a:pt x="547" y="326"/>
                  </a:lnTo>
                  <a:lnTo>
                    <a:pt x="523" y="311"/>
                  </a:lnTo>
                  <a:lnTo>
                    <a:pt x="498" y="295"/>
                  </a:lnTo>
                  <a:lnTo>
                    <a:pt x="475" y="277"/>
                  </a:lnTo>
                  <a:lnTo>
                    <a:pt x="454" y="258"/>
                  </a:lnTo>
                  <a:lnTo>
                    <a:pt x="0" y="0"/>
                  </a:lnTo>
                  <a:lnTo>
                    <a:pt x="26" y="22"/>
                  </a:lnTo>
                  <a:lnTo>
                    <a:pt x="53" y="43"/>
                  </a:lnTo>
                  <a:lnTo>
                    <a:pt x="81" y="62"/>
                  </a:lnTo>
                  <a:lnTo>
                    <a:pt x="111" y="79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8" name="Freeform 141"/>
            <p:cNvSpPr>
              <a:spLocks/>
            </p:cNvSpPr>
            <p:nvPr/>
          </p:nvSpPr>
          <p:spPr bwMode="auto">
            <a:xfrm>
              <a:off x="2240" y="2099"/>
              <a:ext cx="78" cy="51"/>
            </a:xfrm>
            <a:custGeom>
              <a:avLst/>
              <a:gdLst>
                <a:gd name="T0" fmla="*/ 13 w 544"/>
                <a:gd name="T1" fmla="*/ 15 h 361"/>
                <a:gd name="T2" fmla="*/ 78 w 544"/>
                <a:gd name="T3" fmla="*/ 51 h 361"/>
                <a:gd name="T4" fmla="*/ 75 w 544"/>
                <a:gd name="T5" fmla="*/ 48 h 361"/>
                <a:gd name="T6" fmla="*/ 72 w 544"/>
                <a:gd name="T7" fmla="*/ 45 h 361"/>
                <a:gd name="T8" fmla="*/ 69 w 544"/>
                <a:gd name="T9" fmla="*/ 42 h 361"/>
                <a:gd name="T10" fmla="*/ 67 w 544"/>
                <a:gd name="T11" fmla="*/ 39 h 361"/>
                <a:gd name="T12" fmla="*/ 0 w 544"/>
                <a:gd name="T13" fmla="*/ 0 h 361"/>
                <a:gd name="T14" fmla="*/ 3 w 544"/>
                <a:gd name="T15" fmla="*/ 4 h 361"/>
                <a:gd name="T16" fmla="*/ 6 w 544"/>
                <a:gd name="T17" fmla="*/ 8 h 361"/>
                <a:gd name="T18" fmla="*/ 9 w 544"/>
                <a:gd name="T19" fmla="*/ 11 h 361"/>
                <a:gd name="T20" fmla="*/ 13 w 544"/>
                <a:gd name="T21" fmla="*/ 15 h 3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4" h="361">
                  <a:moveTo>
                    <a:pt x="90" y="103"/>
                  </a:moveTo>
                  <a:lnTo>
                    <a:pt x="544" y="361"/>
                  </a:lnTo>
                  <a:lnTo>
                    <a:pt x="522" y="341"/>
                  </a:lnTo>
                  <a:lnTo>
                    <a:pt x="503" y="320"/>
                  </a:lnTo>
                  <a:lnTo>
                    <a:pt x="484" y="298"/>
                  </a:lnTo>
                  <a:lnTo>
                    <a:pt x="467" y="275"/>
                  </a:lnTo>
                  <a:lnTo>
                    <a:pt x="0" y="0"/>
                  </a:lnTo>
                  <a:lnTo>
                    <a:pt x="20" y="28"/>
                  </a:lnTo>
                  <a:lnTo>
                    <a:pt x="43" y="55"/>
                  </a:lnTo>
                  <a:lnTo>
                    <a:pt x="65" y="80"/>
                  </a:lnTo>
                  <a:lnTo>
                    <a:pt x="90" y="103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29" name="Freeform 142"/>
            <p:cNvSpPr>
              <a:spLocks/>
            </p:cNvSpPr>
            <p:nvPr/>
          </p:nvSpPr>
          <p:spPr bwMode="auto">
            <a:xfrm>
              <a:off x="2231" y="2081"/>
              <a:ext cx="76" cy="57"/>
            </a:xfrm>
            <a:custGeom>
              <a:avLst/>
              <a:gdLst>
                <a:gd name="T0" fmla="*/ 9 w 533"/>
                <a:gd name="T1" fmla="*/ 18 h 397"/>
                <a:gd name="T2" fmla="*/ 76 w 533"/>
                <a:gd name="T3" fmla="*/ 57 h 397"/>
                <a:gd name="T4" fmla="*/ 74 w 533"/>
                <a:gd name="T5" fmla="*/ 53 h 397"/>
                <a:gd name="T6" fmla="*/ 72 w 533"/>
                <a:gd name="T7" fmla="*/ 50 h 397"/>
                <a:gd name="T8" fmla="*/ 70 w 533"/>
                <a:gd name="T9" fmla="*/ 46 h 397"/>
                <a:gd name="T10" fmla="*/ 68 w 533"/>
                <a:gd name="T11" fmla="*/ 42 h 397"/>
                <a:gd name="T12" fmla="*/ 0 w 533"/>
                <a:gd name="T13" fmla="*/ 0 h 397"/>
                <a:gd name="T14" fmla="*/ 2 w 533"/>
                <a:gd name="T15" fmla="*/ 5 h 397"/>
                <a:gd name="T16" fmla="*/ 4 w 533"/>
                <a:gd name="T17" fmla="*/ 9 h 397"/>
                <a:gd name="T18" fmla="*/ 7 w 533"/>
                <a:gd name="T19" fmla="*/ 13 h 397"/>
                <a:gd name="T20" fmla="*/ 9 w 533"/>
                <a:gd name="T21" fmla="*/ 18 h 3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3" h="397">
                  <a:moveTo>
                    <a:pt x="66" y="122"/>
                  </a:moveTo>
                  <a:lnTo>
                    <a:pt x="533" y="397"/>
                  </a:lnTo>
                  <a:lnTo>
                    <a:pt x="516" y="372"/>
                  </a:lnTo>
                  <a:lnTo>
                    <a:pt x="502" y="346"/>
                  </a:lnTo>
                  <a:lnTo>
                    <a:pt x="489" y="320"/>
                  </a:lnTo>
                  <a:lnTo>
                    <a:pt x="476" y="292"/>
                  </a:lnTo>
                  <a:lnTo>
                    <a:pt x="0" y="0"/>
                  </a:lnTo>
                  <a:lnTo>
                    <a:pt x="14" y="32"/>
                  </a:lnTo>
                  <a:lnTo>
                    <a:pt x="30" y="64"/>
                  </a:lnTo>
                  <a:lnTo>
                    <a:pt x="47" y="94"/>
                  </a:lnTo>
                  <a:lnTo>
                    <a:pt x="66" y="122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0" name="Freeform 143"/>
            <p:cNvSpPr>
              <a:spLocks/>
            </p:cNvSpPr>
            <p:nvPr/>
          </p:nvSpPr>
          <p:spPr bwMode="auto">
            <a:xfrm>
              <a:off x="2225" y="2061"/>
              <a:ext cx="74" cy="62"/>
            </a:xfrm>
            <a:custGeom>
              <a:avLst/>
              <a:gdLst>
                <a:gd name="T0" fmla="*/ 6 w 515"/>
                <a:gd name="T1" fmla="*/ 20 h 431"/>
                <a:gd name="T2" fmla="*/ 74 w 515"/>
                <a:gd name="T3" fmla="*/ 62 h 431"/>
                <a:gd name="T4" fmla="*/ 73 w 515"/>
                <a:gd name="T5" fmla="*/ 58 h 431"/>
                <a:gd name="T6" fmla="*/ 71 w 515"/>
                <a:gd name="T7" fmla="*/ 54 h 431"/>
                <a:gd name="T8" fmla="*/ 70 w 515"/>
                <a:gd name="T9" fmla="*/ 49 h 431"/>
                <a:gd name="T10" fmla="*/ 69 w 515"/>
                <a:gd name="T11" fmla="*/ 45 h 431"/>
                <a:gd name="T12" fmla="*/ 0 w 515"/>
                <a:gd name="T13" fmla="*/ 0 h 431"/>
                <a:gd name="T14" fmla="*/ 1 w 515"/>
                <a:gd name="T15" fmla="*/ 5 h 431"/>
                <a:gd name="T16" fmla="*/ 2 w 515"/>
                <a:gd name="T17" fmla="*/ 10 h 431"/>
                <a:gd name="T18" fmla="*/ 4 w 515"/>
                <a:gd name="T19" fmla="*/ 15 h 431"/>
                <a:gd name="T20" fmla="*/ 6 w 515"/>
                <a:gd name="T21" fmla="*/ 20 h 4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15" h="431">
                  <a:moveTo>
                    <a:pt x="39" y="139"/>
                  </a:moveTo>
                  <a:lnTo>
                    <a:pt x="515" y="431"/>
                  </a:lnTo>
                  <a:lnTo>
                    <a:pt x="505" y="403"/>
                  </a:lnTo>
                  <a:lnTo>
                    <a:pt x="496" y="373"/>
                  </a:lnTo>
                  <a:lnTo>
                    <a:pt x="489" y="344"/>
                  </a:lnTo>
                  <a:lnTo>
                    <a:pt x="482" y="313"/>
                  </a:lnTo>
                  <a:lnTo>
                    <a:pt x="0" y="0"/>
                  </a:lnTo>
                  <a:lnTo>
                    <a:pt x="7" y="35"/>
                  </a:lnTo>
                  <a:lnTo>
                    <a:pt x="16" y="71"/>
                  </a:lnTo>
                  <a:lnTo>
                    <a:pt x="26" y="105"/>
                  </a:lnTo>
                  <a:lnTo>
                    <a:pt x="39" y="139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1" name="Freeform 144"/>
            <p:cNvSpPr>
              <a:spLocks/>
            </p:cNvSpPr>
            <p:nvPr/>
          </p:nvSpPr>
          <p:spPr bwMode="auto">
            <a:xfrm>
              <a:off x="2224" y="2039"/>
              <a:ext cx="70" cy="67"/>
            </a:xfrm>
            <a:custGeom>
              <a:avLst/>
              <a:gdLst>
                <a:gd name="T0" fmla="*/ 1 w 491"/>
                <a:gd name="T1" fmla="*/ 22 h 469"/>
                <a:gd name="T2" fmla="*/ 70 w 491"/>
                <a:gd name="T3" fmla="*/ 67 h 469"/>
                <a:gd name="T4" fmla="*/ 69 w 491"/>
                <a:gd name="T5" fmla="*/ 62 h 469"/>
                <a:gd name="T6" fmla="*/ 69 w 491"/>
                <a:gd name="T7" fmla="*/ 58 h 469"/>
                <a:gd name="T8" fmla="*/ 69 w 491"/>
                <a:gd name="T9" fmla="*/ 53 h 469"/>
                <a:gd name="T10" fmla="*/ 69 w 491"/>
                <a:gd name="T11" fmla="*/ 48 h 469"/>
                <a:gd name="T12" fmla="*/ 0 w 491"/>
                <a:gd name="T13" fmla="*/ 0 h 469"/>
                <a:gd name="T14" fmla="*/ 0 w 491"/>
                <a:gd name="T15" fmla="*/ 6 h 469"/>
                <a:gd name="T16" fmla="*/ 0 w 491"/>
                <a:gd name="T17" fmla="*/ 11 h 469"/>
                <a:gd name="T18" fmla="*/ 1 w 491"/>
                <a:gd name="T19" fmla="*/ 17 h 469"/>
                <a:gd name="T20" fmla="*/ 1 w 491"/>
                <a:gd name="T21" fmla="*/ 22 h 4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1" h="469">
                  <a:moveTo>
                    <a:pt x="9" y="156"/>
                  </a:moveTo>
                  <a:lnTo>
                    <a:pt x="491" y="469"/>
                  </a:lnTo>
                  <a:lnTo>
                    <a:pt x="487" y="437"/>
                  </a:lnTo>
                  <a:lnTo>
                    <a:pt x="484" y="404"/>
                  </a:lnTo>
                  <a:lnTo>
                    <a:pt x="483" y="371"/>
                  </a:lnTo>
                  <a:lnTo>
                    <a:pt x="484" y="337"/>
                  </a:lnTo>
                  <a:lnTo>
                    <a:pt x="0" y="0"/>
                  </a:lnTo>
                  <a:lnTo>
                    <a:pt x="0" y="41"/>
                  </a:lnTo>
                  <a:lnTo>
                    <a:pt x="1" y="80"/>
                  </a:lnTo>
                  <a:lnTo>
                    <a:pt x="4" y="118"/>
                  </a:lnTo>
                  <a:lnTo>
                    <a:pt x="9" y="156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2" name="Freeform 145"/>
            <p:cNvSpPr>
              <a:spLocks/>
            </p:cNvSpPr>
            <p:nvPr/>
          </p:nvSpPr>
          <p:spPr bwMode="auto">
            <a:xfrm>
              <a:off x="2224" y="2017"/>
              <a:ext cx="72" cy="70"/>
            </a:xfrm>
            <a:custGeom>
              <a:avLst/>
              <a:gdLst>
                <a:gd name="T0" fmla="*/ 0 w 503"/>
                <a:gd name="T1" fmla="*/ 22 h 492"/>
                <a:gd name="T2" fmla="*/ 69 w 503"/>
                <a:gd name="T3" fmla="*/ 70 h 492"/>
                <a:gd name="T4" fmla="*/ 70 w 503"/>
                <a:gd name="T5" fmla="*/ 65 h 492"/>
                <a:gd name="T6" fmla="*/ 70 w 503"/>
                <a:gd name="T7" fmla="*/ 61 h 492"/>
                <a:gd name="T8" fmla="*/ 71 w 503"/>
                <a:gd name="T9" fmla="*/ 56 h 492"/>
                <a:gd name="T10" fmla="*/ 72 w 503"/>
                <a:gd name="T11" fmla="*/ 51 h 492"/>
                <a:gd name="T12" fmla="*/ 3 w 503"/>
                <a:gd name="T13" fmla="*/ 0 h 492"/>
                <a:gd name="T14" fmla="*/ 2 w 503"/>
                <a:gd name="T15" fmla="*/ 5 h 492"/>
                <a:gd name="T16" fmla="*/ 1 w 503"/>
                <a:gd name="T17" fmla="*/ 11 h 492"/>
                <a:gd name="T18" fmla="*/ 0 w 503"/>
                <a:gd name="T19" fmla="*/ 17 h 492"/>
                <a:gd name="T20" fmla="*/ 0 w 503"/>
                <a:gd name="T21" fmla="*/ 22 h 4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3" h="492">
                  <a:moveTo>
                    <a:pt x="0" y="155"/>
                  </a:moveTo>
                  <a:lnTo>
                    <a:pt x="484" y="492"/>
                  </a:lnTo>
                  <a:lnTo>
                    <a:pt x="486" y="458"/>
                  </a:lnTo>
                  <a:lnTo>
                    <a:pt x="490" y="426"/>
                  </a:lnTo>
                  <a:lnTo>
                    <a:pt x="495" y="393"/>
                  </a:lnTo>
                  <a:lnTo>
                    <a:pt x="503" y="360"/>
                  </a:lnTo>
                  <a:lnTo>
                    <a:pt x="22" y="0"/>
                  </a:lnTo>
                  <a:lnTo>
                    <a:pt x="14" y="38"/>
                  </a:lnTo>
                  <a:lnTo>
                    <a:pt x="8" y="77"/>
                  </a:lnTo>
                  <a:lnTo>
                    <a:pt x="3" y="11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3" name="Freeform 146"/>
            <p:cNvSpPr>
              <a:spLocks/>
            </p:cNvSpPr>
            <p:nvPr/>
          </p:nvSpPr>
          <p:spPr bwMode="auto">
            <a:xfrm>
              <a:off x="2227" y="1996"/>
              <a:ext cx="75" cy="72"/>
            </a:xfrm>
            <a:custGeom>
              <a:avLst/>
              <a:gdLst>
                <a:gd name="T0" fmla="*/ 0 w 525"/>
                <a:gd name="T1" fmla="*/ 21 h 510"/>
                <a:gd name="T2" fmla="*/ 69 w 525"/>
                <a:gd name="T3" fmla="*/ 72 h 510"/>
                <a:gd name="T4" fmla="*/ 70 w 525"/>
                <a:gd name="T5" fmla="*/ 67 h 510"/>
                <a:gd name="T6" fmla="*/ 71 w 525"/>
                <a:gd name="T7" fmla="*/ 63 h 510"/>
                <a:gd name="T8" fmla="*/ 73 w 525"/>
                <a:gd name="T9" fmla="*/ 58 h 510"/>
                <a:gd name="T10" fmla="*/ 75 w 525"/>
                <a:gd name="T11" fmla="*/ 54 h 510"/>
                <a:gd name="T12" fmla="*/ 7 w 525"/>
                <a:gd name="T13" fmla="*/ 0 h 510"/>
                <a:gd name="T14" fmla="*/ 5 w 525"/>
                <a:gd name="T15" fmla="*/ 5 h 510"/>
                <a:gd name="T16" fmla="*/ 3 w 525"/>
                <a:gd name="T17" fmla="*/ 10 h 510"/>
                <a:gd name="T18" fmla="*/ 1 w 525"/>
                <a:gd name="T19" fmla="*/ 16 h 510"/>
                <a:gd name="T20" fmla="*/ 0 w 525"/>
                <a:gd name="T21" fmla="*/ 21 h 5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5" h="510">
                  <a:moveTo>
                    <a:pt x="0" y="150"/>
                  </a:moveTo>
                  <a:lnTo>
                    <a:pt x="481" y="510"/>
                  </a:lnTo>
                  <a:lnTo>
                    <a:pt x="490" y="477"/>
                  </a:lnTo>
                  <a:lnTo>
                    <a:pt x="500" y="445"/>
                  </a:lnTo>
                  <a:lnTo>
                    <a:pt x="511" y="413"/>
                  </a:lnTo>
                  <a:lnTo>
                    <a:pt x="525" y="382"/>
                  </a:lnTo>
                  <a:lnTo>
                    <a:pt x="51" y="0"/>
                  </a:lnTo>
                  <a:lnTo>
                    <a:pt x="36" y="37"/>
                  </a:lnTo>
                  <a:lnTo>
                    <a:pt x="23" y="74"/>
                  </a:lnTo>
                  <a:lnTo>
                    <a:pt x="10" y="11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4" name="Freeform 147"/>
            <p:cNvSpPr>
              <a:spLocks/>
            </p:cNvSpPr>
            <p:nvPr/>
          </p:nvSpPr>
          <p:spPr bwMode="auto">
            <a:xfrm>
              <a:off x="2234" y="1981"/>
              <a:ext cx="75" cy="69"/>
            </a:xfrm>
            <a:custGeom>
              <a:avLst/>
              <a:gdLst>
                <a:gd name="T0" fmla="*/ 0 w 521"/>
                <a:gd name="T1" fmla="*/ 15 h 487"/>
                <a:gd name="T2" fmla="*/ 68 w 521"/>
                <a:gd name="T3" fmla="*/ 69 h 487"/>
                <a:gd name="T4" fmla="*/ 70 w 521"/>
                <a:gd name="T5" fmla="*/ 65 h 487"/>
                <a:gd name="T6" fmla="*/ 73 w 521"/>
                <a:gd name="T7" fmla="*/ 60 h 487"/>
                <a:gd name="T8" fmla="*/ 75 w 521"/>
                <a:gd name="T9" fmla="*/ 56 h 487"/>
                <a:gd name="T10" fmla="*/ 8 w 521"/>
                <a:gd name="T11" fmla="*/ 0 h 487"/>
                <a:gd name="T12" fmla="*/ 5 w 521"/>
                <a:gd name="T13" fmla="*/ 5 h 487"/>
                <a:gd name="T14" fmla="*/ 3 w 521"/>
                <a:gd name="T15" fmla="*/ 10 h 487"/>
                <a:gd name="T16" fmla="*/ 0 w 521"/>
                <a:gd name="T17" fmla="*/ 15 h 4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1" h="487">
                  <a:moveTo>
                    <a:pt x="0" y="105"/>
                  </a:moveTo>
                  <a:lnTo>
                    <a:pt x="474" y="487"/>
                  </a:lnTo>
                  <a:lnTo>
                    <a:pt x="488" y="457"/>
                  </a:lnTo>
                  <a:lnTo>
                    <a:pt x="504" y="427"/>
                  </a:lnTo>
                  <a:lnTo>
                    <a:pt x="521" y="398"/>
                  </a:lnTo>
                  <a:lnTo>
                    <a:pt x="56" y="0"/>
                  </a:lnTo>
                  <a:lnTo>
                    <a:pt x="36" y="35"/>
                  </a:lnTo>
                  <a:lnTo>
                    <a:pt x="18" y="69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5" name="Freeform 148"/>
            <p:cNvSpPr>
              <a:spLocks/>
            </p:cNvSpPr>
            <p:nvPr/>
          </p:nvSpPr>
          <p:spPr bwMode="auto">
            <a:xfrm>
              <a:off x="2242" y="1966"/>
              <a:ext cx="75" cy="71"/>
            </a:xfrm>
            <a:custGeom>
              <a:avLst/>
              <a:gdLst>
                <a:gd name="T0" fmla="*/ 0 w 524"/>
                <a:gd name="T1" fmla="*/ 14 h 497"/>
                <a:gd name="T2" fmla="*/ 67 w 524"/>
                <a:gd name="T3" fmla="*/ 71 h 497"/>
                <a:gd name="T4" fmla="*/ 69 w 524"/>
                <a:gd name="T5" fmla="*/ 67 h 497"/>
                <a:gd name="T6" fmla="*/ 72 w 524"/>
                <a:gd name="T7" fmla="*/ 63 h 497"/>
                <a:gd name="T8" fmla="*/ 75 w 524"/>
                <a:gd name="T9" fmla="*/ 59 h 497"/>
                <a:gd name="T10" fmla="*/ 10 w 524"/>
                <a:gd name="T11" fmla="*/ 0 h 497"/>
                <a:gd name="T12" fmla="*/ 6 w 524"/>
                <a:gd name="T13" fmla="*/ 5 h 497"/>
                <a:gd name="T14" fmla="*/ 3 w 524"/>
                <a:gd name="T15" fmla="*/ 9 h 497"/>
                <a:gd name="T16" fmla="*/ 0 w 524"/>
                <a:gd name="T17" fmla="*/ 14 h 4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4" h="497">
                  <a:moveTo>
                    <a:pt x="0" y="99"/>
                  </a:moveTo>
                  <a:lnTo>
                    <a:pt x="465" y="497"/>
                  </a:lnTo>
                  <a:lnTo>
                    <a:pt x="484" y="468"/>
                  </a:lnTo>
                  <a:lnTo>
                    <a:pt x="502" y="441"/>
                  </a:lnTo>
                  <a:lnTo>
                    <a:pt x="524" y="413"/>
                  </a:lnTo>
                  <a:lnTo>
                    <a:pt x="69" y="0"/>
                  </a:lnTo>
                  <a:lnTo>
                    <a:pt x="45" y="32"/>
                  </a:lnTo>
                  <a:lnTo>
                    <a:pt x="21" y="65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6" name="Freeform 149"/>
            <p:cNvSpPr>
              <a:spLocks/>
            </p:cNvSpPr>
            <p:nvPr/>
          </p:nvSpPr>
          <p:spPr bwMode="auto">
            <a:xfrm>
              <a:off x="2252" y="1954"/>
              <a:ext cx="75" cy="71"/>
            </a:xfrm>
            <a:custGeom>
              <a:avLst/>
              <a:gdLst>
                <a:gd name="T0" fmla="*/ 0 w 522"/>
                <a:gd name="T1" fmla="*/ 13 h 502"/>
                <a:gd name="T2" fmla="*/ 65 w 522"/>
                <a:gd name="T3" fmla="*/ 71 h 502"/>
                <a:gd name="T4" fmla="*/ 68 w 522"/>
                <a:gd name="T5" fmla="*/ 67 h 502"/>
                <a:gd name="T6" fmla="*/ 72 w 522"/>
                <a:gd name="T7" fmla="*/ 64 h 502"/>
                <a:gd name="T8" fmla="*/ 75 w 522"/>
                <a:gd name="T9" fmla="*/ 60 h 502"/>
                <a:gd name="T10" fmla="*/ 12 w 522"/>
                <a:gd name="T11" fmla="*/ 0 h 502"/>
                <a:gd name="T12" fmla="*/ 7 w 522"/>
                <a:gd name="T13" fmla="*/ 4 h 502"/>
                <a:gd name="T14" fmla="*/ 4 w 522"/>
                <a:gd name="T15" fmla="*/ 8 h 502"/>
                <a:gd name="T16" fmla="*/ 0 w 522"/>
                <a:gd name="T17" fmla="*/ 13 h 5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2" h="502">
                  <a:moveTo>
                    <a:pt x="0" y="89"/>
                  </a:moveTo>
                  <a:lnTo>
                    <a:pt x="455" y="502"/>
                  </a:lnTo>
                  <a:lnTo>
                    <a:pt x="476" y="476"/>
                  </a:lnTo>
                  <a:lnTo>
                    <a:pt x="499" y="451"/>
                  </a:lnTo>
                  <a:lnTo>
                    <a:pt x="522" y="426"/>
                  </a:lnTo>
                  <a:lnTo>
                    <a:pt x="81" y="0"/>
                  </a:lnTo>
                  <a:lnTo>
                    <a:pt x="52" y="28"/>
                  </a:lnTo>
                  <a:lnTo>
                    <a:pt x="25" y="58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7" name="Freeform 150"/>
            <p:cNvSpPr>
              <a:spLocks/>
            </p:cNvSpPr>
            <p:nvPr/>
          </p:nvSpPr>
          <p:spPr bwMode="auto">
            <a:xfrm>
              <a:off x="2264" y="1942"/>
              <a:ext cx="74" cy="73"/>
            </a:xfrm>
            <a:custGeom>
              <a:avLst/>
              <a:gdLst>
                <a:gd name="T0" fmla="*/ 0 w 518"/>
                <a:gd name="T1" fmla="*/ 12 h 506"/>
                <a:gd name="T2" fmla="*/ 63 w 518"/>
                <a:gd name="T3" fmla="*/ 73 h 506"/>
                <a:gd name="T4" fmla="*/ 67 w 518"/>
                <a:gd name="T5" fmla="*/ 70 h 506"/>
                <a:gd name="T6" fmla="*/ 70 w 518"/>
                <a:gd name="T7" fmla="*/ 66 h 506"/>
                <a:gd name="T8" fmla="*/ 74 w 518"/>
                <a:gd name="T9" fmla="*/ 63 h 506"/>
                <a:gd name="T10" fmla="*/ 13 w 518"/>
                <a:gd name="T11" fmla="*/ 0 h 506"/>
                <a:gd name="T12" fmla="*/ 8 w 518"/>
                <a:gd name="T13" fmla="*/ 4 h 506"/>
                <a:gd name="T14" fmla="*/ 4 w 518"/>
                <a:gd name="T15" fmla="*/ 8 h 506"/>
                <a:gd name="T16" fmla="*/ 0 w 518"/>
                <a:gd name="T17" fmla="*/ 12 h 50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8" h="506">
                  <a:moveTo>
                    <a:pt x="0" y="80"/>
                  </a:moveTo>
                  <a:lnTo>
                    <a:pt x="441" y="506"/>
                  </a:lnTo>
                  <a:lnTo>
                    <a:pt x="466" y="482"/>
                  </a:lnTo>
                  <a:lnTo>
                    <a:pt x="492" y="460"/>
                  </a:lnTo>
                  <a:lnTo>
                    <a:pt x="518" y="438"/>
                  </a:lnTo>
                  <a:lnTo>
                    <a:pt x="90" y="0"/>
                  </a:lnTo>
                  <a:lnTo>
                    <a:pt x="58" y="25"/>
                  </a:lnTo>
                  <a:lnTo>
                    <a:pt x="29" y="5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8" name="Freeform 151"/>
            <p:cNvSpPr>
              <a:spLocks/>
            </p:cNvSpPr>
            <p:nvPr/>
          </p:nvSpPr>
          <p:spPr bwMode="auto">
            <a:xfrm>
              <a:off x="2276" y="1933"/>
              <a:ext cx="74" cy="72"/>
            </a:xfrm>
            <a:custGeom>
              <a:avLst/>
              <a:gdLst>
                <a:gd name="T0" fmla="*/ 0 w 514"/>
                <a:gd name="T1" fmla="*/ 10 h 506"/>
                <a:gd name="T2" fmla="*/ 62 w 514"/>
                <a:gd name="T3" fmla="*/ 72 h 506"/>
                <a:gd name="T4" fmla="*/ 66 w 514"/>
                <a:gd name="T5" fmla="*/ 69 h 506"/>
                <a:gd name="T6" fmla="*/ 70 w 514"/>
                <a:gd name="T7" fmla="*/ 66 h 506"/>
                <a:gd name="T8" fmla="*/ 74 w 514"/>
                <a:gd name="T9" fmla="*/ 64 h 506"/>
                <a:gd name="T10" fmla="*/ 15 w 514"/>
                <a:gd name="T11" fmla="*/ 0 h 506"/>
                <a:gd name="T12" fmla="*/ 10 w 514"/>
                <a:gd name="T13" fmla="*/ 3 h 506"/>
                <a:gd name="T14" fmla="*/ 5 w 514"/>
                <a:gd name="T15" fmla="*/ 6 h 506"/>
                <a:gd name="T16" fmla="*/ 0 w 514"/>
                <a:gd name="T17" fmla="*/ 10 h 50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4" h="506">
                  <a:moveTo>
                    <a:pt x="0" y="68"/>
                  </a:moveTo>
                  <a:lnTo>
                    <a:pt x="428" y="506"/>
                  </a:lnTo>
                  <a:lnTo>
                    <a:pt x="456" y="486"/>
                  </a:lnTo>
                  <a:lnTo>
                    <a:pt x="485" y="466"/>
                  </a:lnTo>
                  <a:lnTo>
                    <a:pt x="514" y="449"/>
                  </a:lnTo>
                  <a:lnTo>
                    <a:pt x="101" y="0"/>
                  </a:lnTo>
                  <a:lnTo>
                    <a:pt x="66" y="21"/>
                  </a:lnTo>
                  <a:lnTo>
                    <a:pt x="33" y="4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39" name="Freeform 152"/>
            <p:cNvSpPr>
              <a:spLocks/>
            </p:cNvSpPr>
            <p:nvPr/>
          </p:nvSpPr>
          <p:spPr bwMode="auto">
            <a:xfrm>
              <a:off x="2291" y="1925"/>
              <a:ext cx="72" cy="72"/>
            </a:xfrm>
            <a:custGeom>
              <a:avLst/>
              <a:gdLst>
                <a:gd name="T0" fmla="*/ 0 w 505"/>
                <a:gd name="T1" fmla="*/ 8 h 504"/>
                <a:gd name="T2" fmla="*/ 59 w 505"/>
                <a:gd name="T3" fmla="*/ 72 h 504"/>
                <a:gd name="T4" fmla="*/ 63 w 505"/>
                <a:gd name="T5" fmla="*/ 69 h 504"/>
                <a:gd name="T6" fmla="*/ 67 w 505"/>
                <a:gd name="T7" fmla="*/ 67 h 504"/>
                <a:gd name="T8" fmla="*/ 72 w 505"/>
                <a:gd name="T9" fmla="*/ 65 h 504"/>
                <a:gd name="T10" fmla="*/ 15 w 505"/>
                <a:gd name="T11" fmla="*/ 0 h 504"/>
                <a:gd name="T12" fmla="*/ 10 w 505"/>
                <a:gd name="T13" fmla="*/ 2 h 504"/>
                <a:gd name="T14" fmla="*/ 5 w 505"/>
                <a:gd name="T15" fmla="*/ 5 h 504"/>
                <a:gd name="T16" fmla="*/ 0 w 505"/>
                <a:gd name="T17" fmla="*/ 8 h 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5" h="504">
                  <a:moveTo>
                    <a:pt x="0" y="55"/>
                  </a:moveTo>
                  <a:lnTo>
                    <a:pt x="413" y="504"/>
                  </a:lnTo>
                  <a:lnTo>
                    <a:pt x="442" y="486"/>
                  </a:lnTo>
                  <a:lnTo>
                    <a:pt x="473" y="471"/>
                  </a:lnTo>
                  <a:lnTo>
                    <a:pt x="505" y="457"/>
                  </a:lnTo>
                  <a:lnTo>
                    <a:pt x="108" y="0"/>
                  </a:lnTo>
                  <a:lnTo>
                    <a:pt x="71" y="17"/>
                  </a:lnTo>
                  <a:lnTo>
                    <a:pt x="35" y="3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0" name="Freeform 153"/>
            <p:cNvSpPr>
              <a:spLocks/>
            </p:cNvSpPr>
            <p:nvPr/>
          </p:nvSpPr>
          <p:spPr bwMode="auto">
            <a:xfrm>
              <a:off x="2306" y="1919"/>
              <a:ext cx="71" cy="71"/>
            </a:xfrm>
            <a:custGeom>
              <a:avLst/>
              <a:gdLst>
                <a:gd name="T0" fmla="*/ 0 w 495"/>
                <a:gd name="T1" fmla="*/ 6 h 497"/>
                <a:gd name="T2" fmla="*/ 57 w 495"/>
                <a:gd name="T3" fmla="*/ 71 h 497"/>
                <a:gd name="T4" fmla="*/ 62 w 495"/>
                <a:gd name="T5" fmla="*/ 69 h 497"/>
                <a:gd name="T6" fmla="*/ 66 w 495"/>
                <a:gd name="T7" fmla="*/ 68 h 497"/>
                <a:gd name="T8" fmla="*/ 71 w 495"/>
                <a:gd name="T9" fmla="*/ 66 h 497"/>
                <a:gd name="T10" fmla="*/ 16 w 495"/>
                <a:gd name="T11" fmla="*/ 0 h 497"/>
                <a:gd name="T12" fmla="*/ 11 w 495"/>
                <a:gd name="T13" fmla="*/ 2 h 497"/>
                <a:gd name="T14" fmla="*/ 5 w 495"/>
                <a:gd name="T15" fmla="*/ 4 h 497"/>
                <a:gd name="T16" fmla="*/ 0 w 495"/>
                <a:gd name="T17" fmla="*/ 6 h 4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5" h="497">
                  <a:moveTo>
                    <a:pt x="0" y="40"/>
                  </a:moveTo>
                  <a:lnTo>
                    <a:pt x="397" y="497"/>
                  </a:lnTo>
                  <a:lnTo>
                    <a:pt x="429" y="484"/>
                  </a:lnTo>
                  <a:lnTo>
                    <a:pt x="461" y="473"/>
                  </a:lnTo>
                  <a:lnTo>
                    <a:pt x="495" y="463"/>
                  </a:lnTo>
                  <a:lnTo>
                    <a:pt x="114" y="0"/>
                  </a:lnTo>
                  <a:lnTo>
                    <a:pt x="75" y="13"/>
                  </a:lnTo>
                  <a:lnTo>
                    <a:pt x="37" y="25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1" name="Freeform 154"/>
            <p:cNvSpPr>
              <a:spLocks/>
            </p:cNvSpPr>
            <p:nvPr/>
          </p:nvSpPr>
          <p:spPr bwMode="auto">
            <a:xfrm>
              <a:off x="2323" y="1916"/>
              <a:ext cx="68" cy="69"/>
            </a:xfrm>
            <a:custGeom>
              <a:avLst/>
              <a:gdLst>
                <a:gd name="T0" fmla="*/ 0 w 481"/>
                <a:gd name="T1" fmla="*/ 3 h 486"/>
                <a:gd name="T2" fmla="*/ 54 w 481"/>
                <a:gd name="T3" fmla="*/ 69 h 486"/>
                <a:gd name="T4" fmla="*/ 58 w 481"/>
                <a:gd name="T5" fmla="*/ 68 h 486"/>
                <a:gd name="T6" fmla="*/ 63 w 481"/>
                <a:gd name="T7" fmla="*/ 67 h 486"/>
                <a:gd name="T8" fmla="*/ 68 w 481"/>
                <a:gd name="T9" fmla="*/ 66 h 486"/>
                <a:gd name="T10" fmla="*/ 17 w 481"/>
                <a:gd name="T11" fmla="*/ 0 h 486"/>
                <a:gd name="T12" fmla="*/ 11 w 481"/>
                <a:gd name="T13" fmla="*/ 1 h 486"/>
                <a:gd name="T14" fmla="*/ 6 w 481"/>
                <a:gd name="T15" fmla="*/ 2 h 486"/>
                <a:gd name="T16" fmla="*/ 0 w 481"/>
                <a:gd name="T17" fmla="*/ 3 h 4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1" h="486">
                  <a:moveTo>
                    <a:pt x="0" y="23"/>
                  </a:moveTo>
                  <a:lnTo>
                    <a:pt x="381" y="486"/>
                  </a:lnTo>
                  <a:lnTo>
                    <a:pt x="413" y="478"/>
                  </a:lnTo>
                  <a:lnTo>
                    <a:pt x="447" y="471"/>
                  </a:lnTo>
                  <a:lnTo>
                    <a:pt x="481" y="466"/>
                  </a:lnTo>
                  <a:lnTo>
                    <a:pt x="120" y="0"/>
                  </a:lnTo>
                  <a:lnTo>
                    <a:pt x="80" y="6"/>
                  </a:lnTo>
                  <a:lnTo>
                    <a:pt x="40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2" name="Freeform 155"/>
            <p:cNvSpPr>
              <a:spLocks/>
            </p:cNvSpPr>
            <p:nvPr/>
          </p:nvSpPr>
          <p:spPr bwMode="auto">
            <a:xfrm>
              <a:off x="2340" y="1915"/>
              <a:ext cx="70" cy="67"/>
            </a:xfrm>
            <a:custGeom>
              <a:avLst/>
              <a:gdLst>
                <a:gd name="T0" fmla="*/ 0 w 493"/>
                <a:gd name="T1" fmla="*/ 1 h 471"/>
                <a:gd name="T2" fmla="*/ 51 w 493"/>
                <a:gd name="T3" fmla="*/ 67 h 471"/>
                <a:gd name="T4" fmla="*/ 56 w 493"/>
                <a:gd name="T5" fmla="*/ 67 h 471"/>
                <a:gd name="T6" fmla="*/ 61 w 493"/>
                <a:gd name="T7" fmla="*/ 66 h 471"/>
                <a:gd name="T8" fmla="*/ 65 w 493"/>
                <a:gd name="T9" fmla="*/ 66 h 471"/>
                <a:gd name="T10" fmla="*/ 70 w 493"/>
                <a:gd name="T11" fmla="*/ 67 h 471"/>
                <a:gd name="T12" fmla="*/ 22 w 493"/>
                <a:gd name="T13" fmla="*/ 0 h 471"/>
                <a:gd name="T14" fmla="*/ 16 w 493"/>
                <a:gd name="T15" fmla="*/ 0 h 471"/>
                <a:gd name="T16" fmla="*/ 11 w 493"/>
                <a:gd name="T17" fmla="*/ 0 h 471"/>
                <a:gd name="T18" fmla="*/ 6 w 493"/>
                <a:gd name="T19" fmla="*/ 0 h 471"/>
                <a:gd name="T20" fmla="*/ 0 w 493"/>
                <a:gd name="T21" fmla="*/ 1 h 4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471">
                  <a:moveTo>
                    <a:pt x="0" y="5"/>
                  </a:moveTo>
                  <a:lnTo>
                    <a:pt x="361" y="471"/>
                  </a:lnTo>
                  <a:lnTo>
                    <a:pt x="395" y="468"/>
                  </a:lnTo>
                  <a:lnTo>
                    <a:pt x="428" y="467"/>
                  </a:lnTo>
                  <a:lnTo>
                    <a:pt x="461" y="467"/>
                  </a:lnTo>
                  <a:lnTo>
                    <a:pt x="493" y="468"/>
                  </a:lnTo>
                  <a:lnTo>
                    <a:pt x="154" y="2"/>
                  </a:lnTo>
                  <a:lnTo>
                    <a:pt x="116" y="0"/>
                  </a:lnTo>
                  <a:lnTo>
                    <a:pt x="78" y="0"/>
                  </a:lnTo>
                  <a:lnTo>
                    <a:pt x="39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3" name="Freeform 156"/>
            <p:cNvSpPr>
              <a:spLocks/>
            </p:cNvSpPr>
            <p:nvPr/>
          </p:nvSpPr>
          <p:spPr bwMode="auto">
            <a:xfrm>
              <a:off x="2362" y="1915"/>
              <a:ext cx="65" cy="70"/>
            </a:xfrm>
            <a:custGeom>
              <a:avLst/>
              <a:gdLst>
                <a:gd name="T0" fmla="*/ 0 w 460"/>
                <a:gd name="T1" fmla="*/ 0 h 489"/>
                <a:gd name="T2" fmla="*/ 48 w 460"/>
                <a:gd name="T3" fmla="*/ 67 h 489"/>
                <a:gd name="T4" fmla="*/ 52 w 460"/>
                <a:gd name="T5" fmla="*/ 67 h 489"/>
                <a:gd name="T6" fmla="*/ 57 w 460"/>
                <a:gd name="T7" fmla="*/ 68 h 489"/>
                <a:gd name="T8" fmla="*/ 61 w 460"/>
                <a:gd name="T9" fmla="*/ 69 h 489"/>
                <a:gd name="T10" fmla="*/ 65 w 460"/>
                <a:gd name="T11" fmla="*/ 70 h 489"/>
                <a:gd name="T12" fmla="*/ 20 w 460"/>
                <a:gd name="T13" fmla="*/ 4 h 489"/>
                <a:gd name="T14" fmla="*/ 15 w 460"/>
                <a:gd name="T15" fmla="*/ 2 h 489"/>
                <a:gd name="T16" fmla="*/ 10 w 460"/>
                <a:gd name="T17" fmla="*/ 1 h 489"/>
                <a:gd name="T18" fmla="*/ 5 w 460"/>
                <a:gd name="T19" fmla="*/ 1 h 489"/>
                <a:gd name="T20" fmla="*/ 0 w 460"/>
                <a:gd name="T21" fmla="*/ 0 h 48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0" h="489">
                  <a:moveTo>
                    <a:pt x="0" y="0"/>
                  </a:moveTo>
                  <a:lnTo>
                    <a:pt x="339" y="466"/>
                  </a:lnTo>
                  <a:lnTo>
                    <a:pt x="370" y="470"/>
                  </a:lnTo>
                  <a:lnTo>
                    <a:pt x="400" y="475"/>
                  </a:lnTo>
                  <a:lnTo>
                    <a:pt x="431" y="481"/>
                  </a:lnTo>
                  <a:lnTo>
                    <a:pt x="460" y="489"/>
                  </a:lnTo>
                  <a:lnTo>
                    <a:pt x="142" y="26"/>
                  </a:lnTo>
                  <a:lnTo>
                    <a:pt x="108" y="17"/>
                  </a:lnTo>
                  <a:lnTo>
                    <a:pt x="73" y="10"/>
                  </a:lnTo>
                  <a:lnTo>
                    <a:pt x="3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4" name="Freeform 157"/>
            <p:cNvSpPr>
              <a:spLocks/>
            </p:cNvSpPr>
            <p:nvPr/>
          </p:nvSpPr>
          <p:spPr bwMode="auto">
            <a:xfrm>
              <a:off x="2382" y="1919"/>
              <a:ext cx="61" cy="73"/>
            </a:xfrm>
            <a:custGeom>
              <a:avLst/>
              <a:gdLst>
                <a:gd name="T0" fmla="*/ 0 w 428"/>
                <a:gd name="T1" fmla="*/ 0 h 510"/>
                <a:gd name="T2" fmla="*/ 45 w 428"/>
                <a:gd name="T3" fmla="*/ 66 h 510"/>
                <a:gd name="T4" fmla="*/ 49 w 428"/>
                <a:gd name="T5" fmla="*/ 68 h 510"/>
                <a:gd name="T6" fmla="*/ 53 w 428"/>
                <a:gd name="T7" fmla="*/ 69 h 510"/>
                <a:gd name="T8" fmla="*/ 57 w 428"/>
                <a:gd name="T9" fmla="*/ 71 h 510"/>
                <a:gd name="T10" fmla="*/ 61 w 428"/>
                <a:gd name="T11" fmla="*/ 73 h 510"/>
                <a:gd name="T12" fmla="*/ 18 w 428"/>
                <a:gd name="T13" fmla="*/ 8 h 510"/>
                <a:gd name="T14" fmla="*/ 14 w 428"/>
                <a:gd name="T15" fmla="*/ 6 h 510"/>
                <a:gd name="T16" fmla="*/ 9 w 428"/>
                <a:gd name="T17" fmla="*/ 4 h 510"/>
                <a:gd name="T18" fmla="*/ 5 w 428"/>
                <a:gd name="T19" fmla="*/ 2 h 510"/>
                <a:gd name="T20" fmla="*/ 0 w 428"/>
                <a:gd name="T21" fmla="*/ 0 h 5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8" h="510">
                  <a:moveTo>
                    <a:pt x="0" y="0"/>
                  </a:moveTo>
                  <a:lnTo>
                    <a:pt x="318" y="463"/>
                  </a:lnTo>
                  <a:lnTo>
                    <a:pt x="347" y="473"/>
                  </a:lnTo>
                  <a:lnTo>
                    <a:pt x="374" y="483"/>
                  </a:lnTo>
                  <a:lnTo>
                    <a:pt x="401" y="495"/>
                  </a:lnTo>
                  <a:lnTo>
                    <a:pt x="428" y="510"/>
                  </a:lnTo>
                  <a:lnTo>
                    <a:pt x="129" y="55"/>
                  </a:lnTo>
                  <a:lnTo>
                    <a:pt x="98" y="39"/>
                  </a:lnTo>
                  <a:lnTo>
                    <a:pt x="66" y="25"/>
                  </a:lnTo>
                  <a:lnTo>
                    <a:pt x="3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5" name="Freeform 158"/>
            <p:cNvSpPr>
              <a:spLocks/>
            </p:cNvSpPr>
            <p:nvPr/>
          </p:nvSpPr>
          <p:spPr bwMode="auto">
            <a:xfrm>
              <a:off x="2400" y="1927"/>
              <a:ext cx="56" cy="75"/>
            </a:xfrm>
            <a:custGeom>
              <a:avLst/>
              <a:gdLst>
                <a:gd name="T0" fmla="*/ 0 w 392"/>
                <a:gd name="T1" fmla="*/ 0 h 523"/>
                <a:gd name="T2" fmla="*/ 43 w 392"/>
                <a:gd name="T3" fmla="*/ 65 h 523"/>
                <a:gd name="T4" fmla="*/ 46 w 392"/>
                <a:gd name="T5" fmla="*/ 67 h 523"/>
                <a:gd name="T6" fmla="*/ 50 w 392"/>
                <a:gd name="T7" fmla="*/ 70 h 523"/>
                <a:gd name="T8" fmla="*/ 53 w 392"/>
                <a:gd name="T9" fmla="*/ 72 h 523"/>
                <a:gd name="T10" fmla="*/ 56 w 392"/>
                <a:gd name="T11" fmla="*/ 75 h 523"/>
                <a:gd name="T12" fmla="*/ 16 w 392"/>
                <a:gd name="T13" fmla="*/ 11 h 523"/>
                <a:gd name="T14" fmla="*/ 12 w 392"/>
                <a:gd name="T15" fmla="*/ 8 h 523"/>
                <a:gd name="T16" fmla="*/ 8 w 392"/>
                <a:gd name="T17" fmla="*/ 5 h 523"/>
                <a:gd name="T18" fmla="*/ 4 w 392"/>
                <a:gd name="T19" fmla="*/ 3 h 523"/>
                <a:gd name="T20" fmla="*/ 0 w 392"/>
                <a:gd name="T21" fmla="*/ 0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2" h="523">
                  <a:moveTo>
                    <a:pt x="0" y="0"/>
                  </a:moveTo>
                  <a:lnTo>
                    <a:pt x="299" y="455"/>
                  </a:lnTo>
                  <a:lnTo>
                    <a:pt x="323" y="469"/>
                  </a:lnTo>
                  <a:lnTo>
                    <a:pt x="347" y="486"/>
                  </a:lnTo>
                  <a:lnTo>
                    <a:pt x="371" y="503"/>
                  </a:lnTo>
                  <a:lnTo>
                    <a:pt x="392" y="523"/>
                  </a:lnTo>
                  <a:lnTo>
                    <a:pt x="111" y="80"/>
                  </a:lnTo>
                  <a:lnTo>
                    <a:pt x="85" y="57"/>
                  </a:lnTo>
                  <a:lnTo>
                    <a:pt x="57" y="37"/>
                  </a:lnTo>
                  <a:lnTo>
                    <a:pt x="3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6" name="Freeform 159"/>
            <p:cNvSpPr>
              <a:spLocks/>
            </p:cNvSpPr>
            <p:nvPr/>
          </p:nvSpPr>
          <p:spPr bwMode="auto">
            <a:xfrm>
              <a:off x="2416" y="1938"/>
              <a:ext cx="51" cy="76"/>
            </a:xfrm>
            <a:custGeom>
              <a:avLst/>
              <a:gdLst>
                <a:gd name="T0" fmla="*/ 0 w 358"/>
                <a:gd name="T1" fmla="*/ 0 h 529"/>
                <a:gd name="T2" fmla="*/ 40 w 358"/>
                <a:gd name="T3" fmla="*/ 64 h 529"/>
                <a:gd name="T4" fmla="*/ 43 w 358"/>
                <a:gd name="T5" fmla="*/ 66 h 529"/>
                <a:gd name="T6" fmla="*/ 46 w 358"/>
                <a:gd name="T7" fmla="*/ 70 h 529"/>
                <a:gd name="T8" fmla="*/ 49 w 358"/>
                <a:gd name="T9" fmla="*/ 73 h 529"/>
                <a:gd name="T10" fmla="*/ 51 w 358"/>
                <a:gd name="T11" fmla="*/ 76 h 529"/>
                <a:gd name="T12" fmla="*/ 13 w 358"/>
                <a:gd name="T13" fmla="*/ 15 h 529"/>
                <a:gd name="T14" fmla="*/ 10 w 358"/>
                <a:gd name="T15" fmla="*/ 11 h 529"/>
                <a:gd name="T16" fmla="*/ 7 w 358"/>
                <a:gd name="T17" fmla="*/ 7 h 529"/>
                <a:gd name="T18" fmla="*/ 3 w 358"/>
                <a:gd name="T19" fmla="*/ 3 h 529"/>
                <a:gd name="T20" fmla="*/ 0 w 358"/>
                <a:gd name="T21" fmla="*/ 0 h 5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8" h="529">
                  <a:moveTo>
                    <a:pt x="0" y="0"/>
                  </a:moveTo>
                  <a:lnTo>
                    <a:pt x="281" y="443"/>
                  </a:lnTo>
                  <a:lnTo>
                    <a:pt x="303" y="462"/>
                  </a:lnTo>
                  <a:lnTo>
                    <a:pt x="322" y="484"/>
                  </a:lnTo>
                  <a:lnTo>
                    <a:pt x="341" y="506"/>
                  </a:lnTo>
                  <a:lnTo>
                    <a:pt x="358" y="529"/>
                  </a:lnTo>
                  <a:lnTo>
                    <a:pt x="90" y="103"/>
                  </a:lnTo>
                  <a:lnTo>
                    <a:pt x="70" y="75"/>
                  </a:lnTo>
                  <a:lnTo>
                    <a:pt x="47" y="48"/>
                  </a:lnTo>
                  <a:lnTo>
                    <a:pt x="24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7" name="Freeform 160"/>
            <p:cNvSpPr>
              <a:spLocks/>
            </p:cNvSpPr>
            <p:nvPr/>
          </p:nvSpPr>
          <p:spPr bwMode="auto">
            <a:xfrm>
              <a:off x="2429" y="1953"/>
              <a:ext cx="41" cy="64"/>
            </a:xfrm>
            <a:custGeom>
              <a:avLst/>
              <a:gdLst>
                <a:gd name="T0" fmla="*/ 0 w 285"/>
                <a:gd name="T1" fmla="*/ 0 h 450"/>
                <a:gd name="T2" fmla="*/ 39 w 285"/>
                <a:gd name="T3" fmla="*/ 61 h 450"/>
                <a:gd name="T4" fmla="*/ 41 w 285"/>
                <a:gd name="T5" fmla="*/ 64 h 450"/>
                <a:gd name="T6" fmla="*/ 3 w 285"/>
                <a:gd name="T7" fmla="*/ 4 h 450"/>
                <a:gd name="T8" fmla="*/ 0 w 285"/>
                <a:gd name="T9" fmla="*/ 0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450">
                  <a:moveTo>
                    <a:pt x="0" y="0"/>
                  </a:moveTo>
                  <a:lnTo>
                    <a:pt x="268" y="426"/>
                  </a:lnTo>
                  <a:lnTo>
                    <a:pt x="285" y="450"/>
                  </a:lnTo>
                  <a:lnTo>
                    <a:pt x="19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5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8" name="Freeform 161"/>
            <p:cNvSpPr>
              <a:spLocks/>
            </p:cNvSpPr>
            <p:nvPr/>
          </p:nvSpPr>
          <p:spPr bwMode="auto">
            <a:xfrm>
              <a:off x="2224" y="1915"/>
              <a:ext cx="246" cy="245"/>
            </a:xfrm>
            <a:custGeom>
              <a:avLst/>
              <a:gdLst>
                <a:gd name="T0" fmla="*/ 104 w 1723"/>
                <a:gd name="T1" fmla="*/ 243 h 1715"/>
                <a:gd name="T2" fmla="*/ 94 w 1723"/>
                <a:gd name="T3" fmla="*/ 235 h 1715"/>
                <a:gd name="T4" fmla="*/ 85 w 1723"/>
                <a:gd name="T5" fmla="*/ 226 h 1715"/>
                <a:gd name="T6" fmla="*/ 79 w 1723"/>
                <a:gd name="T7" fmla="*/ 216 h 1715"/>
                <a:gd name="T8" fmla="*/ 73 w 1723"/>
                <a:gd name="T9" fmla="*/ 204 h 1715"/>
                <a:gd name="T10" fmla="*/ 70 w 1723"/>
                <a:gd name="T11" fmla="*/ 191 h 1715"/>
                <a:gd name="T12" fmla="*/ 69 w 1723"/>
                <a:gd name="T13" fmla="*/ 177 h 1715"/>
                <a:gd name="T14" fmla="*/ 70 w 1723"/>
                <a:gd name="T15" fmla="*/ 163 h 1715"/>
                <a:gd name="T16" fmla="*/ 73 w 1723"/>
                <a:gd name="T17" fmla="*/ 149 h 1715"/>
                <a:gd name="T18" fmla="*/ 78 w 1723"/>
                <a:gd name="T19" fmla="*/ 135 h 1715"/>
                <a:gd name="T20" fmla="*/ 85 w 1723"/>
                <a:gd name="T21" fmla="*/ 122 h 1715"/>
                <a:gd name="T22" fmla="*/ 93 w 1723"/>
                <a:gd name="T23" fmla="*/ 110 h 1715"/>
                <a:gd name="T24" fmla="*/ 103 w 1723"/>
                <a:gd name="T25" fmla="*/ 100 h 1715"/>
                <a:gd name="T26" fmla="*/ 114 w 1723"/>
                <a:gd name="T27" fmla="*/ 90 h 1715"/>
                <a:gd name="T28" fmla="*/ 126 w 1723"/>
                <a:gd name="T29" fmla="*/ 82 h 1715"/>
                <a:gd name="T30" fmla="*/ 139 w 1723"/>
                <a:gd name="T31" fmla="*/ 75 h 1715"/>
                <a:gd name="T32" fmla="*/ 153 w 1723"/>
                <a:gd name="T33" fmla="*/ 70 h 1715"/>
                <a:gd name="T34" fmla="*/ 167 w 1723"/>
                <a:gd name="T35" fmla="*/ 67 h 1715"/>
                <a:gd name="T36" fmla="*/ 182 w 1723"/>
                <a:gd name="T37" fmla="*/ 67 h 1715"/>
                <a:gd name="T38" fmla="*/ 195 w 1723"/>
                <a:gd name="T39" fmla="*/ 68 h 1715"/>
                <a:gd name="T40" fmla="*/ 208 w 1723"/>
                <a:gd name="T41" fmla="*/ 72 h 1715"/>
                <a:gd name="T42" fmla="*/ 219 w 1723"/>
                <a:gd name="T43" fmla="*/ 77 h 1715"/>
                <a:gd name="T44" fmla="*/ 230 w 1723"/>
                <a:gd name="T45" fmla="*/ 84 h 1715"/>
                <a:gd name="T46" fmla="*/ 238 w 1723"/>
                <a:gd name="T47" fmla="*/ 92 h 1715"/>
                <a:gd name="T48" fmla="*/ 246 w 1723"/>
                <a:gd name="T49" fmla="*/ 102 h 1715"/>
                <a:gd name="T50" fmla="*/ 202 w 1723"/>
                <a:gd name="T51" fmla="*/ 34 h 1715"/>
                <a:gd name="T52" fmla="*/ 192 w 1723"/>
                <a:gd name="T53" fmla="*/ 23 h 1715"/>
                <a:gd name="T54" fmla="*/ 181 w 1723"/>
                <a:gd name="T55" fmla="*/ 14 h 1715"/>
                <a:gd name="T56" fmla="*/ 168 w 1723"/>
                <a:gd name="T57" fmla="*/ 8 h 1715"/>
                <a:gd name="T58" fmla="*/ 153 w 1723"/>
                <a:gd name="T59" fmla="*/ 3 h 1715"/>
                <a:gd name="T60" fmla="*/ 138 w 1723"/>
                <a:gd name="T61" fmla="*/ 0 h 1715"/>
                <a:gd name="T62" fmla="*/ 122 w 1723"/>
                <a:gd name="T63" fmla="*/ 0 h 1715"/>
                <a:gd name="T64" fmla="*/ 105 w 1723"/>
                <a:gd name="T65" fmla="*/ 3 h 1715"/>
                <a:gd name="T66" fmla="*/ 88 w 1723"/>
                <a:gd name="T67" fmla="*/ 8 h 1715"/>
                <a:gd name="T68" fmla="*/ 72 w 1723"/>
                <a:gd name="T69" fmla="*/ 15 h 1715"/>
                <a:gd name="T70" fmla="*/ 57 w 1723"/>
                <a:gd name="T71" fmla="*/ 24 h 1715"/>
                <a:gd name="T72" fmla="*/ 44 w 1723"/>
                <a:gd name="T73" fmla="*/ 35 h 1715"/>
                <a:gd name="T74" fmla="*/ 32 w 1723"/>
                <a:gd name="T75" fmla="*/ 47 h 1715"/>
                <a:gd name="T76" fmla="*/ 21 w 1723"/>
                <a:gd name="T77" fmla="*/ 61 h 1715"/>
                <a:gd name="T78" fmla="*/ 13 w 1723"/>
                <a:gd name="T79" fmla="*/ 75 h 1715"/>
                <a:gd name="T80" fmla="*/ 6 w 1723"/>
                <a:gd name="T81" fmla="*/ 91 h 1715"/>
                <a:gd name="T82" fmla="*/ 2 w 1723"/>
                <a:gd name="T83" fmla="*/ 107 h 1715"/>
                <a:gd name="T84" fmla="*/ 0 w 1723"/>
                <a:gd name="T85" fmla="*/ 124 h 1715"/>
                <a:gd name="T86" fmla="*/ 1 w 1723"/>
                <a:gd name="T87" fmla="*/ 141 h 1715"/>
                <a:gd name="T88" fmla="*/ 4 w 1723"/>
                <a:gd name="T89" fmla="*/ 157 h 1715"/>
                <a:gd name="T90" fmla="*/ 9 w 1723"/>
                <a:gd name="T91" fmla="*/ 171 h 1715"/>
                <a:gd name="T92" fmla="*/ 16 w 1723"/>
                <a:gd name="T93" fmla="*/ 184 h 1715"/>
                <a:gd name="T94" fmla="*/ 26 w 1723"/>
                <a:gd name="T95" fmla="*/ 195 h 1715"/>
                <a:gd name="T96" fmla="*/ 37 w 1723"/>
                <a:gd name="T97" fmla="*/ 205 h 17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23" h="1715">
                  <a:moveTo>
                    <a:pt x="315" y="1468"/>
                  </a:moveTo>
                  <a:lnTo>
                    <a:pt x="751" y="1715"/>
                  </a:lnTo>
                  <a:lnTo>
                    <a:pt x="727" y="1700"/>
                  </a:lnTo>
                  <a:lnTo>
                    <a:pt x="702" y="1684"/>
                  </a:lnTo>
                  <a:lnTo>
                    <a:pt x="679" y="1666"/>
                  </a:lnTo>
                  <a:lnTo>
                    <a:pt x="658" y="1647"/>
                  </a:lnTo>
                  <a:lnTo>
                    <a:pt x="636" y="1627"/>
                  </a:lnTo>
                  <a:lnTo>
                    <a:pt x="617" y="1606"/>
                  </a:lnTo>
                  <a:lnTo>
                    <a:pt x="598" y="1584"/>
                  </a:lnTo>
                  <a:lnTo>
                    <a:pt x="581" y="1561"/>
                  </a:lnTo>
                  <a:lnTo>
                    <a:pt x="564" y="1536"/>
                  </a:lnTo>
                  <a:lnTo>
                    <a:pt x="550" y="1510"/>
                  </a:lnTo>
                  <a:lnTo>
                    <a:pt x="537" y="1484"/>
                  </a:lnTo>
                  <a:lnTo>
                    <a:pt x="524" y="1456"/>
                  </a:lnTo>
                  <a:lnTo>
                    <a:pt x="514" y="1428"/>
                  </a:lnTo>
                  <a:lnTo>
                    <a:pt x="505" y="1398"/>
                  </a:lnTo>
                  <a:lnTo>
                    <a:pt x="498" y="1369"/>
                  </a:lnTo>
                  <a:lnTo>
                    <a:pt x="491" y="1338"/>
                  </a:lnTo>
                  <a:lnTo>
                    <a:pt x="487" y="1306"/>
                  </a:lnTo>
                  <a:lnTo>
                    <a:pt x="484" y="1273"/>
                  </a:lnTo>
                  <a:lnTo>
                    <a:pt x="483" y="1240"/>
                  </a:lnTo>
                  <a:lnTo>
                    <a:pt x="484" y="1206"/>
                  </a:lnTo>
                  <a:lnTo>
                    <a:pt x="486" y="1172"/>
                  </a:lnTo>
                  <a:lnTo>
                    <a:pt x="490" y="1140"/>
                  </a:lnTo>
                  <a:lnTo>
                    <a:pt x="495" y="1107"/>
                  </a:lnTo>
                  <a:lnTo>
                    <a:pt x="503" y="1074"/>
                  </a:lnTo>
                  <a:lnTo>
                    <a:pt x="512" y="1041"/>
                  </a:lnTo>
                  <a:lnTo>
                    <a:pt x="522" y="1009"/>
                  </a:lnTo>
                  <a:lnTo>
                    <a:pt x="533" y="977"/>
                  </a:lnTo>
                  <a:lnTo>
                    <a:pt x="547" y="946"/>
                  </a:lnTo>
                  <a:lnTo>
                    <a:pt x="561" y="916"/>
                  </a:lnTo>
                  <a:lnTo>
                    <a:pt x="577" y="886"/>
                  </a:lnTo>
                  <a:lnTo>
                    <a:pt x="594" y="857"/>
                  </a:lnTo>
                  <a:lnTo>
                    <a:pt x="613" y="828"/>
                  </a:lnTo>
                  <a:lnTo>
                    <a:pt x="631" y="801"/>
                  </a:lnTo>
                  <a:lnTo>
                    <a:pt x="653" y="773"/>
                  </a:lnTo>
                  <a:lnTo>
                    <a:pt x="674" y="747"/>
                  </a:lnTo>
                  <a:lnTo>
                    <a:pt x="697" y="722"/>
                  </a:lnTo>
                  <a:lnTo>
                    <a:pt x="720" y="697"/>
                  </a:lnTo>
                  <a:lnTo>
                    <a:pt x="745" y="673"/>
                  </a:lnTo>
                  <a:lnTo>
                    <a:pt x="771" y="651"/>
                  </a:lnTo>
                  <a:lnTo>
                    <a:pt x="797" y="629"/>
                  </a:lnTo>
                  <a:lnTo>
                    <a:pt x="825" y="609"/>
                  </a:lnTo>
                  <a:lnTo>
                    <a:pt x="854" y="589"/>
                  </a:lnTo>
                  <a:lnTo>
                    <a:pt x="883" y="572"/>
                  </a:lnTo>
                  <a:lnTo>
                    <a:pt x="912" y="554"/>
                  </a:lnTo>
                  <a:lnTo>
                    <a:pt x="943" y="539"/>
                  </a:lnTo>
                  <a:lnTo>
                    <a:pt x="975" y="525"/>
                  </a:lnTo>
                  <a:lnTo>
                    <a:pt x="1007" y="512"/>
                  </a:lnTo>
                  <a:lnTo>
                    <a:pt x="1039" y="501"/>
                  </a:lnTo>
                  <a:lnTo>
                    <a:pt x="1073" y="491"/>
                  </a:lnTo>
                  <a:lnTo>
                    <a:pt x="1105" y="483"/>
                  </a:lnTo>
                  <a:lnTo>
                    <a:pt x="1139" y="476"/>
                  </a:lnTo>
                  <a:lnTo>
                    <a:pt x="1173" y="471"/>
                  </a:lnTo>
                  <a:lnTo>
                    <a:pt x="1207" y="468"/>
                  </a:lnTo>
                  <a:lnTo>
                    <a:pt x="1240" y="467"/>
                  </a:lnTo>
                  <a:lnTo>
                    <a:pt x="1273" y="467"/>
                  </a:lnTo>
                  <a:lnTo>
                    <a:pt x="1305" y="468"/>
                  </a:lnTo>
                  <a:lnTo>
                    <a:pt x="1336" y="472"/>
                  </a:lnTo>
                  <a:lnTo>
                    <a:pt x="1366" y="477"/>
                  </a:lnTo>
                  <a:lnTo>
                    <a:pt x="1397" y="483"/>
                  </a:lnTo>
                  <a:lnTo>
                    <a:pt x="1426" y="491"/>
                  </a:lnTo>
                  <a:lnTo>
                    <a:pt x="1455" y="501"/>
                  </a:lnTo>
                  <a:lnTo>
                    <a:pt x="1482" y="511"/>
                  </a:lnTo>
                  <a:lnTo>
                    <a:pt x="1509" y="523"/>
                  </a:lnTo>
                  <a:lnTo>
                    <a:pt x="1536" y="538"/>
                  </a:lnTo>
                  <a:lnTo>
                    <a:pt x="1560" y="552"/>
                  </a:lnTo>
                  <a:lnTo>
                    <a:pt x="1584" y="569"/>
                  </a:lnTo>
                  <a:lnTo>
                    <a:pt x="1608" y="586"/>
                  </a:lnTo>
                  <a:lnTo>
                    <a:pt x="1629" y="606"/>
                  </a:lnTo>
                  <a:lnTo>
                    <a:pt x="1651" y="625"/>
                  </a:lnTo>
                  <a:lnTo>
                    <a:pt x="1670" y="647"/>
                  </a:lnTo>
                  <a:lnTo>
                    <a:pt x="1689" y="669"/>
                  </a:lnTo>
                  <a:lnTo>
                    <a:pt x="1706" y="692"/>
                  </a:lnTo>
                  <a:lnTo>
                    <a:pt x="1723" y="716"/>
                  </a:lnTo>
                  <a:lnTo>
                    <a:pt x="1457" y="294"/>
                  </a:lnTo>
                  <a:lnTo>
                    <a:pt x="1438" y="266"/>
                  </a:lnTo>
                  <a:lnTo>
                    <a:pt x="1418" y="238"/>
                  </a:lnTo>
                  <a:lnTo>
                    <a:pt x="1395" y="211"/>
                  </a:lnTo>
                  <a:lnTo>
                    <a:pt x="1372" y="186"/>
                  </a:lnTo>
                  <a:lnTo>
                    <a:pt x="1348" y="163"/>
                  </a:lnTo>
                  <a:lnTo>
                    <a:pt x="1322" y="140"/>
                  </a:lnTo>
                  <a:lnTo>
                    <a:pt x="1294" y="120"/>
                  </a:lnTo>
                  <a:lnTo>
                    <a:pt x="1267" y="101"/>
                  </a:lnTo>
                  <a:lnTo>
                    <a:pt x="1237" y="83"/>
                  </a:lnTo>
                  <a:lnTo>
                    <a:pt x="1206" y="67"/>
                  </a:lnTo>
                  <a:lnTo>
                    <a:pt x="1174" y="53"/>
                  </a:lnTo>
                  <a:lnTo>
                    <a:pt x="1142" y="40"/>
                  </a:lnTo>
                  <a:lnTo>
                    <a:pt x="1108" y="28"/>
                  </a:lnTo>
                  <a:lnTo>
                    <a:pt x="1074" y="19"/>
                  </a:lnTo>
                  <a:lnTo>
                    <a:pt x="1039" y="12"/>
                  </a:lnTo>
                  <a:lnTo>
                    <a:pt x="1003" y="6"/>
                  </a:lnTo>
                  <a:lnTo>
                    <a:pt x="966" y="2"/>
                  </a:lnTo>
                  <a:lnTo>
                    <a:pt x="928" y="0"/>
                  </a:lnTo>
                  <a:lnTo>
                    <a:pt x="890" y="0"/>
                  </a:lnTo>
                  <a:lnTo>
                    <a:pt x="851" y="2"/>
                  </a:lnTo>
                  <a:lnTo>
                    <a:pt x="812" y="5"/>
                  </a:lnTo>
                  <a:lnTo>
                    <a:pt x="772" y="11"/>
                  </a:lnTo>
                  <a:lnTo>
                    <a:pt x="732" y="19"/>
                  </a:lnTo>
                  <a:lnTo>
                    <a:pt x="692" y="28"/>
                  </a:lnTo>
                  <a:lnTo>
                    <a:pt x="653" y="41"/>
                  </a:lnTo>
                  <a:lnTo>
                    <a:pt x="615" y="53"/>
                  </a:lnTo>
                  <a:lnTo>
                    <a:pt x="578" y="68"/>
                  </a:lnTo>
                  <a:lnTo>
                    <a:pt x="541" y="85"/>
                  </a:lnTo>
                  <a:lnTo>
                    <a:pt x="505" y="103"/>
                  </a:lnTo>
                  <a:lnTo>
                    <a:pt x="470" y="123"/>
                  </a:lnTo>
                  <a:lnTo>
                    <a:pt x="435" y="144"/>
                  </a:lnTo>
                  <a:lnTo>
                    <a:pt x="402" y="167"/>
                  </a:lnTo>
                  <a:lnTo>
                    <a:pt x="369" y="191"/>
                  </a:lnTo>
                  <a:lnTo>
                    <a:pt x="337" y="216"/>
                  </a:lnTo>
                  <a:lnTo>
                    <a:pt x="308" y="243"/>
                  </a:lnTo>
                  <a:lnTo>
                    <a:pt x="279" y="271"/>
                  </a:lnTo>
                  <a:lnTo>
                    <a:pt x="250" y="299"/>
                  </a:lnTo>
                  <a:lnTo>
                    <a:pt x="223" y="329"/>
                  </a:lnTo>
                  <a:lnTo>
                    <a:pt x="198" y="360"/>
                  </a:lnTo>
                  <a:lnTo>
                    <a:pt x="174" y="392"/>
                  </a:lnTo>
                  <a:lnTo>
                    <a:pt x="150" y="425"/>
                  </a:lnTo>
                  <a:lnTo>
                    <a:pt x="129" y="459"/>
                  </a:lnTo>
                  <a:lnTo>
                    <a:pt x="109" y="494"/>
                  </a:lnTo>
                  <a:lnTo>
                    <a:pt x="91" y="528"/>
                  </a:lnTo>
                  <a:lnTo>
                    <a:pt x="73" y="564"/>
                  </a:lnTo>
                  <a:lnTo>
                    <a:pt x="58" y="601"/>
                  </a:lnTo>
                  <a:lnTo>
                    <a:pt x="45" y="638"/>
                  </a:lnTo>
                  <a:lnTo>
                    <a:pt x="32" y="676"/>
                  </a:lnTo>
                  <a:lnTo>
                    <a:pt x="22" y="714"/>
                  </a:lnTo>
                  <a:lnTo>
                    <a:pt x="14" y="752"/>
                  </a:lnTo>
                  <a:lnTo>
                    <a:pt x="8" y="791"/>
                  </a:lnTo>
                  <a:lnTo>
                    <a:pt x="3" y="830"/>
                  </a:lnTo>
                  <a:lnTo>
                    <a:pt x="0" y="869"/>
                  </a:lnTo>
                  <a:lnTo>
                    <a:pt x="0" y="910"/>
                  </a:lnTo>
                  <a:lnTo>
                    <a:pt x="1" y="949"/>
                  </a:lnTo>
                  <a:lnTo>
                    <a:pt x="4" y="987"/>
                  </a:lnTo>
                  <a:lnTo>
                    <a:pt x="9" y="1025"/>
                  </a:lnTo>
                  <a:lnTo>
                    <a:pt x="16" y="1060"/>
                  </a:lnTo>
                  <a:lnTo>
                    <a:pt x="25" y="1096"/>
                  </a:lnTo>
                  <a:lnTo>
                    <a:pt x="35" y="1130"/>
                  </a:lnTo>
                  <a:lnTo>
                    <a:pt x="48" y="1164"/>
                  </a:lnTo>
                  <a:lnTo>
                    <a:pt x="62" y="1196"/>
                  </a:lnTo>
                  <a:lnTo>
                    <a:pt x="78" y="1228"/>
                  </a:lnTo>
                  <a:lnTo>
                    <a:pt x="95" y="1258"/>
                  </a:lnTo>
                  <a:lnTo>
                    <a:pt x="114" y="1286"/>
                  </a:lnTo>
                  <a:lnTo>
                    <a:pt x="134" y="1314"/>
                  </a:lnTo>
                  <a:lnTo>
                    <a:pt x="157" y="1341"/>
                  </a:lnTo>
                  <a:lnTo>
                    <a:pt x="179" y="1366"/>
                  </a:lnTo>
                  <a:lnTo>
                    <a:pt x="204" y="1389"/>
                  </a:lnTo>
                  <a:lnTo>
                    <a:pt x="230" y="1411"/>
                  </a:lnTo>
                  <a:lnTo>
                    <a:pt x="257" y="1432"/>
                  </a:lnTo>
                  <a:lnTo>
                    <a:pt x="285" y="1451"/>
                  </a:lnTo>
                  <a:lnTo>
                    <a:pt x="315" y="1468"/>
                  </a:lnTo>
                  <a:close/>
                </a:path>
              </a:pathLst>
            </a:custGeom>
            <a:gradFill rotWithShape="1">
              <a:gsLst>
                <a:gs pos="0">
                  <a:srgbClr val="A5A5A5"/>
                </a:gs>
                <a:gs pos="50000">
                  <a:srgbClr val="5D5D5D"/>
                </a:gs>
                <a:gs pos="100000">
                  <a:srgbClr val="A5A5A5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349" name="Freeform 162"/>
            <p:cNvSpPr>
              <a:spLocks noEditPoints="1"/>
            </p:cNvSpPr>
            <p:nvPr/>
          </p:nvSpPr>
          <p:spPr bwMode="auto">
            <a:xfrm>
              <a:off x="2015" y="1706"/>
              <a:ext cx="662" cy="657"/>
            </a:xfrm>
            <a:custGeom>
              <a:avLst/>
              <a:gdLst>
                <a:gd name="T0" fmla="*/ 363 w 4632"/>
                <a:gd name="T1" fmla="*/ 41 h 4602"/>
                <a:gd name="T2" fmla="*/ 402 w 4632"/>
                <a:gd name="T3" fmla="*/ 2 h 4602"/>
                <a:gd name="T4" fmla="*/ 458 w 4632"/>
                <a:gd name="T5" fmla="*/ 54 h 4602"/>
                <a:gd name="T6" fmla="*/ 474 w 4632"/>
                <a:gd name="T7" fmla="*/ 60 h 4602"/>
                <a:gd name="T8" fmla="*/ 541 w 4632"/>
                <a:gd name="T9" fmla="*/ 104 h 4602"/>
                <a:gd name="T10" fmla="*/ 588 w 4632"/>
                <a:gd name="T11" fmla="*/ 169 h 4602"/>
                <a:gd name="T12" fmla="*/ 599 w 4632"/>
                <a:gd name="T13" fmla="*/ 194 h 4602"/>
                <a:gd name="T14" fmla="*/ 662 w 4632"/>
                <a:gd name="T15" fmla="*/ 255 h 4602"/>
                <a:gd name="T16" fmla="*/ 613 w 4632"/>
                <a:gd name="T17" fmla="*/ 300 h 4602"/>
                <a:gd name="T18" fmla="*/ 653 w 4632"/>
                <a:gd name="T19" fmla="*/ 341 h 4602"/>
                <a:gd name="T20" fmla="*/ 587 w 4632"/>
                <a:gd name="T21" fmla="*/ 409 h 4602"/>
                <a:gd name="T22" fmla="*/ 574 w 4632"/>
                <a:gd name="T23" fmla="*/ 435 h 4602"/>
                <a:gd name="T24" fmla="*/ 519 w 4632"/>
                <a:gd name="T25" fmla="*/ 513 h 4602"/>
                <a:gd name="T26" fmla="*/ 484 w 4632"/>
                <a:gd name="T27" fmla="*/ 545 h 4602"/>
                <a:gd name="T28" fmla="*/ 411 w 4632"/>
                <a:gd name="T29" fmla="*/ 591 h 4602"/>
                <a:gd name="T30" fmla="*/ 385 w 4632"/>
                <a:gd name="T31" fmla="*/ 602 h 4602"/>
                <a:gd name="T32" fmla="*/ 302 w 4632"/>
                <a:gd name="T33" fmla="*/ 619 h 4602"/>
                <a:gd name="T34" fmla="*/ 266 w 4632"/>
                <a:gd name="T35" fmla="*/ 618 h 4602"/>
                <a:gd name="T36" fmla="*/ 180 w 4632"/>
                <a:gd name="T37" fmla="*/ 649 h 4602"/>
                <a:gd name="T38" fmla="*/ 164 w 4632"/>
                <a:gd name="T39" fmla="*/ 586 h 4602"/>
                <a:gd name="T40" fmla="*/ 104 w 4632"/>
                <a:gd name="T41" fmla="*/ 613 h 4602"/>
                <a:gd name="T42" fmla="*/ 92 w 4632"/>
                <a:gd name="T43" fmla="*/ 514 h 4602"/>
                <a:gd name="T44" fmla="*/ 61 w 4632"/>
                <a:gd name="T45" fmla="*/ 441 h 4602"/>
                <a:gd name="T46" fmla="*/ 0 w 4632"/>
                <a:gd name="T47" fmla="*/ 378 h 4602"/>
                <a:gd name="T48" fmla="*/ 58 w 4632"/>
                <a:gd name="T49" fmla="*/ 326 h 4602"/>
                <a:gd name="T50" fmla="*/ 88 w 4632"/>
                <a:gd name="T51" fmla="*/ 234 h 4602"/>
                <a:gd name="T52" fmla="*/ 96 w 4632"/>
                <a:gd name="T53" fmla="*/ 219 h 4602"/>
                <a:gd name="T54" fmla="*/ 151 w 4632"/>
                <a:gd name="T55" fmla="*/ 145 h 4602"/>
                <a:gd name="T56" fmla="*/ 194 w 4632"/>
                <a:gd name="T57" fmla="*/ 65 h 4602"/>
                <a:gd name="T58" fmla="*/ 249 w 4632"/>
                <a:gd name="T59" fmla="*/ 72 h 4602"/>
                <a:gd name="T60" fmla="*/ 285 w 4632"/>
                <a:gd name="T61" fmla="*/ 20 h 4602"/>
                <a:gd name="T62" fmla="*/ 331 w 4632"/>
                <a:gd name="T63" fmla="*/ 209 h 4602"/>
                <a:gd name="T64" fmla="*/ 357 w 4632"/>
                <a:gd name="T65" fmla="*/ 211 h 4602"/>
                <a:gd name="T66" fmla="*/ 381 w 4632"/>
                <a:gd name="T67" fmla="*/ 218 h 4602"/>
                <a:gd name="T68" fmla="*/ 402 w 4632"/>
                <a:gd name="T69" fmla="*/ 232 h 4602"/>
                <a:gd name="T70" fmla="*/ 417 w 4632"/>
                <a:gd name="T71" fmla="*/ 251 h 4602"/>
                <a:gd name="T72" fmla="*/ 427 w 4632"/>
                <a:gd name="T73" fmla="*/ 274 h 4602"/>
                <a:gd name="T74" fmla="*/ 431 w 4632"/>
                <a:gd name="T75" fmla="*/ 301 h 4602"/>
                <a:gd name="T76" fmla="*/ 427 w 4632"/>
                <a:gd name="T77" fmla="*/ 329 h 4602"/>
                <a:gd name="T78" fmla="*/ 418 w 4632"/>
                <a:gd name="T79" fmla="*/ 355 h 4602"/>
                <a:gd name="T80" fmla="*/ 402 w 4632"/>
                <a:gd name="T81" fmla="*/ 379 h 4602"/>
                <a:gd name="T82" fmla="*/ 382 w 4632"/>
                <a:gd name="T83" fmla="*/ 400 h 4602"/>
                <a:gd name="T84" fmla="*/ 359 w 4632"/>
                <a:gd name="T85" fmla="*/ 416 h 4602"/>
                <a:gd name="T86" fmla="*/ 332 w 4632"/>
                <a:gd name="T87" fmla="*/ 426 h 4602"/>
                <a:gd name="T88" fmla="*/ 304 w 4632"/>
                <a:gd name="T89" fmla="*/ 430 h 4602"/>
                <a:gd name="T90" fmla="*/ 277 w 4632"/>
                <a:gd name="T91" fmla="*/ 428 h 4602"/>
                <a:gd name="T92" fmla="*/ 254 w 4632"/>
                <a:gd name="T93" fmla="*/ 418 h 4602"/>
                <a:gd name="T94" fmla="*/ 235 w 4632"/>
                <a:gd name="T95" fmla="*/ 404 h 4602"/>
                <a:gd name="T96" fmla="*/ 220 w 4632"/>
                <a:gd name="T97" fmla="*/ 384 h 4602"/>
                <a:gd name="T98" fmla="*/ 211 w 4632"/>
                <a:gd name="T99" fmla="*/ 360 h 4602"/>
                <a:gd name="T100" fmla="*/ 209 w 4632"/>
                <a:gd name="T101" fmla="*/ 333 h 4602"/>
                <a:gd name="T102" fmla="*/ 214 w 4632"/>
                <a:gd name="T103" fmla="*/ 305 h 4602"/>
                <a:gd name="T104" fmla="*/ 225 w 4632"/>
                <a:gd name="T105" fmla="*/ 279 h 4602"/>
                <a:gd name="T106" fmla="*/ 241 w 4632"/>
                <a:gd name="T107" fmla="*/ 256 h 4602"/>
                <a:gd name="T108" fmla="*/ 262 w 4632"/>
                <a:gd name="T109" fmla="*/ 236 h 4602"/>
                <a:gd name="T110" fmla="*/ 286 w 4632"/>
                <a:gd name="T111" fmla="*/ 221 h 4602"/>
                <a:gd name="T112" fmla="*/ 314 w 4632"/>
                <a:gd name="T113" fmla="*/ 212 h 46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632" h="4602">
                  <a:moveTo>
                    <a:pt x="2438" y="299"/>
                  </a:moveTo>
                  <a:lnTo>
                    <a:pt x="2463" y="296"/>
                  </a:lnTo>
                  <a:lnTo>
                    <a:pt x="2487" y="294"/>
                  </a:lnTo>
                  <a:lnTo>
                    <a:pt x="2512" y="292"/>
                  </a:lnTo>
                  <a:lnTo>
                    <a:pt x="2537" y="290"/>
                  </a:lnTo>
                  <a:lnTo>
                    <a:pt x="2561" y="289"/>
                  </a:lnTo>
                  <a:lnTo>
                    <a:pt x="2586" y="288"/>
                  </a:lnTo>
                  <a:lnTo>
                    <a:pt x="2610" y="287"/>
                  </a:lnTo>
                  <a:lnTo>
                    <a:pt x="2634" y="287"/>
                  </a:lnTo>
                  <a:lnTo>
                    <a:pt x="2815" y="14"/>
                  </a:lnTo>
                  <a:lnTo>
                    <a:pt x="3074" y="0"/>
                  </a:lnTo>
                  <a:lnTo>
                    <a:pt x="3133" y="353"/>
                  </a:lnTo>
                  <a:lnTo>
                    <a:pt x="3157" y="360"/>
                  </a:lnTo>
                  <a:lnTo>
                    <a:pt x="3179" y="368"/>
                  </a:lnTo>
                  <a:lnTo>
                    <a:pt x="3203" y="375"/>
                  </a:lnTo>
                  <a:lnTo>
                    <a:pt x="3226" y="383"/>
                  </a:lnTo>
                  <a:lnTo>
                    <a:pt x="3248" y="391"/>
                  </a:lnTo>
                  <a:lnTo>
                    <a:pt x="3271" y="401"/>
                  </a:lnTo>
                  <a:lnTo>
                    <a:pt x="3293" y="409"/>
                  </a:lnTo>
                  <a:lnTo>
                    <a:pt x="3316" y="418"/>
                  </a:lnTo>
                  <a:lnTo>
                    <a:pt x="3638" y="215"/>
                  </a:lnTo>
                  <a:lnTo>
                    <a:pt x="3857" y="347"/>
                  </a:lnTo>
                  <a:lnTo>
                    <a:pt x="3722" y="671"/>
                  </a:lnTo>
                  <a:lnTo>
                    <a:pt x="3753" y="698"/>
                  </a:lnTo>
                  <a:lnTo>
                    <a:pt x="3784" y="727"/>
                  </a:lnTo>
                  <a:lnTo>
                    <a:pt x="3815" y="757"/>
                  </a:lnTo>
                  <a:lnTo>
                    <a:pt x="3844" y="788"/>
                  </a:lnTo>
                  <a:lnTo>
                    <a:pt x="4219" y="683"/>
                  </a:lnTo>
                  <a:lnTo>
                    <a:pt x="4388" y="881"/>
                  </a:lnTo>
                  <a:lnTo>
                    <a:pt x="4115" y="1185"/>
                  </a:lnTo>
                  <a:lnTo>
                    <a:pt x="4131" y="1220"/>
                  </a:lnTo>
                  <a:lnTo>
                    <a:pt x="4147" y="1254"/>
                  </a:lnTo>
                  <a:lnTo>
                    <a:pt x="4161" y="1290"/>
                  </a:lnTo>
                  <a:lnTo>
                    <a:pt x="4174" y="1326"/>
                  </a:lnTo>
                  <a:lnTo>
                    <a:pt x="4188" y="1362"/>
                  </a:lnTo>
                  <a:lnTo>
                    <a:pt x="4200" y="1399"/>
                  </a:lnTo>
                  <a:lnTo>
                    <a:pt x="4212" y="1436"/>
                  </a:lnTo>
                  <a:lnTo>
                    <a:pt x="4223" y="1474"/>
                  </a:lnTo>
                  <a:lnTo>
                    <a:pt x="4618" y="1515"/>
                  </a:lnTo>
                  <a:lnTo>
                    <a:pt x="4632" y="1783"/>
                  </a:lnTo>
                  <a:lnTo>
                    <a:pt x="4290" y="1988"/>
                  </a:lnTo>
                  <a:lnTo>
                    <a:pt x="4289" y="2017"/>
                  </a:lnTo>
                  <a:lnTo>
                    <a:pt x="4289" y="2045"/>
                  </a:lnTo>
                  <a:lnTo>
                    <a:pt x="4288" y="2073"/>
                  </a:lnTo>
                  <a:lnTo>
                    <a:pt x="4286" y="2101"/>
                  </a:lnTo>
                  <a:lnTo>
                    <a:pt x="4285" y="2129"/>
                  </a:lnTo>
                  <a:lnTo>
                    <a:pt x="4283" y="2157"/>
                  </a:lnTo>
                  <a:lnTo>
                    <a:pt x="4280" y="2185"/>
                  </a:lnTo>
                  <a:lnTo>
                    <a:pt x="4277" y="2212"/>
                  </a:lnTo>
                  <a:lnTo>
                    <a:pt x="4569" y="2390"/>
                  </a:lnTo>
                  <a:lnTo>
                    <a:pt x="4493" y="2665"/>
                  </a:lnTo>
                  <a:lnTo>
                    <a:pt x="4151" y="2747"/>
                  </a:lnTo>
                  <a:lnTo>
                    <a:pt x="4136" y="2786"/>
                  </a:lnTo>
                  <a:lnTo>
                    <a:pt x="4121" y="2824"/>
                  </a:lnTo>
                  <a:lnTo>
                    <a:pt x="4105" y="2863"/>
                  </a:lnTo>
                  <a:lnTo>
                    <a:pt x="4088" y="2900"/>
                  </a:lnTo>
                  <a:lnTo>
                    <a:pt x="4071" y="2938"/>
                  </a:lnTo>
                  <a:lnTo>
                    <a:pt x="4053" y="2975"/>
                  </a:lnTo>
                  <a:lnTo>
                    <a:pt x="4035" y="3012"/>
                  </a:lnTo>
                  <a:lnTo>
                    <a:pt x="4016" y="3049"/>
                  </a:lnTo>
                  <a:lnTo>
                    <a:pt x="4185" y="3309"/>
                  </a:lnTo>
                  <a:lnTo>
                    <a:pt x="4002" y="3548"/>
                  </a:lnTo>
                  <a:lnTo>
                    <a:pt x="3716" y="3492"/>
                  </a:lnTo>
                  <a:lnTo>
                    <a:pt x="3673" y="3542"/>
                  </a:lnTo>
                  <a:lnTo>
                    <a:pt x="3628" y="3592"/>
                  </a:lnTo>
                  <a:lnTo>
                    <a:pt x="3582" y="3640"/>
                  </a:lnTo>
                  <a:lnTo>
                    <a:pt x="3535" y="3686"/>
                  </a:lnTo>
                  <a:lnTo>
                    <a:pt x="3486" y="3732"/>
                  </a:lnTo>
                  <a:lnTo>
                    <a:pt x="3437" y="3777"/>
                  </a:lnTo>
                  <a:lnTo>
                    <a:pt x="3387" y="3819"/>
                  </a:lnTo>
                  <a:lnTo>
                    <a:pt x="3334" y="3861"/>
                  </a:lnTo>
                  <a:lnTo>
                    <a:pt x="3355" y="4170"/>
                  </a:lnTo>
                  <a:lnTo>
                    <a:pt x="3085" y="4290"/>
                  </a:lnTo>
                  <a:lnTo>
                    <a:pt x="2913" y="4123"/>
                  </a:lnTo>
                  <a:lnTo>
                    <a:pt x="2878" y="4140"/>
                  </a:lnTo>
                  <a:lnTo>
                    <a:pt x="2841" y="4157"/>
                  </a:lnTo>
                  <a:lnTo>
                    <a:pt x="2804" y="4173"/>
                  </a:lnTo>
                  <a:lnTo>
                    <a:pt x="2767" y="4188"/>
                  </a:lnTo>
                  <a:lnTo>
                    <a:pt x="2730" y="4203"/>
                  </a:lnTo>
                  <a:lnTo>
                    <a:pt x="2692" y="4216"/>
                  </a:lnTo>
                  <a:lnTo>
                    <a:pt x="2654" y="4229"/>
                  </a:lnTo>
                  <a:lnTo>
                    <a:pt x="2616" y="4242"/>
                  </a:lnTo>
                  <a:lnTo>
                    <a:pt x="2532" y="4527"/>
                  </a:lnTo>
                  <a:lnTo>
                    <a:pt x="2210" y="4561"/>
                  </a:lnTo>
                  <a:lnTo>
                    <a:pt x="2112" y="4334"/>
                  </a:lnTo>
                  <a:lnTo>
                    <a:pt x="2060" y="4336"/>
                  </a:lnTo>
                  <a:lnTo>
                    <a:pt x="2010" y="4337"/>
                  </a:lnTo>
                  <a:lnTo>
                    <a:pt x="1961" y="4336"/>
                  </a:lnTo>
                  <a:lnTo>
                    <a:pt x="1911" y="4334"/>
                  </a:lnTo>
                  <a:lnTo>
                    <a:pt x="1862" y="4331"/>
                  </a:lnTo>
                  <a:lnTo>
                    <a:pt x="1814" y="4326"/>
                  </a:lnTo>
                  <a:lnTo>
                    <a:pt x="1765" y="4320"/>
                  </a:lnTo>
                  <a:lnTo>
                    <a:pt x="1718" y="4313"/>
                  </a:lnTo>
                  <a:lnTo>
                    <a:pt x="1512" y="4602"/>
                  </a:lnTo>
                  <a:lnTo>
                    <a:pt x="1257" y="4549"/>
                  </a:lnTo>
                  <a:lnTo>
                    <a:pt x="1236" y="4150"/>
                  </a:lnTo>
                  <a:lnTo>
                    <a:pt x="1214" y="4139"/>
                  </a:lnTo>
                  <a:lnTo>
                    <a:pt x="1193" y="4127"/>
                  </a:lnTo>
                  <a:lnTo>
                    <a:pt x="1172" y="4114"/>
                  </a:lnTo>
                  <a:lnTo>
                    <a:pt x="1150" y="4102"/>
                  </a:lnTo>
                  <a:lnTo>
                    <a:pt x="1130" y="4090"/>
                  </a:lnTo>
                  <a:lnTo>
                    <a:pt x="1109" y="4076"/>
                  </a:lnTo>
                  <a:lnTo>
                    <a:pt x="1089" y="4063"/>
                  </a:lnTo>
                  <a:lnTo>
                    <a:pt x="1069" y="4049"/>
                  </a:lnTo>
                  <a:lnTo>
                    <a:pt x="728" y="4292"/>
                  </a:lnTo>
                  <a:lnTo>
                    <a:pt x="524" y="4131"/>
                  </a:lnTo>
                  <a:lnTo>
                    <a:pt x="709" y="3698"/>
                  </a:lnTo>
                  <a:lnTo>
                    <a:pt x="686" y="3667"/>
                  </a:lnTo>
                  <a:lnTo>
                    <a:pt x="664" y="3635"/>
                  </a:lnTo>
                  <a:lnTo>
                    <a:pt x="642" y="3602"/>
                  </a:lnTo>
                  <a:lnTo>
                    <a:pt x="622" y="3568"/>
                  </a:lnTo>
                  <a:lnTo>
                    <a:pt x="203" y="3696"/>
                  </a:lnTo>
                  <a:lnTo>
                    <a:pt x="84" y="3485"/>
                  </a:lnTo>
                  <a:lnTo>
                    <a:pt x="436" y="3120"/>
                  </a:lnTo>
                  <a:lnTo>
                    <a:pt x="429" y="3089"/>
                  </a:lnTo>
                  <a:lnTo>
                    <a:pt x="421" y="3059"/>
                  </a:lnTo>
                  <a:lnTo>
                    <a:pt x="414" y="3028"/>
                  </a:lnTo>
                  <a:lnTo>
                    <a:pt x="408" y="2996"/>
                  </a:lnTo>
                  <a:lnTo>
                    <a:pt x="0" y="2883"/>
                  </a:lnTo>
                  <a:lnTo>
                    <a:pt x="1" y="2649"/>
                  </a:lnTo>
                  <a:lnTo>
                    <a:pt x="389" y="2419"/>
                  </a:lnTo>
                  <a:lnTo>
                    <a:pt x="393" y="2384"/>
                  </a:lnTo>
                  <a:lnTo>
                    <a:pt x="397" y="2349"/>
                  </a:lnTo>
                  <a:lnTo>
                    <a:pt x="402" y="2314"/>
                  </a:lnTo>
                  <a:lnTo>
                    <a:pt x="408" y="2280"/>
                  </a:lnTo>
                  <a:lnTo>
                    <a:pt x="83" y="2034"/>
                  </a:lnTo>
                  <a:lnTo>
                    <a:pt x="182" y="1791"/>
                  </a:lnTo>
                  <a:lnTo>
                    <a:pt x="597" y="1682"/>
                  </a:lnTo>
                  <a:lnTo>
                    <a:pt x="607" y="1662"/>
                  </a:lnTo>
                  <a:lnTo>
                    <a:pt x="617" y="1640"/>
                  </a:lnTo>
                  <a:lnTo>
                    <a:pt x="628" y="1620"/>
                  </a:lnTo>
                  <a:lnTo>
                    <a:pt x="638" y="1598"/>
                  </a:lnTo>
                  <a:lnTo>
                    <a:pt x="649" y="1578"/>
                  </a:lnTo>
                  <a:lnTo>
                    <a:pt x="661" y="1557"/>
                  </a:lnTo>
                  <a:lnTo>
                    <a:pt x="672" y="1536"/>
                  </a:lnTo>
                  <a:lnTo>
                    <a:pt x="683" y="1516"/>
                  </a:lnTo>
                  <a:lnTo>
                    <a:pt x="517" y="1235"/>
                  </a:lnTo>
                  <a:lnTo>
                    <a:pt x="677" y="989"/>
                  </a:lnTo>
                  <a:lnTo>
                    <a:pt x="1021" y="1051"/>
                  </a:lnTo>
                  <a:lnTo>
                    <a:pt x="1057" y="1013"/>
                  </a:lnTo>
                  <a:lnTo>
                    <a:pt x="1093" y="975"/>
                  </a:lnTo>
                  <a:lnTo>
                    <a:pt x="1131" y="938"/>
                  </a:lnTo>
                  <a:lnTo>
                    <a:pt x="1169" y="902"/>
                  </a:lnTo>
                  <a:lnTo>
                    <a:pt x="1140" y="628"/>
                  </a:lnTo>
                  <a:lnTo>
                    <a:pt x="1354" y="454"/>
                  </a:lnTo>
                  <a:lnTo>
                    <a:pt x="1603" y="580"/>
                  </a:lnTo>
                  <a:lnTo>
                    <a:pt x="1638" y="561"/>
                  </a:lnTo>
                  <a:lnTo>
                    <a:pt x="1673" y="541"/>
                  </a:lnTo>
                  <a:lnTo>
                    <a:pt x="1709" y="523"/>
                  </a:lnTo>
                  <a:lnTo>
                    <a:pt x="1745" y="504"/>
                  </a:lnTo>
                  <a:lnTo>
                    <a:pt x="1781" y="487"/>
                  </a:lnTo>
                  <a:lnTo>
                    <a:pt x="1818" y="470"/>
                  </a:lnTo>
                  <a:lnTo>
                    <a:pt x="1854" y="455"/>
                  </a:lnTo>
                  <a:lnTo>
                    <a:pt x="1891" y="440"/>
                  </a:lnTo>
                  <a:lnTo>
                    <a:pt x="1995" y="140"/>
                  </a:lnTo>
                  <a:lnTo>
                    <a:pt x="2231" y="70"/>
                  </a:lnTo>
                  <a:lnTo>
                    <a:pt x="2438" y="299"/>
                  </a:lnTo>
                  <a:close/>
                  <a:moveTo>
                    <a:pt x="2234" y="1474"/>
                  </a:moveTo>
                  <a:lnTo>
                    <a:pt x="2274" y="1468"/>
                  </a:lnTo>
                  <a:lnTo>
                    <a:pt x="2313" y="1465"/>
                  </a:lnTo>
                  <a:lnTo>
                    <a:pt x="2352" y="1463"/>
                  </a:lnTo>
                  <a:lnTo>
                    <a:pt x="2390" y="1463"/>
                  </a:lnTo>
                  <a:lnTo>
                    <a:pt x="2428" y="1465"/>
                  </a:lnTo>
                  <a:lnTo>
                    <a:pt x="2465" y="1469"/>
                  </a:lnTo>
                  <a:lnTo>
                    <a:pt x="2501" y="1475"/>
                  </a:lnTo>
                  <a:lnTo>
                    <a:pt x="2536" y="1482"/>
                  </a:lnTo>
                  <a:lnTo>
                    <a:pt x="2570" y="1491"/>
                  </a:lnTo>
                  <a:lnTo>
                    <a:pt x="2604" y="1503"/>
                  </a:lnTo>
                  <a:lnTo>
                    <a:pt x="2636" y="1516"/>
                  </a:lnTo>
                  <a:lnTo>
                    <a:pt x="2668" y="1530"/>
                  </a:lnTo>
                  <a:lnTo>
                    <a:pt x="2699" y="1546"/>
                  </a:lnTo>
                  <a:lnTo>
                    <a:pt x="2729" y="1564"/>
                  </a:lnTo>
                  <a:lnTo>
                    <a:pt x="2756" y="1583"/>
                  </a:lnTo>
                  <a:lnTo>
                    <a:pt x="2784" y="1603"/>
                  </a:lnTo>
                  <a:lnTo>
                    <a:pt x="2810" y="1626"/>
                  </a:lnTo>
                  <a:lnTo>
                    <a:pt x="2834" y="1649"/>
                  </a:lnTo>
                  <a:lnTo>
                    <a:pt x="2857" y="1674"/>
                  </a:lnTo>
                  <a:lnTo>
                    <a:pt x="2880" y="1701"/>
                  </a:lnTo>
                  <a:lnTo>
                    <a:pt x="2900" y="1729"/>
                  </a:lnTo>
                  <a:lnTo>
                    <a:pt x="2919" y="1757"/>
                  </a:lnTo>
                  <a:lnTo>
                    <a:pt x="2936" y="1787"/>
                  </a:lnTo>
                  <a:lnTo>
                    <a:pt x="2951" y="1818"/>
                  </a:lnTo>
                  <a:lnTo>
                    <a:pt x="2966" y="1851"/>
                  </a:lnTo>
                  <a:lnTo>
                    <a:pt x="2978" y="1884"/>
                  </a:lnTo>
                  <a:lnTo>
                    <a:pt x="2989" y="1919"/>
                  </a:lnTo>
                  <a:lnTo>
                    <a:pt x="2998" y="1954"/>
                  </a:lnTo>
                  <a:lnTo>
                    <a:pt x="3005" y="1990"/>
                  </a:lnTo>
                  <a:lnTo>
                    <a:pt x="3010" y="2028"/>
                  </a:lnTo>
                  <a:lnTo>
                    <a:pt x="3013" y="2066"/>
                  </a:lnTo>
                  <a:lnTo>
                    <a:pt x="3014" y="2105"/>
                  </a:lnTo>
                  <a:lnTo>
                    <a:pt x="3014" y="2145"/>
                  </a:lnTo>
                  <a:lnTo>
                    <a:pt x="3011" y="2185"/>
                  </a:lnTo>
                  <a:lnTo>
                    <a:pt x="3006" y="2224"/>
                  </a:lnTo>
                  <a:lnTo>
                    <a:pt x="3000" y="2263"/>
                  </a:lnTo>
                  <a:lnTo>
                    <a:pt x="2991" y="2301"/>
                  </a:lnTo>
                  <a:lnTo>
                    <a:pt x="2981" y="2339"/>
                  </a:lnTo>
                  <a:lnTo>
                    <a:pt x="2969" y="2377"/>
                  </a:lnTo>
                  <a:lnTo>
                    <a:pt x="2956" y="2414"/>
                  </a:lnTo>
                  <a:lnTo>
                    <a:pt x="2940" y="2451"/>
                  </a:lnTo>
                  <a:lnTo>
                    <a:pt x="2923" y="2487"/>
                  </a:lnTo>
                  <a:lnTo>
                    <a:pt x="2904" y="2521"/>
                  </a:lnTo>
                  <a:lnTo>
                    <a:pt x="2885" y="2556"/>
                  </a:lnTo>
                  <a:lnTo>
                    <a:pt x="2863" y="2589"/>
                  </a:lnTo>
                  <a:lnTo>
                    <a:pt x="2840" y="2622"/>
                  </a:lnTo>
                  <a:lnTo>
                    <a:pt x="2816" y="2654"/>
                  </a:lnTo>
                  <a:lnTo>
                    <a:pt x="2790" y="2686"/>
                  </a:lnTo>
                  <a:lnTo>
                    <a:pt x="2764" y="2716"/>
                  </a:lnTo>
                  <a:lnTo>
                    <a:pt x="2736" y="2744"/>
                  </a:lnTo>
                  <a:lnTo>
                    <a:pt x="2706" y="2772"/>
                  </a:lnTo>
                  <a:lnTo>
                    <a:pt x="2676" y="2799"/>
                  </a:lnTo>
                  <a:lnTo>
                    <a:pt x="2644" y="2823"/>
                  </a:lnTo>
                  <a:lnTo>
                    <a:pt x="2612" y="2848"/>
                  </a:lnTo>
                  <a:lnTo>
                    <a:pt x="2579" y="2871"/>
                  </a:lnTo>
                  <a:lnTo>
                    <a:pt x="2544" y="2892"/>
                  </a:lnTo>
                  <a:lnTo>
                    <a:pt x="2509" y="2912"/>
                  </a:lnTo>
                  <a:lnTo>
                    <a:pt x="2473" y="2930"/>
                  </a:lnTo>
                  <a:lnTo>
                    <a:pt x="2436" y="2947"/>
                  </a:lnTo>
                  <a:lnTo>
                    <a:pt x="2399" y="2961"/>
                  </a:lnTo>
                  <a:lnTo>
                    <a:pt x="2361" y="2974"/>
                  </a:lnTo>
                  <a:lnTo>
                    <a:pt x="2322" y="2987"/>
                  </a:lnTo>
                  <a:lnTo>
                    <a:pt x="2282" y="2996"/>
                  </a:lnTo>
                  <a:lnTo>
                    <a:pt x="2242" y="3004"/>
                  </a:lnTo>
                  <a:lnTo>
                    <a:pt x="2202" y="3009"/>
                  </a:lnTo>
                  <a:lnTo>
                    <a:pt x="2163" y="3013"/>
                  </a:lnTo>
                  <a:lnTo>
                    <a:pt x="2124" y="3015"/>
                  </a:lnTo>
                  <a:lnTo>
                    <a:pt x="2086" y="3015"/>
                  </a:lnTo>
                  <a:lnTo>
                    <a:pt x="2048" y="3013"/>
                  </a:lnTo>
                  <a:lnTo>
                    <a:pt x="2011" y="3009"/>
                  </a:lnTo>
                  <a:lnTo>
                    <a:pt x="1975" y="3003"/>
                  </a:lnTo>
                  <a:lnTo>
                    <a:pt x="1940" y="2996"/>
                  </a:lnTo>
                  <a:lnTo>
                    <a:pt x="1905" y="2987"/>
                  </a:lnTo>
                  <a:lnTo>
                    <a:pt x="1871" y="2975"/>
                  </a:lnTo>
                  <a:lnTo>
                    <a:pt x="1839" y="2962"/>
                  </a:lnTo>
                  <a:lnTo>
                    <a:pt x="1808" y="2948"/>
                  </a:lnTo>
                  <a:lnTo>
                    <a:pt x="1777" y="2931"/>
                  </a:lnTo>
                  <a:lnTo>
                    <a:pt x="1747" y="2914"/>
                  </a:lnTo>
                  <a:lnTo>
                    <a:pt x="1719" y="2895"/>
                  </a:lnTo>
                  <a:lnTo>
                    <a:pt x="1692" y="2874"/>
                  </a:lnTo>
                  <a:lnTo>
                    <a:pt x="1666" y="2852"/>
                  </a:lnTo>
                  <a:lnTo>
                    <a:pt x="1641" y="2829"/>
                  </a:lnTo>
                  <a:lnTo>
                    <a:pt x="1619" y="2804"/>
                  </a:lnTo>
                  <a:lnTo>
                    <a:pt x="1596" y="2777"/>
                  </a:lnTo>
                  <a:lnTo>
                    <a:pt x="1576" y="2749"/>
                  </a:lnTo>
                  <a:lnTo>
                    <a:pt x="1557" y="2721"/>
                  </a:lnTo>
                  <a:lnTo>
                    <a:pt x="1540" y="2691"/>
                  </a:lnTo>
                  <a:lnTo>
                    <a:pt x="1524" y="2659"/>
                  </a:lnTo>
                  <a:lnTo>
                    <a:pt x="1510" y="2627"/>
                  </a:lnTo>
                  <a:lnTo>
                    <a:pt x="1497" y="2593"/>
                  </a:lnTo>
                  <a:lnTo>
                    <a:pt x="1487" y="2559"/>
                  </a:lnTo>
                  <a:lnTo>
                    <a:pt x="1478" y="2523"/>
                  </a:lnTo>
                  <a:lnTo>
                    <a:pt x="1471" y="2488"/>
                  </a:lnTo>
                  <a:lnTo>
                    <a:pt x="1466" y="2450"/>
                  </a:lnTo>
                  <a:lnTo>
                    <a:pt x="1463" y="2412"/>
                  </a:lnTo>
                  <a:lnTo>
                    <a:pt x="1462" y="2373"/>
                  </a:lnTo>
                  <a:lnTo>
                    <a:pt x="1462" y="2332"/>
                  </a:lnTo>
                  <a:lnTo>
                    <a:pt x="1465" y="2293"/>
                  </a:lnTo>
                  <a:lnTo>
                    <a:pt x="1470" y="2254"/>
                  </a:lnTo>
                  <a:lnTo>
                    <a:pt x="1476" y="2215"/>
                  </a:lnTo>
                  <a:lnTo>
                    <a:pt x="1484" y="2177"/>
                  </a:lnTo>
                  <a:lnTo>
                    <a:pt x="1494" y="2139"/>
                  </a:lnTo>
                  <a:lnTo>
                    <a:pt x="1507" y="2101"/>
                  </a:lnTo>
                  <a:lnTo>
                    <a:pt x="1520" y="2064"/>
                  </a:lnTo>
                  <a:lnTo>
                    <a:pt x="1535" y="2027"/>
                  </a:lnTo>
                  <a:lnTo>
                    <a:pt x="1553" y="1991"/>
                  </a:lnTo>
                  <a:lnTo>
                    <a:pt x="1571" y="1957"/>
                  </a:lnTo>
                  <a:lnTo>
                    <a:pt x="1591" y="1922"/>
                  </a:lnTo>
                  <a:lnTo>
                    <a:pt x="1612" y="1888"/>
                  </a:lnTo>
                  <a:lnTo>
                    <a:pt x="1636" y="1855"/>
                  </a:lnTo>
                  <a:lnTo>
                    <a:pt x="1660" y="1823"/>
                  </a:lnTo>
                  <a:lnTo>
                    <a:pt x="1685" y="1792"/>
                  </a:lnTo>
                  <a:lnTo>
                    <a:pt x="1712" y="1762"/>
                  </a:lnTo>
                  <a:lnTo>
                    <a:pt x="1741" y="1734"/>
                  </a:lnTo>
                  <a:lnTo>
                    <a:pt x="1770" y="1706"/>
                  </a:lnTo>
                  <a:lnTo>
                    <a:pt x="1799" y="1679"/>
                  </a:lnTo>
                  <a:lnTo>
                    <a:pt x="1831" y="1654"/>
                  </a:lnTo>
                  <a:lnTo>
                    <a:pt x="1864" y="1630"/>
                  </a:lnTo>
                  <a:lnTo>
                    <a:pt x="1897" y="1607"/>
                  </a:lnTo>
                  <a:lnTo>
                    <a:pt x="1932" y="1586"/>
                  </a:lnTo>
                  <a:lnTo>
                    <a:pt x="1967" y="1566"/>
                  </a:lnTo>
                  <a:lnTo>
                    <a:pt x="2003" y="1548"/>
                  </a:lnTo>
                  <a:lnTo>
                    <a:pt x="2040" y="1531"/>
                  </a:lnTo>
                  <a:lnTo>
                    <a:pt x="2077" y="1516"/>
                  </a:lnTo>
                  <a:lnTo>
                    <a:pt x="2115" y="1504"/>
                  </a:lnTo>
                  <a:lnTo>
                    <a:pt x="2154" y="1491"/>
                  </a:lnTo>
                  <a:lnTo>
                    <a:pt x="2194" y="1482"/>
                  </a:lnTo>
                  <a:lnTo>
                    <a:pt x="2234" y="1474"/>
                  </a:ln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</p:grpSp>
      <p:grpSp>
        <p:nvGrpSpPr>
          <p:cNvPr id="222" name="Group 163"/>
          <p:cNvGrpSpPr>
            <a:grpSpLocks/>
          </p:cNvGrpSpPr>
          <p:nvPr/>
        </p:nvGrpSpPr>
        <p:grpSpPr bwMode="auto">
          <a:xfrm flipH="1">
            <a:off x="3547392" y="3663052"/>
            <a:ext cx="3110403" cy="3002336"/>
            <a:chOff x="2293" y="2466"/>
            <a:chExt cx="760" cy="733"/>
          </a:xfrm>
        </p:grpSpPr>
        <p:sp>
          <p:nvSpPr>
            <p:cNvPr id="223" name="Freeform 164"/>
            <p:cNvSpPr>
              <a:spLocks/>
            </p:cNvSpPr>
            <p:nvPr/>
          </p:nvSpPr>
          <p:spPr bwMode="auto">
            <a:xfrm>
              <a:off x="2316" y="3022"/>
              <a:ext cx="147" cy="31"/>
            </a:xfrm>
            <a:custGeom>
              <a:avLst/>
              <a:gdLst>
                <a:gd name="T0" fmla="*/ 69 w 1029"/>
                <a:gd name="T1" fmla="*/ 0 h 217"/>
                <a:gd name="T2" fmla="*/ 147 w 1029"/>
                <a:gd name="T3" fmla="*/ 16 h 217"/>
                <a:gd name="T4" fmla="*/ 87 w 1029"/>
                <a:gd name="T5" fmla="*/ 31 h 217"/>
                <a:gd name="T6" fmla="*/ 0 w 1029"/>
                <a:gd name="T7" fmla="*/ 17 h 217"/>
                <a:gd name="T8" fmla="*/ 69 w 102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9" h="217">
                  <a:moveTo>
                    <a:pt x="482" y="0"/>
                  </a:moveTo>
                  <a:lnTo>
                    <a:pt x="1029" y="114"/>
                  </a:lnTo>
                  <a:lnTo>
                    <a:pt x="609" y="217"/>
                  </a:lnTo>
                  <a:lnTo>
                    <a:pt x="0" y="118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4" name="Freeform 165"/>
            <p:cNvSpPr>
              <a:spLocks/>
            </p:cNvSpPr>
            <p:nvPr/>
          </p:nvSpPr>
          <p:spPr bwMode="auto">
            <a:xfrm>
              <a:off x="2317" y="3023"/>
              <a:ext cx="147" cy="31"/>
            </a:xfrm>
            <a:custGeom>
              <a:avLst/>
              <a:gdLst>
                <a:gd name="T0" fmla="*/ 69 w 1029"/>
                <a:gd name="T1" fmla="*/ 0 h 217"/>
                <a:gd name="T2" fmla="*/ 147 w 1029"/>
                <a:gd name="T3" fmla="*/ 16 h 217"/>
                <a:gd name="T4" fmla="*/ 87 w 1029"/>
                <a:gd name="T5" fmla="*/ 31 h 217"/>
                <a:gd name="T6" fmla="*/ 0 w 1029"/>
                <a:gd name="T7" fmla="*/ 17 h 217"/>
                <a:gd name="T8" fmla="*/ 69 w 102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9" h="217">
                  <a:moveTo>
                    <a:pt x="482" y="0"/>
                  </a:moveTo>
                  <a:lnTo>
                    <a:pt x="1029" y="114"/>
                  </a:lnTo>
                  <a:lnTo>
                    <a:pt x="609" y="217"/>
                  </a:lnTo>
                  <a:lnTo>
                    <a:pt x="0" y="118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5" name="Freeform 166"/>
            <p:cNvSpPr>
              <a:spLocks/>
            </p:cNvSpPr>
            <p:nvPr/>
          </p:nvSpPr>
          <p:spPr bwMode="auto">
            <a:xfrm>
              <a:off x="2398" y="3104"/>
              <a:ext cx="127" cy="37"/>
            </a:xfrm>
            <a:custGeom>
              <a:avLst/>
              <a:gdLst>
                <a:gd name="T0" fmla="*/ 58 w 885"/>
                <a:gd name="T1" fmla="*/ 0 h 262"/>
                <a:gd name="T2" fmla="*/ 127 w 885"/>
                <a:gd name="T3" fmla="*/ 6 h 262"/>
                <a:gd name="T4" fmla="*/ 77 w 885"/>
                <a:gd name="T5" fmla="*/ 37 h 262"/>
                <a:gd name="T6" fmla="*/ 0 w 885"/>
                <a:gd name="T7" fmla="*/ 36 h 262"/>
                <a:gd name="T8" fmla="*/ 58 w 885"/>
                <a:gd name="T9" fmla="*/ 0 h 2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5" h="262">
                  <a:moveTo>
                    <a:pt x="401" y="0"/>
                  </a:moveTo>
                  <a:lnTo>
                    <a:pt x="885" y="41"/>
                  </a:lnTo>
                  <a:lnTo>
                    <a:pt x="536" y="262"/>
                  </a:lnTo>
                  <a:lnTo>
                    <a:pt x="0" y="255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333333">
                <a:alpha val="988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6" name="Freeform 167"/>
            <p:cNvSpPr>
              <a:spLocks/>
            </p:cNvSpPr>
            <p:nvPr/>
          </p:nvSpPr>
          <p:spPr bwMode="auto">
            <a:xfrm>
              <a:off x="2397" y="3105"/>
              <a:ext cx="127" cy="37"/>
            </a:xfrm>
            <a:custGeom>
              <a:avLst/>
              <a:gdLst>
                <a:gd name="T0" fmla="*/ 58 w 885"/>
                <a:gd name="T1" fmla="*/ 0 h 262"/>
                <a:gd name="T2" fmla="*/ 127 w 885"/>
                <a:gd name="T3" fmla="*/ 6 h 262"/>
                <a:gd name="T4" fmla="*/ 77 w 885"/>
                <a:gd name="T5" fmla="*/ 37 h 262"/>
                <a:gd name="T6" fmla="*/ 0 w 885"/>
                <a:gd name="T7" fmla="*/ 36 h 262"/>
                <a:gd name="T8" fmla="*/ 58 w 885"/>
                <a:gd name="T9" fmla="*/ 0 h 2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5" h="262">
                  <a:moveTo>
                    <a:pt x="401" y="0"/>
                  </a:moveTo>
                  <a:lnTo>
                    <a:pt x="885" y="41"/>
                  </a:lnTo>
                  <a:lnTo>
                    <a:pt x="536" y="262"/>
                  </a:lnTo>
                  <a:lnTo>
                    <a:pt x="0" y="255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7" name="Freeform 168"/>
            <p:cNvSpPr>
              <a:spLocks/>
            </p:cNvSpPr>
            <p:nvPr/>
          </p:nvSpPr>
          <p:spPr bwMode="auto">
            <a:xfrm>
              <a:off x="2522" y="3152"/>
              <a:ext cx="92" cy="45"/>
            </a:xfrm>
            <a:custGeom>
              <a:avLst/>
              <a:gdLst>
                <a:gd name="T0" fmla="*/ 36 w 642"/>
                <a:gd name="T1" fmla="*/ 1 h 318"/>
                <a:gd name="T2" fmla="*/ 92 w 642"/>
                <a:gd name="T3" fmla="*/ 0 h 318"/>
                <a:gd name="T4" fmla="*/ 61 w 642"/>
                <a:gd name="T5" fmla="*/ 39 h 318"/>
                <a:gd name="T6" fmla="*/ 0 w 642"/>
                <a:gd name="T7" fmla="*/ 45 h 318"/>
                <a:gd name="T8" fmla="*/ 36 w 642"/>
                <a:gd name="T9" fmla="*/ 1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" h="318">
                  <a:moveTo>
                    <a:pt x="251" y="4"/>
                  </a:moveTo>
                  <a:lnTo>
                    <a:pt x="642" y="0"/>
                  </a:lnTo>
                  <a:lnTo>
                    <a:pt x="424" y="274"/>
                  </a:lnTo>
                  <a:lnTo>
                    <a:pt x="0" y="318"/>
                  </a:lnTo>
                  <a:lnTo>
                    <a:pt x="251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8" name="Freeform 169"/>
            <p:cNvSpPr>
              <a:spLocks/>
            </p:cNvSpPr>
            <p:nvPr/>
          </p:nvSpPr>
          <p:spPr bwMode="auto">
            <a:xfrm>
              <a:off x="2519" y="3154"/>
              <a:ext cx="92" cy="45"/>
            </a:xfrm>
            <a:custGeom>
              <a:avLst/>
              <a:gdLst>
                <a:gd name="T0" fmla="*/ 36 w 642"/>
                <a:gd name="T1" fmla="*/ 1 h 318"/>
                <a:gd name="T2" fmla="*/ 92 w 642"/>
                <a:gd name="T3" fmla="*/ 0 h 318"/>
                <a:gd name="T4" fmla="*/ 61 w 642"/>
                <a:gd name="T5" fmla="*/ 39 h 318"/>
                <a:gd name="T6" fmla="*/ 0 w 642"/>
                <a:gd name="T7" fmla="*/ 45 h 318"/>
                <a:gd name="T8" fmla="*/ 36 w 642"/>
                <a:gd name="T9" fmla="*/ 1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" h="318">
                  <a:moveTo>
                    <a:pt x="251" y="4"/>
                  </a:moveTo>
                  <a:lnTo>
                    <a:pt x="642" y="0"/>
                  </a:lnTo>
                  <a:lnTo>
                    <a:pt x="424" y="274"/>
                  </a:lnTo>
                  <a:lnTo>
                    <a:pt x="0" y="318"/>
                  </a:lnTo>
                  <a:lnTo>
                    <a:pt x="251" y="4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29" name="Freeform 170"/>
            <p:cNvSpPr>
              <a:spLocks/>
            </p:cNvSpPr>
            <p:nvPr/>
          </p:nvSpPr>
          <p:spPr bwMode="auto">
            <a:xfrm>
              <a:off x="2705" y="3132"/>
              <a:ext cx="79" cy="17"/>
            </a:xfrm>
            <a:custGeom>
              <a:avLst/>
              <a:gdLst>
                <a:gd name="T0" fmla="*/ 49 w 558"/>
                <a:gd name="T1" fmla="*/ 0 h 116"/>
                <a:gd name="T2" fmla="*/ 79 w 558"/>
                <a:gd name="T3" fmla="*/ 2 h 116"/>
                <a:gd name="T4" fmla="*/ 76 w 558"/>
                <a:gd name="T5" fmla="*/ 3 h 116"/>
                <a:gd name="T6" fmla="*/ 74 w 558"/>
                <a:gd name="T7" fmla="*/ 4 h 116"/>
                <a:gd name="T8" fmla="*/ 71 w 558"/>
                <a:gd name="T9" fmla="*/ 5 h 116"/>
                <a:gd name="T10" fmla="*/ 69 w 558"/>
                <a:gd name="T11" fmla="*/ 6 h 116"/>
                <a:gd name="T12" fmla="*/ 66 w 558"/>
                <a:gd name="T13" fmla="*/ 7 h 116"/>
                <a:gd name="T14" fmla="*/ 63 w 558"/>
                <a:gd name="T15" fmla="*/ 9 h 116"/>
                <a:gd name="T16" fmla="*/ 61 w 558"/>
                <a:gd name="T17" fmla="*/ 9 h 116"/>
                <a:gd name="T18" fmla="*/ 58 w 558"/>
                <a:gd name="T19" fmla="*/ 10 h 116"/>
                <a:gd name="T20" fmla="*/ 55 w 558"/>
                <a:gd name="T21" fmla="*/ 11 h 116"/>
                <a:gd name="T22" fmla="*/ 53 w 558"/>
                <a:gd name="T23" fmla="*/ 12 h 116"/>
                <a:gd name="T24" fmla="*/ 50 w 558"/>
                <a:gd name="T25" fmla="*/ 13 h 116"/>
                <a:gd name="T26" fmla="*/ 47 w 558"/>
                <a:gd name="T27" fmla="*/ 14 h 116"/>
                <a:gd name="T28" fmla="*/ 45 w 558"/>
                <a:gd name="T29" fmla="*/ 15 h 116"/>
                <a:gd name="T30" fmla="*/ 42 w 558"/>
                <a:gd name="T31" fmla="*/ 15 h 116"/>
                <a:gd name="T32" fmla="*/ 39 w 558"/>
                <a:gd name="T33" fmla="*/ 16 h 116"/>
                <a:gd name="T34" fmla="*/ 37 w 558"/>
                <a:gd name="T35" fmla="*/ 17 h 116"/>
                <a:gd name="T36" fmla="*/ 0 w 558"/>
                <a:gd name="T37" fmla="*/ 17 h 116"/>
                <a:gd name="T38" fmla="*/ 3 w 558"/>
                <a:gd name="T39" fmla="*/ 16 h 116"/>
                <a:gd name="T40" fmla="*/ 6 w 558"/>
                <a:gd name="T41" fmla="*/ 15 h 116"/>
                <a:gd name="T42" fmla="*/ 9 w 558"/>
                <a:gd name="T43" fmla="*/ 14 h 116"/>
                <a:gd name="T44" fmla="*/ 12 w 558"/>
                <a:gd name="T45" fmla="*/ 13 h 116"/>
                <a:gd name="T46" fmla="*/ 15 w 558"/>
                <a:gd name="T47" fmla="*/ 12 h 116"/>
                <a:gd name="T48" fmla="*/ 19 w 558"/>
                <a:gd name="T49" fmla="*/ 11 h 116"/>
                <a:gd name="T50" fmla="*/ 22 w 558"/>
                <a:gd name="T51" fmla="*/ 10 h 116"/>
                <a:gd name="T52" fmla="*/ 25 w 558"/>
                <a:gd name="T53" fmla="*/ 9 h 116"/>
                <a:gd name="T54" fmla="*/ 28 w 558"/>
                <a:gd name="T55" fmla="*/ 8 h 116"/>
                <a:gd name="T56" fmla="*/ 31 w 558"/>
                <a:gd name="T57" fmla="*/ 7 h 116"/>
                <a:gd name="T58" fmla="*/ 34 w 558"/>
                <a:gd name="T59" fmla="*/ 6 h 116"/>
                <a:gd name="T60" fmla="*/ 37 w 558"/>
                <a:gd name="T61" fmla="*/ 5 h 116"/>
                <a:gd name="T62" fmla="*/ 40 w 558"/>
                <a:gd name="T63" fmla="*/ 4 h 116"/>
                <a:gd name="T64" fmla="*/ 43 w 558"/>
                <a:gd name="T65" fmla="*/ 2 h 116"/>
                <a:gd name="T66" fmla="*/ 46 w 558"/>
                <a:gd name="T67" fmla="*/ 1 h 116"/>
                <a:gd name="T68" fmla="*/ 49 w 558"/>
                <a:gd name="T69" fmla="*/ 0 h 11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8" h="116">
                  <a:moveTo>
                    <a:pt x="344" y="0"/>
                  </a:moveTo>
                  <a:lnTo>
                    <a:pt x="558" y="14"/>
                  </a:lnTo>
                  <a:lnTo>
                    <a:pt x="539" y="22"/>
                  </a:lnTo>
                  <a:lnTo>
                    <a:pt x="521" y="30"/>
                  </a:lnTo>
                  <a:lnTo>
                    <a:pt x="503" y="37"/>
                  </a:lnTo>
                  <a:lnTo>
                    <a:pt x="485" y="43"/>
                  </a:lnTo>
                  <a:lnTo>
                    <a:pt x="465" y="50"/>
                  </a:lnTo>
                  <a:lnTo>
                    <a:pt x="447" y="58"/>
                  </a:lnTo>
                  <a:lnTo>
                    <a:pt x="428" y="64"/>
                  </a:lnTo>
                  <a:lnTo>
                    <a:pt x="410" y="70"/>
                  </a:lnTo>
                  <a:lnTo>
                    <a:pt x="392" y="76"/>
                  </a:lnTo>
                  <a:lnTo>
                    <a:pt x="372" y="82"/>
                  </a:lnTo>
                  <a:lnTo>
                    <a:pt x="354" y="88"/>
                  </a:lnTo>
                  <a:lnTo>
                    <a:pt x="335" y="95"/>
                  </a:lnTo>
                  <a:lnTo>
                    <a:pt x="316" y="100"/>
                  </a:lnTo>
                  <a:lnTo>
                    <a:pt x="297" y="105"/>
                  </a:lnTo>
                  <a:lnTo>
                    <a:pt x="278" y="110"/>
                  </a:lnTo>
                  <a:lnTo>
                    <a:pt x="258" y="115"/>
                  </a:lnTo>
                  <a:lnTo>
                    <a:pt x="0" y="116"/>
                  </a:lnTo>
                  <a:lnTo>
                    <a:pt x="22" y="110"/>
                  </a:lnTo>
                  <a:lnTo>
                    <a:pt x="43" y="104"/>
                  </a:lnTo>
                  <a:lnTo>
                    <a:pt x="66" y="98"/>
                  </a:lnTo>
                  <a:lnTo>
                    <a:pt x="88" y="91"/>
                  </a:lnTo>
                  <a:lnTo>
                    <a:pt x="109" y="85"/>
                  </a:lnTo>
                  <a:lnTo>
                    <a:pt x="131" y="78"/>
                  </a:lnTo>
                  <a:lnTo>
                    <a:pt x="152" y="71"/>
                  </a:lnTo>
                  <a:lnTo>
                    <a:pt x="174" y="64"/>
                  </a:lnTo>
                  <a:lnTo>
                    <a:pt x="195" y="57"/>
                  </a:lnTo>
                  <a:lnTo>
                    <a:pt x="217" y="49"/>
                  </a:lnTo>
                  <a:lnTo>
                    <a:pt x="239" y="41"/>
                  </a:lnTo>
                  <a:lnTo>
                    <a:pt x="260" y="33"/>
                  </a:lnTo>
                  <a:lnTo>
                    <a:pt x="281" y="26"/>
                  </a:lnTo>
                  <a:lnTo>
                    <a:pt x="302" y="16"/>
                  </a:lnTo>
                  <a:lnTo>
                    <a:pt x="323" y="8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0" name="Freeform 171"/>
            <p:cNvSpPr>
              <a:spLocks/>
            </p:cNvSpPr>
            <p:nvPr/>
          </p:nvSpPr>
          <p:spPr bwMode="auto">
            <a:xfrm>
              <a:off x="2698" y="3133"/>
              <a:ext cx="79" cy="17"/>
            </a:xfrm>
            <a:custGeom>
              <a:avLst/>
              <a:gdLst>
                <a:gd name="T0" fmla="*/ 49 w 558"/>
                <a:gd name="T1" fmla="*/ 0 h 116"/>
                <a:gd name="T2" fmla="*/ 79 w 558"/>
                <a:gd name="T3" fmla="*/ 2 h 116"/>
                <a:gd name="T4" fmla="*/ 76 w 558"/>
                <a:gd name="T5" fmla="*/ 3 h 116"/>
                <a:gd name="T6" fmla="*/ 74 w 558"/>
                <a:gd name="T7" fmla="*/ 4 h 116"/>
                <a:gd name="T8" fmla="*/ 71 w 558"/>
                <a:gd name="T9" fmla="*/ 5 h 116"/>
                <a:gd name="T10" fmla="*/ 69 w 558"/>
                <a:gd name="T11" fmla="*/ 6 h 116"/>
                <a:gd name="T12" fmla="*/ 66 w 558"/>
                <a:gd name="T13" fmla="*/ 7 h 116"/>
                <a:gd name="T14" fmla="*/ 63 w 558"/>
                <a:gd name="T15" fmla="*/ 9 h 116"/>
                <a:gd name="T16" fmla="*/ 61 w 558"/>
                <a:gd name="T17" fmla="*/ 9 h 116"/>
                <a:gd name="T18" fmla="*/ 58 w 558"/>
                <a:gd name="T19" fmla="*/ 10 h 116"/>
                <a:gd name="T20" fmla="*/ 55 w 558"/>
                <a:gd name="T21" fmla="*/ 11 h 116"/>
                <a:gd name="T22" fmla="*/ 53 w 558"/>
                <a:gd name="T23" fmla="*/ 12 h 116"/>
                <a:gd name="T24" fmla="*/ 50 w 558"/>
                <a:gd name="T25" fmla="*/ 13 h 116"/>
                <a:gd name="T26" fmla="*/ 47 w 558"/>
                <a:gd name="T27" fmla="*/ 14 h 116"/>
                <a:gd name="T28" fmla="*/ 45 w 558"/>
                <a:gd name="T29" fmla="*/ 15 h 116"/>
                <a:gd name="T30" fmla="*/ 42 w 558"/>
                <a:gd name="T31" fmla="*/ 15 h 116"/>
                <a:gd name="T32" fmla="*/ 39 w 558"/>
                <a:gd name="T33" fmla="*/ 16 h 116"/>
                <a:gd name="T34" fmla="*/ 37 w 558"/>
                <a:gd name="T35" fmla="*/ 17 h 116"/>
                <a:gd name="T36" fmla="*/ 0 w 558"/>
                <a:gd name="T37" fmla="*/ 17 h 116"/>
                <a:gd name="T38" fmla="*/ 3 w 558"/>
                <a:gd name="T39" fmla="*/ 16 h 116"/>
                <a:gd name="T40" fmla="*/ 6 w 558"/>
                <a:gd name="T41" fmla="*/ 15 h 116"/>
                <a:gd name="T42" fmla="*/ 9 w 558"/>
                <a:gd name="T43" fmla="*/ 14 h 116"/>
                <a:gd name="T44" fmla="*/ 12 w 558"/>
                <a:gd name="T45" fmla="*/ 13 h 116"/>
                <a:gd name="T46" fmla="*/ 15 w 558"/>
                <a:gd name="T47" fmla="*/ 12 h 116"/>
                <a:gd name="T48" fmla="*/ 19 w 558"/>
                <a:gd name="T49" fmla="*/ 11 h 116"/>
                <a:gd name="T50" fmla="*/ 22 w 558"/>
                <a:gd name="T51" fmla="*/ 10 h 116"/>
                <a:gd name="T52" fmla="*/ 25 w 558"/>
                <a:gd name="T53" fmla="*/ 9 h 116"/>
                <a:gd name="T54" fmla="*/ 28 w 558"/>
                <a:gd name="T55" fmla="*/ 8 h 116"/>
                <a:gd name="T56" fmla="*/ 31 w 558"/>
                <a:gd name="T57" fmla="*/ 7 h 116"/>
                <a:gd name="T58" fmla="*/ 34 w 558"/>
                <a:gd name="T59" fmla="*/ 6 h 116"/>
                <a:gd name="T60" fmla="*/ 37 w 558"/>
                <a:gd name="T61" fmla="*/ 5 h 116"/>
                <a:gd name="T62" fmla="*/ 40 w 558"/>
                <a:gd name="T63" fmla="*/ 4 h 116"/>
                <a:gd name="T64" fmla="*/ 43 w 558"/>
                <a:gd name="T65" fmla="*/ 2 h 116"/>
                <a:gd name="T66" fmla="*/ 46 w 558"/>
                <a:gd name="T67" fmla="*/ 1 h 116"/>
                <a:gd name="T68" fmla="*/ 49 w 558"/>
                <a:gd name="T69" fmla="*/ 0 h 11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58" h="116">
                  <a:moveTo>
                    <a:pt x="344" y="0"/>
                  </a:moveTo>
                  <a:lnTo>
                    <a:pt x="558" y="14"/>
                  </a:lnTo>
                  <a:lnTo>
                    <a:pt x="539" y="22"/>
                  </a:lnTo>
                  <a:lnTo>
                    <a:pt x="521" y="30"/>
                  </a:lnTo>
                  <a:lnTo>
                    <a:pt x="503" y="37"/>
                  </a:lnTo>
                  <a:lnTo>
                    <a:pt x="485" y="43"/>
                  </a:lnTo>
                  <a:lnTo>
                    <a:pt x="465" y="50"/>
                  </a:lnTo>
                  <a:lnTo>
                    <a:pt x="447" y="58"/>
                  </a:lnTo>
                  <a:lnTo>
                    <a:pt x="428" y="64"/>
                  </a:lnTo>
                  <a:lnTo>
                    <a:pt x="410" y="70"/>
                  </a:lnTo>
                  <a:lnTo>
                    <a:pt x="392" y="76"/>
                  </a:lnTo>
                  <a:lnTo>
                    <a:pt x="372" y="82"/>
                  </a:lnTo>
                  <a:lnTo>
                    <a:pt x="354" y="88"/>
                  </a:lnTo>
                  <a:lnTo>
                    <a:pt x="335" y="95"/>
                  </a:lnTo>
                  <a:lnTo>
                    <a:pt x="316" y="100"/>
                  </a:lnTo>
                  <a:lnTo>
                    <a:pt x="297" y="105"/>
                  </a:lnTo>
                  <a:lnTo>
                    <a:pt x="278" y="110"/>
                  </a:lnTo>
                  <a:lnTo>
                    <a:pt x="258" y="115"/>
                  </a:lnTo>
                  <a:lnTo>
                    <a:pt x="0" y="116"/>
                  </a:lnTo>
                  <a:lnTo>
                    <a:pt x="22" y="110"/>
                  </a:lnTo>
                  <a:lnTo>
                    <a:pt x="43" y="104"/>
                  </a:lnTo>
                  <a:lnTo>
                    <a:pt x="66" y="98"/>
                  </a:lnTo>
                  <a:lnTo>
                    <a:pt x="88" y="91"/>
                  </a:lnTo>
                  <a:lnTo>
                    <a:pt x="109" y="85"/>
                  </a:lnTo>
                  <a:lnTo>
                    <a:pt x="131" y="78"/>
                  </a:lnTo>
                  <a:lnTo>
                    <a:pt x="152" y="71"/>
                  </a:lnTo>
                  <a:lnTo>
                    <a:pt x="174" y="64"/>
                  </a:lnTo>
                  <a:lnTo>
                    <a:pt x="195" y="57"/>
                  </a:lnTo>
                  <a:lnTo>
                    <a:pt x="217" y="49"/>
                  </a:lnTo>
                  <a:lnTo>
                    <a:pt x="239" y="41"/>
                  </a:lnTo>
                  <a:lnTo>
                    <a:pt x="260" y="33"/>
                  </a:lnTo>
                  <a:lnTo>
                    <a:pt x="281" y="26"/>
                  </a:lnTo>
                  <a:lnTo>
                    <a:pt x="302" y="16"/>
                  </a:lnTo>
                  <a:lnTo>
                    <a:pt x="323" y="8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1" name="Freeform 172"/>
            <p:cNvSpPr>
              <a:spLocks/>
            </p:cNvSpPr>
            <p:nvPr/>
          </p:nvSpPr>
          <p:spPr bwMode="auto">
            <a:xfrm>
              <a:off x="2688" y="3148"/>
              <a:ext cx="53" cy="46"/>
            </a:xfrm>
            <a:custGeom>
              <a:avLst/>
              <a:gdLst>
                <a:gd name="T0" fmla="*/ 16 w 371"/>
                <a:gd name="T1" fmla="*/ 0 h 318"/>
                <a:gd name="T2" fmla="*/ 53 w 371"/>
                <a:gd name="T3" fmla="*/ 0 h 318"/>
                <a:gd name="T4" fmla="*/ 39 w 371"/>
                <a:gd name="T5" fmla="*/ 40 h 318"/>
                <a:gd name="T6" fmla="*/ 0 w 371"/>
                <a:gd name="T7" fmla="*/ 46 h 318"/>
                <a:gd name="T8" fmla="*/ 16 w 371"/>
                <a:gd name="T9" fmla="*/ 0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1" h="318">
                  <a:moveTo>
                    <a:pt x="113" y="1"/>
                  </a:moveTo>
                  <a:lnTo>
                    <a:pt x="371" y="0"/>
                  </a:lnTo>
                  <a:lnTo>
                    <a:pt x="273" y="277"/>
                  </a:lnTo>
                  <a:lnTo>
                    <a:pt x="0" y="318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2" name="Freeform 173"/>
            <p:cNvSpPr>
              <a:spLocks/>
            </p:cNvSpPr>
            <p:nvPr/>
          </p:nvSpPr>
          <p:spPr bwMode="auto">
            <a:xfrm>
              <a:off x="2993" y="2769"/>
              <a:ext cx="58" cy="75"/>
            </a:xfrm>
            <a:custGeom>
              <a:avLst/>
              <a:gdLst>
                <a:gd name="T0" fmla="*/ 58 w 406"/>
                <a:gd name="T1" fmla="*/ 0 h 529"/>
                <a:gd name="T2" fmla="*/ 50 w 406"/>
                <a:gd name="T3" fmla="*/ 49 h 529"/>
                <a:gd name="T4" fmla="*/ 0 w 406"/>
                <a:gd name="T5" fmla="*/ 75 h 529"/>
                <a:gd name="T6" fmla="*/ 1 w 406"/>
                <a:gd name="T7" fmla="*/ 30 h 529"/>
                <a:gd name="T8" fmla="*/ 58 w 406"/>
                <a:gd name="T9" fmla="*/ 0 h 5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6" h="529">
                  <a:moveTo>
                    <a:pt x="406" y="0"/>
                  </a:moveTo>
                  <a:lnTo>
                    <a:pt x="348" y="345"/>
                  </a:lnTo>
                  <a:lnTo>
                    <a:pt x="0" y="529"/>
                  </a:lnTo>
                  <a:lnTo>
                    <a:pt x="6" y="212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3" name="Freeform 174"/>
            <p:cNvSpPr>
              <a:spLocks/>
            </p:cNvSpPr>
            <p:nvPr/>
          </p:nvSpPr>
          <p:spPr bwMode="auto">
            <a:xfrm>
              <a:off x="2992" y="2770"/>
              <a:ext cx="58" cy="75"/>
            </a:xfrm>
            <a:custGeom>
              <a:avLst/>
              <a:gdLst>
                <a:gd name="T0" fmla="*/ 58 w 406"/>
                <a:gd name="T1" fmla="*/ 0 h 529"/>
                <a:gd name="T2" fmla="*/ 50 w 406"/>
                <a:gd name="T3" fmla="*/ 49 h 529"/>
                <a:gd name="T4" fmla="*/ 0 w 406"/>
                <a:gd name="T5" fmla="*/ 75 h 529"/>
                <a:gd name="T6" fmla="*/ 1 w 406"/>
                <a:gd name="T7" fmla="*/ 30 h 529"/>
                <a:gd name="T8" fmla="*/ 58 w 406"/>
                <a:gd name="T9" fmla="*/ 0 h 5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6" h="529">
                  <a:moveTo>
                    <a:pt x="406" y="0"/>
                  </a:moveTo>
                  <a:lnTo>
                    <a:pt x="348" y="345"/>
                  </a:lnTo>
                  <a:lnTo>
                    <a:pt x="0" y="529"/>
                  </a:lnTo>
                  <a:lnTo>
                    <a:pt x="6" y="212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4" name="Freeform 175"/>
            <p:cNvSpPr>
              <a:spLocks/>
            </p:cNvSpPr>
            <p:nvPr/>
          </p:nvSpPr>
          <p:spPr bwMode="auto">
            <a:xfrm>
              <a:off x="2973" y="2621"/>
              <a:ext cx="47" cy="109"/>
            </a:xfrm>
            <a:custGeom>
              <a:avLst/>
              <a:gdLst>
                <a:gd name="T0" fmla="*/ 47 w 328"/>
                <a:gd name="T1" fmla="*/ 0 h 764"/>
                <a:gd name="T2" fmla="*/ 43 w 328"/>
                <a:gd name="T3" fmla="*/ 68 h 764"/>
                <a:gd name="T4" fmla="*/ 2 w 328"/>
                <a:gd name="T5" fmla="*/ 109 h 764"/>
                <a:gd name="T6" fmla="*/ 0 w 328"/>
                <a:gd name="T7" fmla="*/ 47 h 764"/>
                <a:gd name="T8" fmla="*/ 47 w 328"/>
                <a:gd name="T9" fmla="*/ 0 h 7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764">
                  <a:moveTo>
                    <a:pt x="328" y="0"/>
                  </a:moveTo>
                  <a:lnTo>
                    <a:pt x="298" y="479"/>
                  </a:lnTo>
                  <a:lnTo>
                    <a:pt x="14" y="764"/>
                  </a:lnTo>
                  <a:lnTo>
                    <a:pt x="0" y="326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5" name="Freeform 176"/>
            <p:cNvSpPr>
              <a:spLocks/>
            </p:cNvSpPr>
            <p:nvPr/>
          </p:nvSpPr>
          <p:spPr bwMode="auto">
            <a:xfrm>
              <a:off x="2973" y="2621"/>
              <a:ext cx="47" cy="109"/>
            </a:xfrm>
            <a:custGeom>
              <a:avLst/>
              <a:gdLst>
                <a:gd name="T0" fmla="*/ 47 w 328"/>
                <a:gd name="T1" fmla="*/ 0 h 764"/>
                <a:gd name="T2" fmla="*/ 43 w 328"/>
                <a:gd name="T3" fmla="*/ 68 h 764"/>
                <a:gd name="T4" fmla="*/ 2 w 328"/>
                <a:gd name="T5" fmla="*/ 109 h 764"/>
                <a:gd name="T6" fmla="*/ 0 w 328"/>
                <a:gd name="T7" fmla="*/ 47 h 764"/>
                <a:gd name="T8" fmla="*/ 47 w 328"/>
                <a:gd name="T9" fmla="*/ 0 h 7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764">
                  <a:moveTo>
                    <a:pt x="328" y="0"/>
                  </a:moveTo>
                  <a:lnTo>
                    <a:pt x="298" y="479"/>
                  </a:lnTo>
                  <a:lnTo>
                    <a:pt x="14" y="764"/>
                  </a:lnTo>
                  <a:lnTo>
                    <a:pt x="0" y="326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6" name="Freeform 177"/>
            <p:cNvSpPr>
              <a:spLocks/>
            </p:cNvSpPr>
            <p:nvPr/>
          </p:nvSpPr>
          <p:spPr bwMode="auto">
            <a:xfrm>
              <a:off x="2973" y="2620"/>
              <a:ext cx="47" cy="109"/>
            </a:xfrm>
            <a:custGeom>
              <a:avLst/>
              <a:gdLst>
                <a:gd name="T0" fmla="*/ 47 w 328"/>
                <a:gd name="T1" fmla="*/ 0 h 764"/>
                <a:gd name="T2" fmla="*/ 43 w 328"/>
                <a:gd name="T3" fmla="*/ 68 h 764"/>
                <a:gd name="T4" fmla="*/ 2 w 328"/>
                <a:gd name="T5" fmla="*/ 109 h 764"/>
                <a:gd name="T6" fmla="*/ 0 w 328"/>
                <a:gd name="T7" fmla="*/ 47 h 764"/>
                <a:gd name="T8" fmla="*/ 47 w 328"/>
                <a:gd name="T9" fmla="*/ 0 h 7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764">
                  <a:moveTo>
                    <a:pt x="328" y="0"/>
                  </a:moveTo>
                  <a:lnTo>
                    <a:pt x="298" y="479"/>
                  </a:lnTo>
                  <a:lnTo>
                    <a:pt x="14" y="764"/>
                  </a:lnTo>
                  <a:lnTo>
                    <a:pt x="0" y="326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7" name="Freeform 178"/>
            <p:cNvSpPr>
              <a:spLocks/>
            </p:cNvSpPr>
            <p:nvPr/>
          </p:nvSpPr>
          <p:spPr bwMode="auto">
            <a:xfrm>
              <a:off x="2914" y="2530"/>
              <a:ext cx="31" cy="125"/>
            </a:xfrm>
            <a:custGeom>
              <a:avLst/>
              <a:gdLst>
                <a:gd name="T0" fmla="*/ 25 w 217"/>
                <a:gd name="T1" fmla="*/ 0 h 873"/>
                <a:gd name="T2" fmla="*/ 31 w 217"/>
                <a:gd name="T3" fmla="*/ 80 h 873"/>
                <a:gd name="T4" fmla="*/ 9 w 217"/>
                <a:gd name="T5" fmla="*/ 125 h 873"/>
                <a:gd name="T6" fmla="*/ 0 w 217"/>
                <a:gd name="T7" fmla="*/ 51 h 873"/>
                <a:gd name="T8" fmla="*/ 25 w 217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873">
                  <a:moveTo>
                    <a:pt x="172" y="0"/>
                  </a:moveTo>
                  <a:lnTo>
                    <a:pt x="217" y="562"/>
                  </a:lnTo>
                  <a:lnTo>
                    <a:pt x="66" y="873"/>
                  </a:lnTo>
                  <a:lnTo>
                    <a:pt x="0" y="357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8" name="Freeform 179"/>
            <p:cNvSpPr>
              <a:spLocks/>
            </p:cNvSpPr>
            <p:nvPr/>
          </p:nvSpPr>
          <p:spPr bwMode="auto">
            <a:xfrm>
              <a:off x="2914" y="2530"/>
              <a:ext cx="31" cy="125"/>
            </a:xfrm>
            <a:custGeom>
              <a:avLst/>
              <a:gdLst>
                <a:gd name="T0" fmla="*/ 25 w 217"/>
                <a:gd name="T1" fmla="*/ 0 h 873"/>
                <a:gd name="T2" fmla="*/ 31 w 217"/>
                <a:gd name="T3" fmla="*/ 80 h 873"/>
                <a:gd name="T4" fmla="*/ 9 w 217"/>
                <a:gd name="T5" fmla="*/ 125 h 873"/>
                <a:gd name="T6" fmla="*/ 0 w 217"/>
                <a:gd name="T7" fmla="*/ 51 h 873"/>
                <a:gd name="T8" fmla="*/ 25 w 217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873">
                  <a:moveTo>
                    <a:pt x="172" y="0"/>
                  </a:moveTo>
                  <a:lnTo>
                    <a:pt x="217" y="562"/>
                  </a:lnTo>
                  <a:lnTo>
                    <a:pt x="66" y="873"/>
                  </a:lnTo>
                  <a:lnTo>
                    <a:pt x="0" y="357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39" name="Freeform 180"/>
            <p:cNvSpPr>
              <a:spLocks/>
            </p:cNvSpPr>
            <p:nvPr/>
          </p:nvSpPr>
          <p:spPr bwMode="auto">
            <a:xfrm>
              <a:off x="2915" y="2528"/>
              <a:ext cx="31" cy="125"/>
            </a:xfrm>
            <a:custGeom>
              <a:avLst/>
              <a:gdLst>
                <a:gd name="T0" fmla="*/ 25 w 217"/>
                <a:gd name="T1" fmla="*/ 0 h 873"/>
                <a:gd name="T2" fmla="*/ 31 w 217"/>
                <a:gd name="T3" fmla="*/ 80 h 873"/>
                <a:gd name="T4" fmla="*/ 9 w 217"/>
                <a:gd name="T5" fmla="*/ 125 h 873"/>
                <a:gd name="T6" fmla="*/ 0 w 217"/>
                <a:gd name="T7" fmla="*/ 51 h 873"/>
                <a:gd name="T8" fmla="*/ 25 w 217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873">
                  <a:moveTo>
                    <a:pt x="172" y="0"/>
                  </a:moveTo>
                  <a:lnTo>
                    <a:pt x="217" y="562"/>
                  </a:lnTo>
                  <a:lnTo>
                    <a:pt x="66" y="873"/>
                  </a:lnTo>
                  <a:lnTo>
                    <a:pt x="0" y="357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6B9B1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0" name="Freeform 181"/>
            <p:cNvSpPr>
              <a:spLocks/>
            </p:cNvSpPr>
            <p:nvPr/>
          </p:nvSpPr>
          <p:spPr bwMode="auto">
            <a:xfrm>
              <a:off x="2815" y="2467"/>
              <a:ext cx="28" cy="139"/>
            </a:xfrm>
            <a:custGeom>
              <a:avLst/>
              <a:gdLst>
                <a:gd name="T0" fmla="*/ 0 w 196"/>
                <a:gd name="T1" fmla="*/ 0 h 971"/>
                <a:gd name="T2" fmla="*/ 22 w 196"/>
                <a:gd name="T3" fmla="*/ 89 h 971"/>
                <a:gd name="T4" fmla="*/ 28 w 196"/>
                <a:gd name="T5" fmla="*/ 139 h 971"/>
                <a:gd name="T6" fmla="*/ 6 w 196"/>
                <a:gd name="T7" fmla="*/ 58 h 971"/>
                <a:gd name="T8" fmla="*/ 0 w 196"/>
                <a:gd name="T9" fmla="*/ 0 h 9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6" h="971">
                  <a:moveTo>
                    <a:pt x="0" y="0"/>
                  </a:moveTo>
                  <a:lnTo>
                    <a:pt x="157" y="620"/>
                  </a:lnTo>
                  <a:lnTo>
                    <a:pt x="196" y="971"/>
                  </a:lnTo>
                  <a:lnTo>
                    <a:pt x="45" y="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1" name="Freeform 182"/>
            <p:cNvSpPr>
              <a:spLocks/>
            </p:cNvSpPr>
            <p:nvPr/>
          </p:nvSpPr>
          <p:spPr bwMode="auto">
            <a:xfrm>
              <a:off x="2815" y="2467"/>
              <a:ext cx="28" cy="139"/>
            </a:xfrm>
            <a:custGeom>
              <a:avLst/>
              <a:gdLst>
                <a:gd name="T0" fmla="*/ 0 w 196"/>
                <a:gd name="T1" fmla="*/ 0 h 971"/>
                <a:gd name="T2" fmla="*/ 22 w 196"/>
                <a:gd name="T3" fmla="*/ 89 h 971"/>
                <a:gd name="T4" fmla="*/ 28 w 196"/>
                <a:gd name="T5" fmla="*/ 139 h 971"/>
                <a:gd name="T6" fmla="*/ 6 w 196"/>
                <a:gd name="T7" fmla="*/ 58 h 971"/>
                <a:gd name="T8" fmla="*/ 0 w 196"/>
                <a:gd name="T9" fmla="*/ 0 h 9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6" h="971">
                  <a:moveTo>
                    <a:pt x="0" y="0"/>
                  </a:moveTo>
                  <a:lnTo>
                    <a:pt x="157" y="620"/>
                  </a:lnTo>
                  <a:lnTo>
                    <a:pt x="196" y="971"/>
                  </a:lnTo>
                  <a:lnTo>
                    <a:pt x="45" y="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2" name="Freeform 183"/>
            <p:cNvSpPr>
              <a:spLocks/>
            </p:cNvSpPr>
            <p:nvPr/>
          </p:nvSpPr>
          <p:spPr bwMode="auto">
            <a:xfrm>
              <a:off x="2815" y="2466"/>
              <a:ext cx="28" cy="139"/>
            </a:xfrm>
            <a:custGeom>
              <a:avLst/>
              <a:gdLst>
                <a:gd name="T0" fmla="*/ 0 w 196"/>
                <a:gd name="T1" fmla="*/ 0 h 971"/>
                <a:gd name="T2" fmla="*/ 22 w 196"/>
                <a:gd name="T3" fmla="*/ 89 h 971"/>
                <a:gd name="T4" fmla="*/ 28 w 196"/>
                <a:gd name="T5" fmla="*/ 139 h 971"/>
                <a:gd name="T6" fmla="*/ 6 w 196"/>
                <a:gd name="T7" fmla="*/ 58 h 971"/>
                <a:gd name="T8" fmla="*/ 0 w 196"/>
                <a:gd name="T9" fmla="*/ 0 h 9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6" h="971">
                  <a:moveTo>
                    <a:pt x="0" y="0"/>
                  </a:moveTo>
                  <a:lnTo>
                    <a:pt x="157" y="620"/>
                  </a:lnTo>
                  <a:lnTo>
                    <a:pt x="196" y="971"/>
                  </a:lnTo>
                  <a:lnTo>
                    <a:pt x="45" y="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9B1A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3" name="Freeform 184"/>
            <p:cNvSpPr>
              <a:spLocks/>
            </p:cNvSpPr>
            <p:nvPr/>
          </p:nvSpPr>
          <p:spPr bwMode="auto">
            <a:xfrm>
              <a:off x="2992" y="2799"/>
              <a:ext cx="2" cy="65"/>
            </a:xfrm>
            <a:custGeom>
              <a:avLst/>
              <a:gdLst>
                <a:gd name="T0" fmla="*/ 2 w 18"/>
                <a:gd name="T1" fmla="*/ 0 h 455"/>
                <a:gd name="T2" fmla="*/ 1 w 18"/>
                <a:gd name="T3" fmla="*/ 45 h 455"/>
                <a:gd name="T4" fmla="*/ 1 w 18"/>
                <a:gd name="T5" fmla="*/ 47 h 455"/>
                <a:gd name="T6" fmla="*/ 1 w 18"/>
                <a:gd name="T7" fmla="*/ 49 h 455"/>
                <a:gd name="T8" fmla="*/ 1 w 18"/>
                <a:gd name="T9" fmla="*/ 51 h 455"/>
                <a:gd name="T10" fmla="*/ 1 w 18"/>
                <a:gd name="T11" fmla="*/ 53 h 455"/>
                <a:gd name="T12" fmla="*/ 1 w 18"/>
                <a:gd name="T13" fmla="*/ 55 h 455"/>
                <a:gd name="T14" fmla="*/ 1 w 18"/>
                <a:gd name="T15" fmla="*/ 57 h 455"/>
                <a:gd name="T16" fmla="*/ 0 w 18"/>
                <a:gd name="T17" fmla="*/ 59 h 455"/>
                <a:gd name="T18" fmla="*/ 0 w 18"/>
                <a:gd name="T19" fmla="*/ 61 h 455"/>
                <a:gd name="T20" fmla="*/ 0 w 18"/>
                <a:gd name="T21" fmla="*/ 63 h 455"/>
                <a:gd name="T22" fmla="*/ 0 w 18"/>
                <a:gd name="T23" fmla="*/ 65 h 455"/>
                <a:gd name="T24" fmla="*/ 0 w 18"/>
                <a:gd name="T25" fmla="*/ 23 h 455"/>
                <a:gd name="T26" fmla="*/ 1 w 18"/>
                <a:gd name="T27" fmla="*/ 20 h 455"/>
                <a:gd name="T28" fmla="*/ 1 w 18"/>
                <a:gd name="T29" fmla="*/ 18 h 455"/>
                <a:gd name="T30" fmla="*/ 1 w 18"/>
                <a:gd name="T31" fmla="*/ 16 h 455"/>
                <a:gd name="T32" fmla="*/ 1 w 18"/>
                <a:gd name="T33" fmla="*/ 14 h 455"/>
                <a:gd name="T34" fmla="*/ 1 w 18"/>
                <a:gd name="T35" fmla="*/ 11 h 455"/>
                <a:gd name="T36" fmla="*/ 1 w 18"/>
                <a:gd name="T37" fmla="*/ 9 h 455"/>
                <a:gd name="T38" fmla="*/ 2 w 18"/>
                <a:gd name="T39" fmla="*/ 7 h 455"/>
                <a:gd name="T40" fmla="*/ 2 w 18"/>
                <a:gd name="T41" fmla="*/ 4 h 455"/>
                <a:gd name="T42" fmla="*/ 2 w 18"/>
                <a:gd name="T43" fmla="*/ 2 h 455"/>
                <a:gd name="T44" fmla="*/ 2 w 18"/>
                <a:gd name="T45" fmla="*/ 0 h 45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" h="455">
                  <a:moveTo>
                    <a:pt x="18" y="0"/>
                  </a:moveTo>
                  <a:lnTo>
                    <a:pt x="12" y="317"/>
                  </a:lnTo>
                  <a:lnTo>
                    <a:pt x="11" y="331"/>
                  </a:lnTo>
                  <a:lnTo>
                    <a:pt x="10" y="345"/>
                  </a:lnTo>
                  <a:lnTo>
                    <a:pt x="9" y="359"/>
                  </a:lnTo>
                  <a:lnTo>
                    <a:pt x="8" y="372"/>
                  </a:lnTo>
                  <a:lnTo>
                    <a:pt x="7" y="386"/>
                  </a:lnTo>
                  <a:lnTo>
                    <a:pt x="6" y="400"/>
                  </a:lnTo>
                  <a:lnTo>
                    <a:pt x="4" y="414"/>
                  </a:lnTo>
                  <a:lnTo>
                    <a:pt x="3" y="427"/>
                  </a:lnTo>
                  <a:lnTo>
                    <a:pt x="2" y="441"/>
                  </a:lnTo>
                  <a:lnTo>
                    <a:pt x="0" y="455"/>
                  </a:lnTo>
                  <a:lnTo>
                    <a:pt x="4" y="158"/>
                  </a:lnTo>
                  <a:lnTo>
                    <a:pt x="6" y="142"/>
                  </a:lnTo>
                  <a:lnTo>
                    <a:pt x="7" y="126"/>
                  </a:lnTo>
                  <a:lnTo>
                    <a:pt x="9" y="111"/>
                  </a:lnTo>
                  <a:lnTo>
                    <a:pt x="11" y="95"/>
                  </a:lnTo>
                  <a:lnTo>
                    <a:pt x="12" y="79"/>
                  </a:lnTo>
                  <a:lnTo>
                    <a:pt x="13" y="63"/>
                  </a:lnTo>
                  <a:lnTo>
                    <a:pt x="15" y="47"/>
                  </a:lnTo>
                  <a:lnTo>
                    <a:pt x="16" y="31"/>
                  </a:lnTo>
                  <a:lnTo>
                    <a:pt x="17" y="1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4" name="Freeform 185"/>
            <p:cNvSpPr>
              <a:spLocks/>
            </p:cNvSpPr>
            <p:nvPr/>
          </p:nvSpPr>
          <p:spPr bwMode="auto">
            <a:xfrm>
              <a:off x="2990" y="2822"/>
              <a:ext cx="2" cy="54"/>
            </a:xfrm>
            <a:custGeom>
              <a:avLst/>
              <a:gdLst>
                <a:gd name="T0" fmla="*/ 2 w 16"/>
                <a:gd name="T1" fmla="*/ 0 h 379"/>
                <a:gd name="T2" fmla="*/ 2 w 16"/>
                <a:gd name="T3" fmla="*/ 42 h 379"/>
                <a:gd name="T4" fmla="*/ 1 w 16"/>
                <a:gd name="T5" fmla="*/ 44 h 379"/>
                <a:gd name="T6" fmla="*/ 1 w 16"/>
                <a:gd name="T7" fmla="*/ 46 h 379"/>
                <a:gd name="T8" fmla="*/ 1 w 16"/>
                <a:gd name="T9" fmla="*/ 48 h 379"/>
                <a:gd name="T10" fmla="*/ 1 w 16"/>
                <a:gd name="T11" fmla="*/ 50 h 379"/>
                <a:gd name="T12" fmla="*/ 0 w 16"/>
                <a:gd name="T13" fmla="*/ 52 h 379"/>
                <a:gd name="T14" fmla="*/ 0 w 16"/>
                <a:gd name="T15" fmla="*/ 54 h 379"/>
                <a:gd name="T16" fmla="*/ 0 w 16"/>
                <a:gd name="T17" fmla="*/ 13 h 379"/>
                <a:gd name="T18" fmla="*/ 1 w 16"/>
                <a:gd name="T19" fmla="*/ 11 h 379"/>
                <a:gd name="T20" fmla="*/ 1 w 16"/>
                <a:gd name="T21" fmla="*/ 9 h 379"/>
                <a:gd name="T22" fmla="*/ 1 w 16"/>
                <a:gd name="T23" fmla="*/ 7 h 379"/>
                <a:gd name="T24" fmla="*/ 2 w 16"/>
                <a:gd name="T25" fmla="*/ 4 h 379"/>
                <a:gd name="T26" fmla="*/ 2 w 16"/>
                <a:gd name="T27" fmla="*/ 2 h 379"/>
                <a:gd name="T28" fmla="*/ 2 w 16"/>
                <a:gd name="T29" fmla="*/ 0 h 3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379">
                  <a:moveTo>
                    <a:pt x="16" y="0"/>
                  </a:moveTo>
                  <a:lnTo>
                    <a:pt x="12" y="297"/>
                  </a:lnTo>
                  <a:lnTo>
                    <a:pt x="10" y="310"/>
                  </a:lnTo>
                  <a:lnTo>
                    <a:pt x="8" y="324"/>
                  </a:lnTo>
                  <a:lnTo>
                    <a:pt x="7" y="338"/>
                  </a:lnTo>
                  <a:lnTo>
                    <a:pt x="5" y="351"/>
                  </a:lnTo>
                  <a:lnTo>
                    <a:pt x="3" y="365"/>
                  </a:lnTo>
                  <a:lnTo>
                    <a:pt x="0" y="379"/>
                  </a:lnTo>
                  <a:lnTo>
                    <a:pt x="3" y="93"/>
                  </a:lnTo>
                  <a:lnTo>
                    <a:pt x="5" y="78"/>
                  </a:lnTo>
                  <a:lnTo>
                    <a:pt x="7" y="62"/>
                  </a:lnTo>
                  <a:lnTo>
                    <a:pt x="10" y="47"/>
                  </a:lnTo>
                  <a:lnTo>
                    <a:pt x="12" y="31"/>
                  </a:lnTo>
                  <a:lnTo>
                    <a:pt x="14" y="1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5" name="Freeform 186"/>
            <p:cNvSpPr>
              <a:spLocks/>
            </p:cNvSpPr>
            <p:nvPr/>
          </p:nvSpPr>
          <p:spPr bwMode="auto">
            <a:xfrm>
              <a:off x="2990" y="2799"/>
              <a:ext cx="4" cy="77"/>
            </a:xfrm>
            <a:custGeom>
              <a:avLst/>
              <a:gdLst>
                <a:gd name="T0" fmla="*/ 4 w 30"/>
                <a:gd name="T1" fmla="*/ 0 h 537"/>
                <a:gd name="T2" fmla="*/ 3 w 30"/>
                <a:gd name="T3" fmla="*/ 45 h 537"/>
                <a:gd name="T4" fmla="*/ 3 w 30"/>
                <a:gd name="T5" fmla="*/ 47 h 537"/>
                <a:gd name="T6" fmla="*/ 3 w 30"/>
                <a:gd name="T7" fmla="*/ 49 h 537"/>
                <a:gd name="T8" fmla="*/ 3 w 30"/>
                <a:gd name="T9" fmla="*/ 51 h 537"/>
                <a:gd name="T10" fmla="*/ 3 w 30"/>
                <a:gd name="T11" fmla="*/ 53 h 537"/>
                <a:gd name="T12" fmla="*/ 3 w 30"/>
                <a:gd name="T13" fmla="*/ 55 h 537"/>
                <a:gd name="T14" fmla="*/ 2 w 30"/>
                <a:gd name="T15" fmla="*/ 57 h 537"/>
                <a:gd name="T16" fmla="*/ 2 w 30"/>
                <a:gd name="T17" fmla="*/ 59 h 537"/>
                <a:gd name="T18" fmla="*/ 2 w 30"/>
                <a:gd name="T19" fmla="*/ 61 h 537"/>
                <a:gd name="T20" fmla="*/ 2 w 30"/>
                <a:gd name="T21" fmla="*/ 63 h 537"/>
                <a:gd name="T22" fmla="*/ 2 w 30"/>
                <a:gd name="T23" fmla="*/ 65 h 537"/>
                <a:gd name="T24" fmla="*/ 1 w 30"/>
                <a:gd name="T25" fmla="*/ 67 h 537"/>
                <a:gd name="T26" fmla="*/ 1 w 30"/>
                <a:gd name="T27" fmla="*/ 69 h 537"/>
                <a:gd name="T28" fmla="*/ 1 w 30"/>
                <a:gd name="T29" fmla="*/ 71 h 537"/>
                <a:gd name="T30" fmla="*/ 1 w 30"/>
                <a:gd name="T31" fmla="*/ 73 h 537"/>
                <a:gd name="T32" fmla="*/ 0 w 30"/>
                <a:gd name="T33" fmla="*/ 75 h 537"/>
                <a:gd name="T34" fmla="*/ 0 w 30"/>
                <a:gd name="T35" fmla="*/ 77 h 537"/>
                <a:gd name="T36" fmla="*/ 0 w 30"/>
                <a:gd name="T37" fmla="*/ 36 h 537"/>
                <a:gd name="T38" fmla="*/ 1 w 30"/>
                <a:gd name="T39" fmla="*/ 34 h 537"/>
                <a:gd name="T40" fmla="*/ 1 w 30"/>
                <a:gd name="T41" fmla="*/ 32 h 537"/>
                <a:gd name="T42" fmla="*/ 1 w 30"/>
                <a:gd name="T43" fmla="*/ 29 h 537"/>
                <a:gd name="T44" fmla="*/ 2 w 30"/>
                <a:gd name="T45" fmla="*/ 27 h 537"/>
                <a:gd name="T46" fmla="*/ 2 w 30"/>
                <a:gd name="T47" fmla="*/ 25 h 537"/>
                <a:gd name="T48" fmla="*/ 2 w 30"/>
                <a:gd name="T49" fmla="*/ 23 h 537"/>
                <a:gd name="T50" fmla="*/ 2 w 30"/>
                <a:gd name="T51" fmla="*/ 20 h 537"/>
                <a:gd name="T52" fmla="*/ 3 w 30"/>
                <a:gd name="T53" fmla="*/ 18 h 537"/>
                <a:gd name="T54" fmla="*/ 3 w 30"/>
                <a:gd name="T55" fmla="*/ 16 h 537"/>
                <a:gd name="T56" fmla="*/ 3 w 30"/>
                <a:gd name="T57" fmla="*/ 14 h 537"/>
                <a:gd name="T58" fmla="*/ 3 w 30"/>
                <a:gd name="T59" fmla="*/ 11 h 537"/>
                <a:gd name="T60" fmla="*/ 3 w 30"/>
                <a:gd name="T61" fmla="*/ 9 h 537"/>
                <a:gd name="T62" fmla="*/ 4 w 30"/>
                <a:gd name="T63" fmla="*/ 7 h 537"/>
                <a:gd name="T64" fmla="*/ 4 w 30"/>
                <a:gd name="T65" fmla="*/ 4 h 537"/>
                <a:gd name="T66" fmla="*/ 4 w 30"/>
                <a:gd name="T67" fmla="*/ 2 h 537"/>
                <a:gd name="T68" fmla="*/ 4 w 30"/>
                <a:gd name="T69" fmla="*/ 0 h 5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0" h="537">
                  <a:moveTo>
                    <a:pt x="30" y="0"/>
                  </a:moveTo>
                  <a:lnTo>
                    <a:pt x="24" y="317"/>
                  </a:lnTo>
                  <a:lnTo>
                    <a:pt x="23" y="331"/>
                  </a:lnTo>
                  <a:lnTo>
                    <a:pt x="22" y="345"/>
                  </a:lnTo>
                  <a:lnTo>
                    <a:pt x="21" y="359"/>
                  </a:lnTo>
                  <a:lnTo>
                    <a:pt x="20" y="372"/>
                  </a:lnTo>
                  <a:lnTo>
                    <a:pt x="19" y="386"/>
                  </a:lnTo>
                  <a:lnTo>
                    <a:pt x="18" y="400"/>
                  </a:lnTo>
                  <a:lnTo>
                    <a:pt x="16" y="414"/>
                  </a:lnTo>
                  <a:lnTo>
                    <a:pt x="15" y="427"/>
                  </a:lnTo>
                  <a:lnTo>
                    <a:pt x="14" y="441"/>
                  </a:lnTo>
                  <a:lnTo>
                    <a:pt x="12" y="455"/>
                  </a:lnTo>
                  <a:lnTo>
                    <a:pt x="10" y="468"/>
                  </a:lnTo>
                  <a:lnTo>
                    <a:pt x="8" y="482"/>
                  </a:lnTo>
                  <a:lnTo>
                    <a:pt x="7" y="496"/>
                  </a:lnTo>
                  <a:lnTo>
                    <a:pt x="5" y="509"/>
                  </a:lnTo>
                  <a:lnTo>
                    <a:pt x="3" y="523"/>
                  </a:lnTo>
                  <a:lnTo>
                    <a:pt x="0" y="537"/>
                  </a:lnTo>
                  <a:lnTo>
                    <a:pt x="3" y="251"/>
                  </a:lnTo>
                  <a:lnTo>
                    <a:pt x="5" y="236"/>
                  </a:lnTo>
                  <a:lnTo>
                    <a:pt x="7" y="220"/>
                  </a:lnTo>
                  <a:lnTo>
                    <a:pt x="10" y="205"/>
                  </a:lnTo>
                  <a:lnTo>
                    <a:pt x="12" y="189"/>
                  </a:lnTo>
                  <a:lnTo>
                    <a:pt x="14" y="173"/>
                  </a:lnTo>
                  <a:lnTo>
                    <a:pt x="16" y="158"/>
                  </a:lnTo>
                  <a:lnTo>
                    <a:pt x="18" y="142"/>
                  </a:lnTo>
                  <a:lnTo>
                    <a:pt x="19" y="126"/>
                  </a:lnTo>
                  <a:lnTo>
                    <a:pt x="21" y="111"/>
                  </a:lnTo>
                  <a:lnTo>
                    <a:pt x="23" y="95"/>
                  </a:lnTo>
                  <a:lnTo>
                    <a:pt x="24" y="79"/>
                  </a:lnTo>
                  <a:lnTo>
                    <a:pt x="25" y="63"/>
                  </a:lnTo>
                  <a:lnTo>
                    <a:pt x="27" y="47"/>
                  </a:lnTo>
                  <a:lnTo>
                    <a:pt x="28" y="31"/>
                  </a:lnTo>
                  <a:lnTo>
                    <a:pt x="29" y="1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6" name="Freeform 187"/>
            <p:cNvSpPr>
              <a:spLocks/>
            </p:cNvSpPr>
            <p:nvPr/>
          </p:nvSpPr>
          <p:spPr bwMode="auto">
            <a:xfrm>
              <a:off x="3017" y="2866"/>
              <a:ext cx="19" cy="75"/>
            </a:xfrm>
            <a:custGeom>
              <a:avLst/>
              <a:gdLst>
                <a:gd name="T0" fmla="*/ 19 w 134"/>
                <a:gd name="T1" fmla="*/ 0 h 524"/>
                <a:gd name="T2" fmla="*/ 13 w 134"/>
                <a:gd name="T3" fmla="*/ 37 h 524"/>
                <a:gd name="T4" fmla="*/ 0 w 134"/>
                <a:gd name="T5" fmla="*/ 75 h 524"/>
                <a:gd name="T6" fmla="*/ 4 w 134"/>
                <a:gd name="T7" fmla="*/ 44 h 524"/>
                <a:gd name="T8" fmla="*/ 19 w 134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524">
                  <a:moveTo>
                    <a:pt x="134" y="0"/>
                  </a:moveTo>
                  <a:lnTo>
                    <a:pt x="91" y="257"/>
                  </a:lnTo>
                  <a:lnTo>
                    <a:pt x="0" y="524"/>
                  </a:lnTo>
                  <a:lnTo>
                    <a:pt x="31" y="30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7" name="Freeform 188"/>
            <p:cNvSpPr>
              <a:spLocks/>
            </p:cNvSpPr>
            <p:nvPr/>
          </p:nvSpPr>
          <p:spPr bwMode="auto">
            <a:xfrm>
              <a:off x="2965" y="2910"/>
              <a:ext cx="56" cy="40"/>
            </a:xfrm>
            <a:custGeom>
              <a:avLst/>
              <a:gdLst>
                <a:gd name="T0" fmla="*/ 56 w 392"/>
                <a:gd name="T1" fmla="*/ 0 h 278"/>
                <a:gd name="T2" fmla="*/ 52 w 392"/>
                <a:gd name="T3" fmla="*/ 31 h 278"/>
                <a:gd name="T4" fmla="*/ 3 w 392"/>
                <a:gd name="T5" fmla="*/ 40 h 278"/>
                <a:gd name="T6" fmla="*/ 0 w 392"/>
                <a:gd name="T7" fmla="*/ 10 h 278"/>
                <a:gd name="T8" fmla="*/ 56 w 392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2" h="278">
                  <a:moveTo>
                    <a:pt x="392" y="0"/>
                  </a:moveTo>
                  <a:lnTo>
                    <a:pt x="361" y="216"/>
                  </a:lnTo>
                  <a:lnTo>
                    <a:pt x="21" y="278"/>
                  </a:lnTo>
                  <a:lnTo>
                    <a:pt x="0" y="72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8" name="Freeform 189"/>
            <p:cNvSpPr>
              <a:spLocks/>
            </p:cNvSpPr>
            <p:nvPr/>
          </p:nvSpPr>
          <p:spPr bwMode="auto">
            <a:xfrm>
              <a:off x="2956" y="2921"/>
              <a:ext cx="12" cy="45"/>
            </a:xfrm>
            <a:custGeom>
              <a:avLst/>
              <a:gdLst>
                <a:gd name="T0" fmla="*/ 9 w 81"/>
                <a:gd name="T1" fmla="*/ 0 h 317"/>
                <a:gd name="T2" fmla="*/ 12 w 81"/>
                <a:gd name="T3" fmla="*/ 29 h 317"/>
                <a:gd name="T4" fmla="*/ 11 w 81"/>
                <a:gd name="T5" fmla="*/ 32 h 317"/>
                <a:gd name="T6" fmla="*/ 9 w 81"/>
                <a:gd name="T7" fmla="*/ 35 h 317"/>
                <a:gd name="T8" fmla="*/ 8 w 81"/>
                <a:gd name="T9" fmla="*/ 37 h 317"/>
                <a:gd name="T10" fmla="*/ 7 w 81"/>
                <a:gd name="T11" fmla="*/ 40 h 317"/>
                <a:gd name="T12" fmla="*/ 6 w 81"/>
                <a:gd name="T13" fmla="*/ 43 h 317"/>
                <a:gd name="T14" fmla="*/ 4 w 81"/>
                <a:gd name="T15" fmla="*/ 45 h 317"/>
                <a:gd name="T16" fmla="*/ 0 w 81"/>
                <a:gd name="T17" fmla="*/ 18 h 317"/>
                <a:gd name="T18" fmla="*/ 2 w 81"/>
                <a:gd name="T19" fmla="*/ 15 h 317"/>
                <a:gd name="T20" fmla="*/ 3 w 81"/>
                <a:gd name="T21" fmla="*/ 12 h 317"/>
                <a:gd name="T22" fmla="*/ 5 w 81"/>
                <a:gd name="T23" fmla="*/ 9 h 317"/>
                <a:gd name="T24" fmla="*/ 6 w 81"/>
                <a:gd name="T25" fmla="*/ 6 h 317"/>
                <a:gd name="T26" fmla="*/ 8 w 81"/>
                <a:gd name="T27" fmla="*/ 3 h 317"/>
                <a:gd name="T28" fmla="*/ 9 w 81"/>
                <a:gd name="T29" fmla="*/ 0 h 3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1" h="317">
                  <a:moveTo>
                    <a:pt x="60" y="0"/>
                  </a:moveTo>
                  <a:lnTo>
                    <a:pt x="81" y="206"/>
                  </a:lnTo>
                  <a:lnTo>
                    <a:pt x="72" y="226"/>
                  </a:lnTo>
                  <a:lnTo>
                    <a:pt x="64" y="244"/>
                  </a:lnTo>
                  <a:lnTo>
                    <a:pt x="56" y="263"/>
                  </a:lnTo>
                  <a:lnTo>
                    <a:pt x="47" y="281"/>
                  </a:lnTo>
                  <a:lnTo>
                    <a:pt x="38" y="300"/>
                  </a:lnTo>
                  <a:lnTo>
                    <a:pt x="29" y="317"/>
                  </a:lnTo>
                  <a:lnTo>
                    <a:pt x="0" y="127"/>
                  </a:lnTo>
                  <a:lnTo>
                    <a:pt x="11" y="106"/>
                  </a:lnTo>
                  <a:lnTo>
                    <a:pt x="21" y="85"/>
                  </a:lnTo>
                  <a:lnTo>
                    <a:pt x="31" y="64"/>
                  </a:lnTo>
                  <a:lnTo>
                    <a:pt x="41" y="43"/>
                  </a:lnTo>
                  <a:lnTo>
                    <a:pt x="51" y="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49" name="Freeform 190"/>
            <p:cNvSpPr>
              <a:spLocks/>
            </p:cNvSpPr>
            <p:nvPr/>
          </p:nvSpPr>
          <p:spPr bwMode="auto">
            <a:xfrm>
              <a:off x="2947" y="2939"/>
              <a:ext cx="14" cy="42"/>
            </a:xfrm>
            <a:custGeom>
              <a:avLst/>
              <a:gdLst>
                <a:gd name="T0" fmla="*/ 10 w 93"/>
                <a:gd name="T1" fmla="*/ 0 h 299"/>
                <a:gd name="T2" fmla="*/ 14 w 93"/>
                <a:gd name="T3" fmla="*/ 27 h 299"/>
                <a:gd name="T4" fmla="*/ 13 w 93"/>
                <a:gd name="T5" fmla="*/ 29 h 299"/>
                <a:gd name="T6" fmla="*/ 11 w 93"/>
                <a:gd name="T7" fmla="*/ 32 h 299"/>
                <a:gd name="T8" fmla="*/ 10 w 93"/>
                <a:gd name="T9" fmla="*/ 34 h 299"/>
                <a:gd name="T10" fmla="*/ 8 w 93"/>
                <a:gd name="T11" fmla="*/ 37 h 299"/>
                <a:gd name="T12" fmla="*/ 7 w 93"/>
                <a:gd name="T13" fmla="*/ 39 h 299"/>
                <a:gd name="T14" fmla="*/ 6 w 93"/>
                <a:gd name="T15" fmla="*/ 42 h 299"/>
                <a:gd name="T16" fmla="*/ 0 w 93"/>
                <a:gd name="T17" fmla="*/ 18 h 299"/>
                <a:gd name="T18" fmla="*/ 2 w 93"/>
                <a:gd name="T19" fmla="*/ 15 h 299"/>
                <a:gd name="T20" fmla="*/ 3 w 93"/>
                <a:gd name="T21" fmla="*/ 12 h 299"/>
                <a:gd name="T22" fmla="*/ 5 w 93"/>
                <a:gd name="T23" fmla="*/ 9 h 299"/>
                <a:gd name="T24" fmla="*/ 7 w 93"/>
                <a:gd name="T25" fmla="*/ 6 h 299"/>
                <a:gd name="T26" fmla="*/ 8 w 93"/>
                <a:gd name="T27" fmla="*/ 3 h 299"/>
                <a:gd name="T28" fmla="*/ 10 w 93"/>
                <a:gd name="T29" fmla="*/ 0 h 2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3" h="299">
                  <a:moveTo>
                    <a:pt x="64" y="0"/>
                  </a:moveTo>
                  <a:lnTo>
                    <a:pt x="93" y="190"/>
                  </a:lnTo>
                  <a:lnTo>
                    <a:pt x="84" y="209"/>
                  </a:lnTo>
                  <a:lnTo>
                    <a:pt x="75" y="227"/>
                  </a:lnTo>
                  <a:lnTo>
                    <a:pt x="66" y="245"/>
                  </a:lnTo>
                  <a:lnTo>
                    <a:pt x="56" y="263"/>
                  </a:lnTo>
                  <a:lnTo>
                    <a:pt x="46" y="281"/>
                  </a:lnTo>
                  <a:lnTo>
                    <a:pt x="37" y="299"/>
                  </a:lnTo>
                  <a:lnTo>
                    <a:pt x="0" y="125"/>
                  </a:lnTo>
                  <a:lnTo>
                    <a:pt x="11" y="104"/>
                  </a:lnTo>
                  <a:lnTo>
                    <a:pt x="22" y="84"/>
                  </a:lnTo>
                  <a:lnTo>
                    <a:pt x="33" y="63"/>
                  </a:lnTo>
                  <a:lnTo>
                    <a:pt x="44" y="42"/>
                  </a:lnTo>
                  <a:lnTo>
                    <a:pt x="54" y="2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0" name="Freeform 191"/>
            <p:cNvSpPr>
              <a:spLocks/>
            </p:cNvSpPr>
            <p:nvPr/>
          </p:nvSpPr>
          <p:spPr bwMode="auto">
            <a:xfrm>
              <a:off x="2941" y="2957"/>
              <a:ext cx="12" cy="35"/>
            </a:xfrm>
            <a:custGeom>
              <a:avLst/>
              <a:gdLst>
                <a:gd name="T0" fmla="*/ 7 w 84"/>
                <a:gd name="T1" fmla="*/ 0 h 245"/>
                <a:gd name="T2" fmla="*/ 12 w 84"/>
                <a:gd name="T3" fmla="*/ 25 h 245"/>
                <a:gd name="T4" fmla="*/ 10 w 84"/>
                <a:gd name="T5" fmla="*/ 27 h 245"/>
                <a:gd name="T6" fmla="*/ 9 w 84"/>
                <a:gd name="T7" fmla="*/ 30 h 245"/>
                <a:gd name="T8" fmla="*/ 8 w 84"/>
                <a:gd name="T9" fmla="*/ 32 h 245"/>
                <a:gd name="T10" fmla="*/ 6 w 84"/>
                <a:gd name="T11" fmla="*/ 35 h 245"/>
                <a:gd name="T12" fmla="*/ 0 w 84"/>
                <a:gd name="T13" fmla="*/ 12 h 245"/>
                <a:gd name="T14" fmla="*/ 2 w 84"/>
                <a:gd name="T15" fmla="*/ 9 h 245"/>
                <a:gd name="T16" fmla="*/ 3 w 84"/>
                <a:gd name="T17" fmla="*/ 6 h 245"/>
                <a:gd name="T18" fmla="*/ 5 w 84"/>
                <a:gd name="T19" fmla="*/ 3 h 245"/>
                <a:gd name="T20" fmla="*/ 7 w 84"/>
                <a:gd name="T21" fmla="*/ 0 h 2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4" h="245">
                  <a:moveTo>
                    <a:pt x="47" y="0"/>
                  </a:moveTo>
                  <a:lnTo>
                    <a:pt x="84" y="174"/>
                  </a:lnTo>
                  <a:lnTo>
                    <a:pt x="73" y="192"/>
                  </a:lnTo>
                  <a:lnTo>
                    <a:pt x="63" y="209"/>
                  </a:lnTo>
                  <a:lnTo>
                    <a:pt x="53" y="227"/>
                  </a:lnTo>
                  <a:lnTo>
                    <a:pt x="43" y="245"/>
                  </a:lnTo>
                  <a:lnTo>
                    <a:pt x="0" y="81"/>
                  </a:lnTo>
                  <a:lnTo>
                    <a:pt x="12" y="60"/>
                  </a:lnTo>
                  <a:lnTo>
                    <a:pt x="23" y="41"/>
                  </a:lnTo>
                  <a:lnTo>
                    <a:pt x="36" y="2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1" name="Freeform 192"/>
            <p:cNvSpPr>
              <a:spLocks/>
            </p:cNvSpPr>
            <p:nvPr/>
          </p:nvSpPr>
          <p:spPr bwMode="auto">
            <a:xfrm>
              <a:off x="2941" y="2921"/>
              <a:ext cx="27" cy="71"/>
            </a:xfrm>
            <a:custGeom>
              <a:avLst/>
              <a:gdLst>
                <a:gd name="T0" fmla="*/ 24 w 192"/>
                <a:gd name="T1" fmla="*/ 0 h 497"/>
                <a:gd name="T2" fmla="*/ 27 w 192"/>
                <a:gd name="T3" fmla="*/ 29 h 497"/>
                <a:gd name="T4" fmla="*/ 26 w 192"/>
                <a:gd name="T5" fmla="*/ 32 h 497"/>
                <a:gd name="T6" fmla="*/ 25 w 192"/>
                <a:gd name="T7" fmla="*/ 35 h 497"/>
                <a:gd name="T8" fmla="*/ 23 w 192"/>
                <a:gd name="T9" fmla="*/ 38 h 497"/>
                <a:gd name="T10" fmla="*/ 22 w 192"/>
                <a:gd name="T11" fmla="*/ 40 h 497"/>
                <a:gd name="T12" fmla="*/ 21 w 192"/>
                <a:gd name="T13" fmla="*/ 43 h 497"/>
                <a:gd name="T14" fmla="*/ 20 w 192"/>
                <a:gd name="T15" fmla="*/ 45 h 497"/>
                <a:gd name="T16" fmla="*/ 18 w 192"/>
                <a:gd name="T17" fmla="*/ 48 h 497"/>
                <a:gd name="T18" fmla="*/ 17 w 192"/>
                <a:gd name="T19" fmla="*/ 51 h 497"/>
                <a:gd name="T20" fmla="*/ 16 w 192"/>
                <a:gd name="T21" fmla="*/ 53 h 497"/>
                <a:gd name="T22" fmla="*/ 14 w 192"/>
                <a:gd name="T23" fmla="*/ 56 h 497"/>
                <a:gd name="T24" fmla="*/ 13 w 192"/>
                <a:gd name="T25" fmla="*/ 58 h 497"/>
                <a:gd name="T26" fmla="*/ 12 w 192"/>
                <a:gd name="T27" fmla="*/ 61 h 497"/>
                <a:gd name="T28" fmla="*/ 10 w 192"/>
                <a:gd name="T29" fmla="*/ 63 h 497"/>
                <a:gd name="T30" fmla="*/ 9 w 192"/>
                <a:gd name="T31" fmla="*/ 66 h 497"/>
                <a:gd name="T32" fmla="*/ 7 w 192"/>
                <a:gd name="T33" fmla="*/ 68 h 497"/>
                <a:gd name="T34" fmla="*/ 6 w 192"/>
                <a:gd name="T35" fmla="*/ 71 h 497"/>
                <a:gd name="T36" fmla="*/ 0 w 192"/>
                <a:gd name="T37" fmla="*/ 48 h 497"/>
                <a:gd name="T38" fmla="*/ 2 w 192"/>
                <a:gd name="T39" fmla="*/ 45 h 497"/>
                <a:gd name="T40" fmla="*/ 3 w 192"/>
                <a:gd name="T41" fmla="*/ 42 h 497"/>
                <a:gd name="T42" fmla="*/ 5 w 192"/>
                <a:gd name="T43" fmla="*/ 39 h 497"/>
                <a:gd name="T44" fmla="*/ 7 w 192"/>
                <a:gd name="T45" fmla="*/ 36 h 497"/>
                <a:gd name="T46" fmla="*/ 8 w 192"/>
                <a:gd name="T47" fmla="*/ 33 h 497"/>
                <a:gd name="T48" fmla="*/ 10 w 192"/>
                <a:gd name="T49" fmla="*/ 30 h 497"/>
                <a:gd name="T50" fmla="*/ 11 w 192"/>
                <a:gd name="T51" fmla="*/ 27 h 497"/>
                <a:gd name="T52" fmla="*/ 13 w 192"/>
                <a:gd name="T53" fmla="*/ 24 h 497"/>
                <a:gd name="T54" fmla="*/ 14 w 192"/>
                <a:gd name="T55" fmla="*/ 21 h 497"/>
                <a:gd name="T56" fmla="*/ 16 w 192"/>
                <a:gd name="T57" fmla="*/ 18 h 497"/>
                <a:gd name="T58" fmla="*/ 17 w 192"/>
                <a:gd name="T59" fmla="*/ 15 h 497"/>
                <a:gd name="T60" fmla="*/ 19 w 192"/>
                <a:gd name="T61" fmla="*/ 12 h 497"/>
                <a:gd name="T62" fmla="*/ 20 w 192"/>
                <a:gd name="T63" fmla="*/ 9 h 497"/>
                <a:gd name="T64" fmla="*/ 21 w 192"/>
                <a:gd name="T65" fmla="*/ 6 h 497"/>
                <a:gd name="T66" fmla="*/ 23 w 192"/>
                <a:gd name="T67" fmla="*/ 3 h 497"/>
                <a:gd name="T68" fmla="*/ 24 w 192"/>
                <a:gd name="T69" fmla="*/ 0 h 49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497">
                  <a:moveTo>
                    <a:pt x="171" y="0"/>
                  </a:moveTo>
                  <a:lnTo>
                    <a:pt x="192" y="206"/>
                  </a:lnTo>
                  <a:lnTo>
                    <a:pt x="183" y="226"/>
                  </a:lnTo>
                  <a:lnTo>
                    <a:pt x="175" y="244"/>
                  </a:lnTo>
                  <a:lnTo>
                    <a:pt x="167" y="263"/>
                  </a:lnTo>
                  <a:lnTo>
                    <a:pt x="158" y="281"/>
                  </a:lnTo>
                  <a:lnTo>
                    <a:pt x="149" y="300"/>
                  </a:lnTo>
                  <a:lnTo>
                    <a:pt x="140" y="317"/>
                  </a:lnTo>
                  <a:lnTo>
                    <a:pt x="131" y="336"/>
                  </a:lnTo>
                  <a:lnTo>
                    <a:pt x="122" y="354"/>
                  </a:lnTo>
                  <a:lnTo>
                    <a:pt x="113" y="372"/>
                  </a:lnTo>
                  <a:lnTo>
                    <a:pt x="103" y="390"/>
                  </a:lnTo>
                  <a:lnTo>
                    <a:pt x="93" y="408"/>
                  </a:lnTo>
                  <a:lnTo>
                    <a:pt x="84" y="426"/>
                  </a:lnTo>
                  <a:lnTo>
                    <a:pt x="73" y="444"/>
                  </a:lnTo>
                  <a:lnTo>
                    <a:pt x="63" y="461"/>
                  </a:lnTo>
                  <a:lnTo>
                    <a:pt x="53" y="479"/>
                  </a:lnTo>
                  <a:lnTo>
                    <a:pt x="43" y="497"/>
                  </a:lnTo>
                  <a:lnTo>
                    <a:pt x="0" y="333"/>
                  </a:lnTo>
                  <a:lnTo>
                    <a:pt x="12" y="312"/>
                  </a:lnTo>
                  <a:lnTo>
                    <a:pt x="23" y="293"/>
                  </a:lnTo>
                  <a:lnTo>
                    <a:pt x="36" y="272"/>
                  </a:lnTo>
                  <a:lnTo>
                    <a:pt x="47" y="252"/>
                  </a:lnTo>
                  <a:lnTo>
                    <a:pt x="58" y="231"/>
                  </a:lnTo>
                  <a:lnTo>
                    <a:pt x="69" y="211"/>
                  </a:lnTo>
                  <a:lnTo>
                    <a:pt x="80" y="190"/>
                  </a:lnTo>
                  <a:lnTo>
                    <a:pt x="91" y="169"/>
                  </a:lnTo>
                  <a:lnTo>
                    <a:pt x="101" y="148"/>
                  </a:lnTo>
                  <a:lnTo>
                    <a:pt x="111" y="127"/>
                  </a:lnTo>
                  <a:lnTo>
                    <a:pt x="122" y="106"/>
                  </a:lnTo>
                  <a:lnTo>
                    <a:pt x="132" y="85"/>
                  </a:lnTo>
                  <a:lnTo>
                    <a:pt x="142" y="64"/>
                  </a:lnTo>
                  <a:lnTo>
                    <a:pt x="152" y="43"/>
                  </a:lnTo>
                  <a:lnTo>
                    <a:pt x="162" y="22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2" name="Freeform 193"/>
            <p:cNvSpPr>
              <a:spLocks/>
            </p:cNvSpPr>
            <p:nvPr/>
          </p:nvSpPr>
          <p:spPr bwMode="auto">
            <a:xfrm>
              <a:off x="2934" y="3012"/>
              <a:ext cx="34" cy="50"/>
            </a:xfrm>
            <a:custGeom>
              <a:avLst/>
              <a:gdLst>
                <a:gd name="T0" fmla="*/ 31 w 242"/>
                <a:gd name="T1" fmla="*/ 0 h 349"/>
                <a:gd name="T2" fmla="*/ 34 w 242"/>
                <a:gd name="T3" fmla="*/ 18 h 349"/>
                <a:gd name="T4" fmla="*/ 7 w 242"/>
                <a:gd name="T5" fmla="*/ 50 h 349"/>
                <a:gd name="T6" fmla="*/ 0 w 242"/>
                <a:gd name="T7" fmla="*/ 37 h 349"/>
                <a:gd name="T8" fmla="*/ 31 w 242"/>
                <a:gd name="T9" fmla="*/ 0 h 3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2" h="349">
                  <a:moveTo>
                    <a:pt x="221" y="0"/>
                  </a:moveTo>
                  <a:lnTo>
                    <a:pt x="242" y="124"/>
                  </a:lnTo>
                  <a:lnTo>
                    <a:pt x="49" y="349"/>
                  </a:lnTo>
                  <a:lnTo>
                    <a:pt x="0" y="259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3" name="Freeform 194"/>
            <p:cNvSpPr>
              <a:spLocks/>
            </p:cNvSpPr>
            <p:nvPr/>
          </p:nvSpPr>
          <p:spPr bwMode="auto">
            <a:xfrm>
              <a:off x="2888" y="3037"/>
              <a:ext cx="53" cy="25"/>
            </a:xfrm>
            <a:custGeom>
              <a:avLst/>
              <a:gdLst>
                <a:gd name="T0" fmla="*/ 46 w 368"/>
                <a:gd name="T1" fmla="*/ 12 h 171"/>
                <a:gd name="T2" fmla="*/ 53 w 368"/>
                <a:gd name="T3" fmla="*/ 25 h 171"/>
                <a:gd name="T4" fmla="*/ 13 w 368"/>
                <a:gd name="T5" fmla="*/ 15 h 171"/>
                <a:gd name="T6" fmla="*/ 0 w 368"/>
                <a:gd name="T7" fmla="*/ 0 h 171"/>
                <a:gd name="T8" fmla="*/ 46 w 368"/>
                <a:gd name="T9" fmla="*/ 12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8" h="171">
                  <a:moveTo>
                    <a:pt x="319" y="81"/>
                  </a:moveTo>
                  <a:lnTo>
                    <a:pt x="368" y="171"/>
                  </a:lnTo>
                  <a:lnTo>
                    <a:pt x="90" y="100"/>
                  </a:lnTo>
                  <a:lnTo>
                    <a:pt x="0" y="0"/>
                  </a:lnTo>
                  <a:lnTo>
                    <a:pt x="319" y="8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4" name="Freeform 195"/>
            <p:cNvSpPr>
              <a:spLocks/>
            </p:cNvSpPr>
            <p:nvPr/>
          </p:nvSpPr>
          <p:spPr bwMode="auto">
            <a:xfrm>
              <a:off x="2873" y="3037"/>
              <a:ext cx="28" cy="28"/>
            </a:xfrm>
            <a:custGeom>
              <a:avLst/>
              <a:gdLst>
                <a:gd name="T0" fmla="*/ 15 w 196"/>
                <a:gd name="T1" fmla="*/ 0 h 194"/>
                <a:gd name="T2" fmla="*/ 28 w 196"/>
                <a:gd name="T3" fmla="*/ 14 h 194"/>
                <a:gd name="T4" fmla="*/ 25 w 196"/>
                <a:gd name="T5" fmla="*/ 18 h 194"/>
                <a:gd name="T6" fmla="*/ 22 w 196"/>
                <a:gd name="T7" fmla="*/ 21 h 194"/>
                <a:gd name="T8" fmla="*/ 18 w 196"/>
                <a:gd name="T9" fmla="*/ 25 h 194"/>
                <a:gd name="T10" fmla="*/ 15 w 196"/>
                <a:gd name="T11" fmla="*/ 28 h 194"/>
                <a:gd name="T12" fmla="*/ 0 w 196"/>
                <a:gd name="T13" fmla="*/ 15 h 194"/>
                <a:gd name="T14" fmla="*/ 4 w 196"/>
                <a:gd name="T15" fmla="*/ 12 h 194"/>
                <a:gd name="T16" fmla="*/ 8 w 196"/>
                <a:gd name="T17" fmla="*/ 8 h 194"/>
                <a:gd name="T18" fmla="*/ 11 w 196"/>
                <a:gd name="T19" fmla="*/ 4 h 194"/>
                <a:gd name="T20" fmla="*/ 15 w 196"/>
                <a:gd name="T21" fmla="*/ 0 h 1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6" h="194">
                  <a:moveTo>
                    <a:pt x="106" y="0"/>
                  </a:moveTo>
                  <a:lnTo>
                    <a:pt x="196" y="100"/>
                  </a:lnTo>
                  <a:lnTo>
                    <a:pt x="174" y="124"/>
                  </a:lnTo>
                  <a:lnTo>
                    <a:pt x="151" y="147"/>
                  </a:lnTo>
                  <a:lnTo>
                    <a:pt x="128" y="171"/>
                  </a:lnTo>
                  <a:lnTo>
                    <a:pt x="104" y="194"/>
                  </a:lnTo>
                  <a:lnTo>
                    <a:pt x="0" y="106"/>
                  </a:lnTo>
                  <a:lnTo>
                    <a:pt x="27" y="81"/>
                  </a:lnTo>
                  <a:lnTo>
                    <a:pt x="54" y="54"/>
                  </a:lnTo>
                  <a:lnTo>
                    <a:pt x="80" y="2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5" name="Freeform 196"/>
            <p:cNvSpPr>
              <a:spLocks/>
            </p:cNvSpPr>
            <p:nvPr/>
          </p:nvSpPr>
          <p:spPr bwMode="auto">
            <a:xfrm>
              <a:off x="2857" y="3052"/>
              <a:ext cx="31" cy="25"/>
            </a:xfrm>
            <a:custGeom>
              <a:avLst/>
              <a:gdLst>
                <a:gd name="T0" fmla="*/ 16 w 216"/>
                <a:gd name="T1" fmla="*/ 0 h 176"/>
                <a:gd name="T2" fmla="*/ 31 w 216"/>
                <a:gd name="T3" fmla="*/ 13 h 176"/>
                <a:gd name="T4" fmla="*/ 28 w 216"/>
                <a:gd name="T5" fmla="*/ 16 h 176"/>
                <a:gd name="T6" fmla="*/ 24 w 216"/>
                <a:gd name="T7" fmla="*/ 19 h 176"/>
                <a:gd name="T8" fmla="*/ 21 w 216"/>
                <a:gd name="T9" fmla="*/ 22 h 176"/>
                <a:gd name="T10" fmla="*/ 17 w 216"/>
                <a:gd name="T11" fmla="*/ 25 h 176"/>
                <a:gd name="T12" fmla="*/ 0 w 216"/>
                <a:gd name="T13" fmla="*/ 14 h 176"/>
                <a:gd name="T14" fmla="*/ 4 w 216"/>
                <a:gd name="T15" fmla="*/ 11 h 176"/>
                <a:gd name="T16" fmla="*/ 8 w 216"/>
                <a:gd name="T17" fmla="*/ 7 h 176"/>
                <a:gd name="T18" fmla="*/ 12 w 216"/>
                <a:gd name="T19" fmla="*/ 4 h 176"/>
                <a:gd name="T20" fmla="*/ 16 w 216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" h="176">
                  <a:moveTo>
                    <a:pt x="112" y="0"/>
                  </a:moveTo>
                  <a:lnTo>
                    <a:pt x="216" y="88"/>
                  </a:lnTo>
                  <a:lnTo>
                    <a:pt x="192" y="110"/>
                  </a:lnTo>
                  <a:lnTo>
                    <a:pt x="169" y="133"/>
                  </a:lnTo>
                  <a:lnTo>
                    <a:pt x="144" y="154"/>
                  </a:lnTo>
                  <a:lnTo>
                    <a:pt x="119" y="176"/>
                  </a:lnTo>
                  <a:lnTo>
                    <a:pt x="0" y="102"/>
                  </a:lnTo>
                  <a:lnTo>
                    <a:pt x="29" y="77"/>
                  </a:lnTo>
                  <a:lnTo>
                    <a:pt x="57" y="52"/>
                  </a:lnTo>
                  <a:lnTo>
                    <a:pt x="85" y="26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6" name="Freeform 197"/>
            <p:cNvSpPr>
              <a:spLocks/>
            </p:cNvSpPr>
            <p:nvPr/>
          </p:nvSpPr>
          <p:spPr bwMode="auto">
            <a:xfrm>
              <a:off x="2841" y="3067"/>
              <a:ext cx="33" cy="22"/>
            </a:xfrm>
            <a:custGeom>
              <a:avLst/>
              <a:gdLst>
                <a:gd name="T0" fmla="*/ 16 w 235"/>
                <a:gd name="T1" fmla="*/ 0 h 157"/>
                <a:gd name="T2" fmla="*/ 33 w 235"/>
                <a:gd name="T3" fmla="*/ 10 h 157"/>
                <a:gd name="T4" fmla="*/ 29 w 235"/>
                <a:gd name="T5" fmla="*/ 13 h 157"/>
                <a:gd name="T6" fmla="*/ 26 w 235"/>
                <a:gd name="T7" fmla="*/ 16 h 157"/>
                <a:gd name="T8" fmla="*/ 22 w 235"/>
                <a:gd name="T9" fmla="*/ 19 h 157"/>
                <a:gd name="T10" fmla="*/ 19 w 235"/>
                <a:gd name="T11" fmla="*/ 22 h 157"/>
                <a:gd name="T12" fmla="*/ 0 w 235"/>
                <a:gd name="T13" fmla="*/ 13 h 157"/>
                <a:gd name="T14" fmla="*/ 4 w 235"/>
                <a:gd name="T15" fmla="*/ 10 h 157"/>
                <a:gd name="T16" fmla="*/ 8 w 235"/>
                <a:gd name="T17" fmla="*/ 7 h 157"/>
                <a:gd name="T18" fmla="*/ 12 w 235"/>
                <a:gd name="T19" fmla="*/ 4 h 157"/>
                <a:gd name="T20" fmla="*/ 16 w 235"/>
                <a:gd name="T21" fmla="*/ 0 h 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5" h="157">
                  <a:moveTo>
                    <a:pt x="116" y="0"/>
                  </a:moveTo>
                  <a:lnTo>
                    <a:pt x="235" y="74"/>
                  </a:lnTo>
                  <a:lnTo>
                    <a:pt x="210" y="96"/>
                  </a:lnTo>
                  <a:lnTo>
                    <a:pt x="185" y="116"/>
                  </a:lnTo>
                  <a:lnTo>
                    <a:pt x="159" y="137"/>
                  </a:lnTo>
                  <a:lnTo>
                    <a:pt x="134" y="157"/>
                  </a:lnTo>
                  <a:lnTo>
                    <a:pt x="0" y="96"/>
                  </a:lnTo>
                  <a:lnTo>
                    <a:pt x="29" y="72"/>
                  </a:lnTo>
                  <a:lnTo>
                    <a:pt x="59" y="48"/>
                  </a:lnTo>
                  <a:lnTo>
                    <a:pt x="88" y="25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7" name="Freeform 198"/>
            <p:cNvSpPr>
              <a:spLocks/>
            </p:cNvSpPr>
            <p:nvPr/>
          </p:nvSpPr>
          <p:spPr bwMode="auto">
            <a:xfrm>
              <a:off x="2823" y="3081"/>
              <a:ext cx="37" cy="19"/>
            </a:xfrm>
            <a:custGeom>
              <a:avLst/>
              <a:gdLst>
                <a:gd name="T0" fmla="*/ 18 w 255"/>
                <a:gd name="T1" fmla="*/ 0 h 138"/>
                <a:gd name="T2" fmla="*/ 37 w 255"/>
                <a:gd name="T3" fmla="*/ 8 h 138"/>
                <a:gd name="T4" fmla="*/ 33 w 255"/>
                <a:gd name="T5" fmla="*/ 11 h 138"/>
                <a:gd name="T6" fmla="*/ 29 w 255"/>
                <a:gd name="T7" fmla="*/ 14 h 138"/>
                <a:gd name="T8" fmla="*/ 26 w 255"/>
                <a:gd name="T9" fmla="*/ 17 h 138"/>
                <a:gd name="T10" fmla="*/ 22 w 255"/>
                <a:gd name="T11" fmla="*/ 19 h 138"/>
                <a:gd name="T12" fmla="*/ 0 w 255"/>
                <a:gd name="T13" fmla="*/ 12 h 138"/>
                <a:gd name="T14" fmla="*/ 4 w 255"/>
                <a:gd name="T15" fmla="*/ 9 h 138"/>
                <a:gd name="T16" fmla="*/ 9 w 255"/>
                <a:gd name="T17" fmla="*/ 6 h 138"/>
                <a:gd name="T18" fmla="*/ 13 w 255"/>
                <a:gd name="T19" fmla="*/ 3 h 138"/>
                <a:gd name="T20" fmla="*/ 18 w 255"/>
                <a:gd name="T21" fmla="*/ 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138">
                  <a:moveTo>
                    <a:pt x="121" y="0"/>
                  </a:moveTo>
                  <a:lnTo>
                    <a:pt x="255" y="61"/>
                  </a:lnTo>
                  <a:lnTo>
                    <a:pt x="229" y="81"/>
                  </a:lnTo>
                  <a:lnTo>
                    <a:pt x="202" y="100"/>
                  </a:lnTo>
                  <a:lnTo>
                    <a:pt x="176" y="120"/>
                  </a:lnTo>
                  <a:lnTo>
                    <a:pt x="149" y="138"/>
                  </a:lnTo>
                  <a:lnTo>
                    <a:pt x="0" y="89"/>
                  </a:lnTo>
                  <a:lnTo>
                    <a:pt x="30" y="67"/>
                  </a:lnTo>
                  <a:lnTo>
                    <a:pt x="61" y="45"/>
                  </a:lnTo>
                  <a:lnTo>
                    <a:pt x="91" y="22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8" name="Freeform 199"/>
            <p:cNvSpPr>
              <a:spLocks/>
            </p:cNvSpPr>
            <p:nvPr/>
          </p:nvSpPr>
          <p:spPr bwMode="auto">
            <a:xfrm>
              <a:off x="2823" y="3037"/>
              <a:ext cx="78" cy="63"/>
            </a:xfrm>
            <a:custGeom>
              <a:avLst/>
              <a:gdLst>
                <a:gd name="T0" fmla="*/ 65 w 545"/>
                <a:gd name="T1" fmla="*/ 0 h 442"/>
                <a:gd name="T2" fmla="*/ 78 w 545"/>
                <a:gd name="T3" fmla="*/ 14 h 442"/>
                <a:gd name="T4" fmla="*/ 75 w 545"/>
                <a:gd name="T5" fmla="*/ 18 h 442"/>
                <a:gd name="T6" fmla="*/ 72 w 545"/>
                <a:gd name="T7" fmla="*/ 21 h 442"/>
                <a:gd name="T8" fmla="*/ 68 w 545"/>
                <a:gd name="T9" fmla="*/ 24 h 442"/>
                <a:gd name="T10" fmla="*/ 65 w 545"/>
                <a:gd name="T11" fmla="*/ 28 h 442"/>
                <a:gd name="T12" fmla="*/ 61 w 545"/>
                <a:gd name="T13" fmla="*/ 31 h 442"/>
                <a:gd name="T14" fmla="*/ 58 w 545"/>
                <a:gd name="T15" fmla="*/ 34 h 442"/>
                <a:gd name="T16" fmla="*/ 55 w 545"/>
                <a:gd name="T17" fmla="*/ 37 h 442"/>
                <a:gd name="T18" fmla="*/ 51 w 545"/>
                <a:gd name="T19" fmla="*/ 40 h 442"/>
                <a:gd name="T20" fmla="*/ 47 w 545"/>
                <a:gd name="T21" fmla="*/ 43 h 442"/>
                <a:gd name="T22" fmla="*/ 44 w 545"/>
                <a:gd name="T23" fmla="*/ 46 h 442"/>
                <a:gd name="T24" fmla="*/ 40 w 545"/>
                <a:gd name="T25" fmla="*/ 49 h 442"/>
                <a:gd name="T26" fmla="*/ 36 w 545"/>
                <a:gd name="T27" fmla="*/ 52 h 442"/>
                <a:gd name="T28" fmla="*/ 33 w 545"/>
                <a:gd name="T29" fmla="*/ 55 h 442"/>
                <a:gd name="T30" fmla="*/ 29 w 545"/>
                <a:gd name="T31" fmla="*/ 58 h 442"/>
                <a:gd name="T32" fmla="*/ 25 w 545"/>
                <a:gd name="T33" fmla="*/ 60 h 442"/>
                <a:gd name="T34" fmla="*/ 21 w 545"/>
                <a:gd name="T35" fmla="*/ 63 h 442"/>
                <a:gd name="T36" fmla="*/ 0 w 545"/>
                <a:gd name="T37" fmla="*/ 56 h 442"/>
                <a:gd name="T38" fmla="*/ 4 w 545"/>
                <a:gd name="T39" fmla="*/ 53 h 442"/>
                <a:gd name="T40" fmla="*/ 9 w 545"/>
                <a:gd name="T41" fmla="*/ 50 h 442"/>
                <a:gd name="T42" fmla="*/ 13 w 545"/>
                <a:gd name="T43" fmla="*/ 46 h 442"/>
                <a:gd name="T44" fmla="*/ 17 w 545"/>
                <a:gd name="T45" fmla="*/ 43 h 442"/>
                <a:gd name="T46" fmla="*/ 21 w 545"/>
                <a:gd name="T47" fmla="*/ 40 h 442"/>
                <a:gd name="T48" fmla="*/ 26 w 545"/>
                <a:gd name="T49" fmla="*/ 36 h 442"/>
                <a:gd name="T50" fmla="*/ 30 w 545"/>
                <a:gd name="T51" fmla="*/ 33 h 442"/>
                <a:gd name="T52" fmla="*/ 34 w 545"/>
                <a:gd name="T53" fmla="*/ 30 h 442"/>
                <a:gd name="T54" fmla="*/ 38 w 545"/>
                <a:gd name="T55" fmla="*/ 26 h 442"/>
                <a:gd name="T56" fmla="*/ 42 w 545"/>
                <a:gd name="T57" fmla="*/ 23 h 442"/>
                <a:gd name="T58" fmla="*/ 46 w 545"/>
                <a:gd name="T59" fmla="*/ 19 h 442"/>
                <a:gd name="T60" fmla="*/ 50 w 545"/>
                <a:gd name="T61" fmla="*/ 15 h 442"/>
                <a:gd name="T62" fmla="*/ 54 w 545"/>
                <a:gd name="T63" fmla="*/ 12 h 442"/>
                <a:gd name="T64" fmla="*/ 58 w 545"/>
                <a:gd name="T65" fmla="*/ 8 h 442"/>
                <a:gd name="T66" fmla="*/ 61 w 545"/>
                <a:gd name="T67" fmla="*/ 4 h 442"/>
                <a:gd name="T68" fmla="*/ 65 w 545"/>
                <a:gd name="T69" fmla="*/ 0 h 4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45" h="442">
                  <a:moveTo>
                    <a:pt x="455" y="0"/>
                  </a:moveTo>
                  <a:lnTo>
                    <a:pt x="545" y="100"/>
                  </a:lnTo>
                  <a:lnTo>
                    <a:pt x="523" y="124"/>
                  </a:lnTo>
                  <a:lnTo>
                    <a:pt x="500" y="147"/>
                  </a:lnTo>
                  <a:lnTo>
                    <a:pt x="477" y="171"/>
                  </a:lnTo>
                  <a:lnTo>
                    <a:pt x="453" y="194"/>
                  </a:lnTo>
                  <a:lnTo>
                    <a:pt x="429" y="216"/>
                  </a:lnTo>
                  <a:lnTo>
                    <a:pt x="406" y="239"/>
                  </a:lnTo>
                  <a:lnTo>
                    <a:pt x="381" y="260"/>
                  </a:lnTo>
                  <a:lnTo>
                    <a:pt x="356" y="282"/>
                  </a:lnTo>
                  <a:lnTo>
                    <a:pt x="331" y="304"/>
                  </a:lnTo>
                  <a:lnTo>
                    <a:pt x="306" y="324"/>
                  </a:lnTo>
                  <a:lnTo>
                    <a:pt x="280" y="345"/>
                  </a:lnTo>
                  <a:lnTo>
                    <a:pt x="255" y="365"/>
                  </a:lnTo>
                  <a:lnTo>
                    <a:pt x="229" y="385"/>
                  </a:lnTo>
                  <a:lnTo>
                    <a:pt x="202" y="404"/>
                  </a:lnTo>
                  <a:lnTo>
                    <a:pt x="176" y="424"/>
                  </a:lnTo>
                  <a:lnTo>
                    <a:pt x="149" y="442"/>
                  </a:lnTo>
                  <a:lnTo>
                    <a:pt x="0" y="393"/>
                  </a:lnTo>
                  <a:lnTo>
                    <a:pt x="30" y="371"/>
                  </a:lnTo>
                  <a:lnTo>
                    <a:pt x="61" y="349"/>
                  </a:lnTo>
                  <a:lnTo>
                    <a:pt x="91" y="326"/>
                  </a:lnTo>
                  <a:lnTo>
                    <a:pt x="121" y="304"/>
                  </a:lnTo>
                  <a:lnTo>
                    <a:pt x="150" y="280"/>
                  </a:lnTo>
                  <a:lnTo>
                    <a:pt x="180" y="256"/>
                  </a:lnTo>
                  <a:lnTo>
                    <a:pt x="209" y="233"/>
                  </a:lnTo>
                  <a:lnTo>
                    <a:pt x="237" y="208"/>
                  </a:lnTo>
                  <a:lnTo>
                    <a:pt x="266" y="183"/>
                  </a:lnTo>
                  <a:lnTo>
                    <a:pt x="294" y="158"/>
                  </a:lnTo>
                  <a:lnTo>
                    <a:pt x="322" y="132"/>
                  </a:lnTo>
                  <a:lnTo>
                    <a:pt x="349" y="106"/>
                  </a:lnTo>
                  <a:lnTo>
                    <a:pt x="376" y="81"/>
                  </a:lnTo>
                  <a:lnTo>
                    <a:pt x="403" y="54"/>
                  </a:lnTo>
                  <a:lnTo>
                    <a:pt x="429" y="26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59" name="Freeform 200"/>
            <p:cNvSpPr>
              <a:spLocks/>
            </p:cNvSpPr>
            <p:nvPr/>
          </p:nvSpPr>
          <p:spPr bwMode="auto">
            <a:xfrm>
              <a:off x="2823" y="3093"/>
              <a:ext cx="22" cy="51"/>
            </a:xfrm>
            <a:custGeom>
              <a:avLst/>
              <a:gdLst>
                <a:gd name="T0" fmla="*/ 0 w 153"/>
                <a:gd name="T1" fmla="*/ 0 h 355"/>
                <a:gd name="T2" fmla="*/ 21 w 153"/>
                <a:gd name="T3" fmla="*/ 7 h 355"/>
                <a:gd name="T4" fmla="*/ 22 w 153"/>
                <a:gd name="T5" fmla="*/ 51 h 355"/>
                <a:gd name="T6" fmla="*/ 0 w 153"/>
                <a:gd name="T7" fmla="*/ 50 h 355"/>
                <a:gd name="T8" fmla="*/ 0 w 153"/>
                <a:gd name="T9" fmla="*/ 0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3" h="355">
                  <a:moveTo>
                    <a:pt x="0" y="0"/>
                  </a:moveTo>
                  <a:lnTo>
                    <a:pt x="149" y="49"/>
                  </a:lnTo>
                  <a:lnTo>
                    <a:pt x="153" y="355"/>
                  </a:lnTo>
                  <a:lnTo>
                    <a:pt x="3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0" name="Freeform 201"/>
            <p:cNvSpPr>
              <a:spLocks/>
            </p:cNvSpPr>
            <p:nvPr/>
          </p:nvSpPr>
          <p:spPr bwMode="auto">
            <a:xfrm>
              <a:off x="2779" y="3143"/>
              <a:ext cx="66" cy="17"/>
            </a:xfrm>
            <a:custGeom>
              <a:avLst/>
              <a:gdLst>
                <a:gd name="T0" fmla="*/ 45 w 462"/>
                <a:gd name="T1" fmla="*/ 0 h 119"/>
                <a:gd name="T2" fmla="*/ 66 w 462"/>
                <a:gd name="T3" fmla="*/ 1 h 119"/>
                <a:gd name="T4" fmla="*/ 27 w 462"/>
                <a:gd name="T5" fmla="*/ 15 h 119"/>
                <a:gd name="T6" fmla="*/ 0 w 462"/>
                <a:gd name="T7" fmla="*/ 17 h 119"/>
                <a:gd name="T8" fmla="*/ 45 w 462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2" h="119">
                  <a:moveTo>
                    <a:pt x="312" y="0"/>
                  </a:moveTo>
                  <a:lnTo>
                    <a:pt x="462" y="4"/>
                  </a:lnTo>
                  <a:lnTo>
                    <a:pt x="190" y="108"/>
                  </a:lnTo>
                  <a:lnTo>
                    <a:pt x="0" y="119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1" name="Freeform 202"/>
            <p:cNvSpPr>
              <a:spLocks/>
            </p:cNvSpPr>
            <p:nvPr/>
          </p:nvSpPr>
          <p:spPr bwMode="auto">
            <a:xfrm>
              <a:off x="2566" y="2919"/>
              <a:ext cx="71" cy="41"/>
            </a:xfrm>
            <a:custGeom>
              <a:avLst/>
              <a:gdLst>
                <a:gd name="T0" fmla="*/ 18 w 493"/>
                <a:gd name="T1" fmla="*/ 13 h 287"/>
                <a:gd name="T2" fmla="*/ 71 w 493"/>
                <a:gd name="T3" fmla="*/ 41 h 287"/>
                <a:gd name="T4" fmla="*/ 67 w 493"/>
                <a:gd name="T5" fmla="*/ 39 h 287"/>
                <a:gd name="T6" fmla="*/ 63 w 493"/>
                <a:gd name="T7" fmla="*/ 36 h 287"/>
                <a:gd name="T8" fmla="*/ 59 w 493"/>
                <a:gd name="T9" fmla="*/ 33 h 287"/>
                <a:gd name="T10" fmla="*/ 55 w 493"/>
                <a:gd name="T11" fmla="*/ 30 h 287"/>
                <a:gd name="T12" fmla="*/ 0 w 493"/>
                <a:gd name="T13" fmla="*/ 0 h 287"/>
                <a:gd name="T14" fmla="*/ 4 w 493"/>
                <a:gd name="T15" fmla="*/ 4 h 287"/>
                <a:gd name="T16" fmla="*/ 9 w 493"/>
                <a:gd name="T17" fmla="*/ 7 h 287"/>
                <a:gd name="T18" fmla="*/ 13 w 493"/>
                <a:gd name="T19" fmla="*/ 10 h 287"/>
                <a:gd name="T20" fmla="*/ 18 w 493"/>
                <a:gd name="T21" fmla="*/ 13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287">
                  <a:moveTo>
                    <a:pt x="125" y="90"/>
                  </a:moveTo>
                  <a:lnTo>
                    <a:pt x="493" y="287"/>
                  </a:lnTo>
                  <a:lnTo>
                    <a:pt x="463" y="270"/>
                  </a:lnTo>
                  <a:lnTo>
                    <a:pt x="436" y="250"/>
                  </a:lnTo>
                  <a:lnTo>
                    <a:pt x="409" y="230"/>
                  </a:lnTo>
                  <a:lnTo>
                    <a:pt x="383" y="208"/>
                  </a:lnTo>
                  <a:lnTo>
                    <a:pt x="0" y="0"/>
                  </a:lnTo>
                  <a:lnTo>
                    <a:pt x="29" y="25"/>
                  </a:lnTo>
                  <a:lnTo>
                    <a:pt x="60" y="49"/>
                  </a:lnTo>
                  <a:lnTo>
                    <a:pt x="93" y="71"/>
                  </a:lnTo>
                  <a:lnTo>
                    <a:pt x="125" y="9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2" name="Freeform 203"/>
            <p:cNvSpPr>
              <a:spLocks/>
            </p:cNvSpPr>
            <p:nvPr/>
          </p:nvSpPr>
          <p:spPr bwMode="auto">
            <a:xfrm>
              <a:off x="2765" y="2736"/>
              <a:ext cx="37" cy="65"/>
            </a:xfrm>
            <a:custGeom>
              <a:avLst/>
              <a:gdLst>
                <a:gd name="T0" fmla="*/ 0 w 257"/>
                <a:gd name="T1" fmla="*/ 0 h 460"/>
                <a:gd name="T2" fmla="*/ 29 w 257"/>
                <a:gd name="T3" fmla="*/ 53 h 460"/>
                <a:gd name="T4" fmla="*/ 32 w 257"/>
                <a:gd name="T5" fmla="*/ 57 h 460"/>
                <a:gd name="T6" fmla="*/ 35 w 257"/>
                <a:gd name="T7" fmla="*/ 61 h 460"/>
                <a:gd name="T8" fmla="*/ 37 w 257"/>
                <a:gd name="T9" fmla="*/ 65 h 460"/>
                <a:gd name="T10" fmla="*/ 9 w 257"/>
                <a:gd name="T11" fmla="*/ 14 h 460"/>
                <a:gd name="T12" fmla="*/ 6 w 257"/>
                <a:gd name="T13" fmla="*/ 9 h 460"/>
                <a:gd name="T14" fmla="*/ 3 w 257"/>
                <a:gd name="T15" fmla="*/ 5 h 460"/>
                <a:gd name="T16" fmla="*/ 0 w 257"/>
                <a:gd name="T17" fmla="*/ 0 h 4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7" h="460">
                  <a:moveTo>
                    <a:pt x="0" y="0"/>
                  </a:moveTo>
                  <a:lnTo>
                    <a:pt x="202" y="376"/>
                  </a:lnTo>
                  <a:lnTo>
                    <a:pt x="222" y="402"/>
                  </a:lnTo>
                  <a:lnTo>
                    <a:pt x="241" y="431"/>
                  </a:lnTo>
                  <a:lnTo>
                    <a:pt x="257" y="460"/>
                  </a:lnTo>
                  <a:lnTo>
                    <a:pt x="63" y="97"/>
                  </a:lnTo>
                  <a:lnTo>
                    <a:pt x="44" y="64"/>
                  </a:lnTo>
                  <a:lnTo>
                    <a:pt x="2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3" name="Freeform 204"/>
            <p:cNvSpPr>
              <a:spLocks/>
            </p:cNvSpPr>
            <p:nvPr/>
          </p:nvSpPr>
          <p:spPr bwMode="auto">
            <a:xfrm>
              <a:off x="2532" y="2696"/>
              <a:ext cx="269" cy="263"/>
            </a:xfrm>
            <a:custGeom>
              <a:avLst/>
              <a:gdLst>
                <a:gd name="T0" fmla="*/ 695 w 1882"/>
                <a:gd name="T1" fmla="*/ 1827 h 1844"/>
                <a:gd name="T2" fmla="*/ 615 w 1882"/>
                <a:gd name="T3" fmla="*/ 1765 h 1844"/>
                <a:gd name="T4" fmla="*/ 546 w 1882"/>
                <a:gd name="T5" fmla="*/ 1691 h 1844"/>
                <a:gd name="T6" fmla="*/ 491 w 1882"/>
                <a:gd name="T7" fmla="*/ 1607 h 1844"/>
                <a:gd name="T8" fmla="*/ 449 w 1882"/>
                <a:gd name="T9" fmla="*/ 1513 h 1844"/>
                <a:gd name="T10" fmla="*/ 423 w 1882"/>
                <a:gd name="T11" fmla="*/ 1409 h 1844"/>
                <a:gd name="T12" fmla="*/ 414 w 1882"/>
                <a:gd name="T13" fmla="*/ 1298 h 1844"/>
                <a:gd name="T14" fmla="*/ 422 w 1882"/>
                <a:gd name="T15" fmla="*/ 1182 h 1844"/>
                <a:gd name="T16" fmla="*/ 449 w 1882"/>
                <a:gd name="T17" fmla="*/ 1068 h 1844"/>
                <a:gd name="T18" fmla="*/ 490 w 1882"/>
                <a:gd name="T19" fmla="*/ 959 h 1844"/>
                <a:gd name="T20" fmla="*/ 545 w 1882"/>
                <a:gd name="T21" fmla="*/ 855 h 1844"/>
                <a:gd name="T22" fmla="*/ 614 w 1882"/>
                <a:gd name="T23" fmla="*/ 760 h 1844"/>
                <a:gd name="T24" fmla="*/ 695 w 1882"/>
                <a:gd name="T25" fmla="*/ 671 h 1844"/>
                <a:gd name="T26" fmla="*/ 786 w 1882"/>
                <a:gd name="T27" fmla="*/ 594 h 1844"/>
                <a:gd name="T28" fmla="*/ 885 w 1882"/>
                <a:gd name="T29" fmla="*/ 529 h 1844"/>
                <a:gd name="T30" fmla="*/ 992 w 1882"/>
                <a:gd name="T31" fmla="*/ 476 h 1844"/>
                <a:gd name="T32" fmla="*/ 1105 w 1882"/>
                <a:gd name="T33" fmla="*/ 438 h 1844"/>
                <a:gd name="T34" fmla="*/ 1223 w 1882"/>
                <a:gd name="T35" fmla="*/ 416 h 1844"/>
                <a:gd name="T36" fmla="*/ 1340 w 1882"/>
                <a:gd name="T37" fmla="*/ 411 h 1844"/>
                <a:gd name="T38" fmla="*/ 1451 w 1882"/>
                <a:gd name="T39" fmla="*/ 423 h 1844"/>
                <a:gd name="T40" fmla="*/ 1554 w 1882"/>
                <a:gd name="T41" fmla="*/ 452 h 1844"/>
                <a:gd name="T42" fmla="*/ 1648 w 1882"/>
                <a:gd name="T43" fmla="*/ 495 h 1844"/>
                <a:gd name="T44" fmla="*/ 1732 w 1882"/>
                <a:gd name="T45" fmla="*/ 551 h 1844"/>
                <a:gd name="T46" fmla="*/ 1805 w 1882"/>
                <a:gd name="T47" fmla="*/ 621 h 1844"/>
                <a:gd name="T48" fmla="*/ 1866 w 1882"/>
                <a:gd name="T49" fmla="*/ 702 h 1844"/>
                <a:gd name="T50" fmla="*/ 1669 w 1882"/>
                <a:gd name="T51" fmla="*/ 335 h 1844"/>
                <a:gd name="T52" fmla="*/ 1600 w 1882"/>
                <a:gd name="T53" fmla="*/ 242 h 1844"/>
                <a:gd name="T54" fmla="*/ 1516 w 1882"/>
                <a:gd name="T55" fmla="*/ 162 h 1844"/>
                <a:gd name="T56" fmla="*/ 1419 w 1882"/>
                <a:gd name="T57" fmla="*/ 96 h 1844"/>
                <a:gd name="T58" fmla="*/ 1311 w 1882"/>
                <a:gd name="T59" fmla="*/ 47 h 1844"/>
                <a:gd name="T60" fmla="*/ 1192 w 1882"/>
                <a:gd name="T61" fmla="*/ 14 h 1844"/>
                <a:gd name="T62" fmla="*/ 1065 w 1882"/>
                <a:gd name="T63" fmla="*/ 1 h 1844"/>
                <a:gd name="T64" fmla="*/ 930 w 1882"/>
                <a:gd name="T65" fmla="*/ 6 h 1844"/>
                <a:gd name="T66" fmla="*/ 795 w 1882"/>
                <a:gd name="T67" fmla="*/ 32 h 1844"/>
                <a:gd name="T68" fmla="*/ 666 w 1882"/>
                <a:gd name="T69" fmla="*/ 76 h 1844"/>
                <a:gd name="T70" fmla="*/ 542 w 1882"/>
                <a:gd name="T71" fmla="*/ 136 h 1844"/>
                <a:gd name="T72" fmla="*/ 427 w 1882"/>
                <a:gd name="T73" fmla="*/ 211 h 1844"/>
                <a:gd name="T74" fmla="*/ 324 w 1882"/>
                <a:gd name="T75" fmla="*/ 301 h 1844"/>
                <a:gd name="T76" fmla="*/ 231 w 1882"/>
                <a:gd name="T77" fmla="*/ 400 h 1844"/>
                <a:gd name="T78" fmla="*/ 152 w 1882"/>
                <a:gd name="T79" fmla="*/ 511 h 1844"/>
                <a:gd name="T80" fmla="*/ 87 w 1882"/>
                <a:gd name="T81" fmla="*/ 630 h 1844"/>
                <a:gd name="T82" fmla="*/ 40 w 1882"/>
                <a:gd name="T83" fmla="*/ 756 h 1844"/>
                <a:gd name="T84" fmla="*/ 10 w 1882"/>
                <a:gd name="T85" fmla="*/ 886 h 1844"/>
                <a:gd name="T86" fmla="*/ 0 w 1882"/>
                <a:gd name="T87" fmla="*/ 1020 h 1844"/>
                <a:gd name="T88" fmla="*/ 11 w 1882"/>
                <a:gd name="T89" fmla="*/ 1147 h 1844"/>
                <a:gd name="T90" fmla="*/ 41 w 1882"/>
                <a:gd name="T91" fmla="*/ 1266 h 1844"/>
                <a:gd name="T92" fmla="*/ 88 w 1882"/>
                <a:gd name="T93" fmla="*/ 1375 h 1844"/>
                <a:gd name="T94" fmla="*/ 153 w 1882"/>
                <a:gd name="T95" fmla="*/ 1473 h 1844"/>
                <a:gd name="T96" fmla="*/ 232 w 1882"/>
                <a:gd name="T97" fmla="*/ 1557 h 1844"/>
                <a:gd name="T98" fmla="*/ 325 w 1882"/>
                <a:gd name="T99" fmla="*/ 1628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2" h="1844">
                  <a:moveTo>
                    <a:pt x="357" y="1647"/>
                  </a:moveTo>
                  <a:lnTo>
                    <a:pt x="725" y="1844"/>
                  </a:lnTo>
                  <a:lnTo>
                    <a:pt x="695" y="1827"/>
                  </a:lnTo>
                  <a:lnTo>
                    <a:pt x="668" y="1807"/>
                  </a:lnTo>
                  <a:lnTo>
                    <a:pt x="641" y="1787"/>
                  </a:lnTo>
                  <a:lnTo>
                    <a:pt x="615" y="1765"/>
                  </a:lnTo>
                  <a:lnTo>
                    <a:pt x="591" y="1742"/>
                  </a:lnTo>
                  <a:lnTo>
                    <a:pt x="568" y="1718"/>
                  </a:lnTo>
                  <a:lnTo>
                    <a:pt x="546" y="1691"/>
                  </a:lnTo>
                  <a:lnTo>
                    <a:pt x="526" y="1665"/>
                  </a:lnTo>
                  <a:lnTo>
                    <a:pt x="507" y="1637"/>
                  </a:lnTo>
                  <a:lnTo>
                    <a:pt x="491" y="1607"/>
                  </a:lnTo>
                  <a:lnTo>
                    <a:pt x="476" y="1576"/>
                  </a:lnTo>
                  <a:lnTo>
                    <a:pt x="461" y="1545"/>
                  </a:lnTo>
                  <a:lnTo>
                    <a:pt x="449" y="1513"/>
                  </a:lnTo>
                  <a:lnTo>
                    <a:pt x="439" y="1479"/>
                  </a:lnTo>
                  <a:lnTo>
                    <a:pt x="430" y="1445"/>
                  </a:lnTo>
                  <a:lnTo>
                    <a:pt x="423" y="1409"/>
                  </a:lnTo>
                  <a:lnTo>
                    <a:pt x="418" y="1373"/>
                  </a:lnTo>
                  <a:lnTo>
                    <a:pt x="415" y="1336"/>
                  </a:lnTo>
                  <a:lnTo>
                    <a:pt x="414" y="1298"/>
                  </a:lnTo>
                  <a:lnTo>
                    <a:pt x="415" y="1259"/>
                  </a:lnTo>
                  <a:lnTo>
                    <a:pt x="418" y="1220"/>
                  </a:lnTo>
                  <a:lnTo>
                    <a:pt x="422" y="1182"/>
                  </a:lnTo>
                  <a:lnTo>
                    <a:pt x="429" y="1143"/>
                  </a:lnTo>
                  <a:lnTo>
                    <a:pt x="438" y="1105"/>
                  </a:lnTo>
                  <a:lnTo>
                    <a:pt x="449" y="1068"/>
                  </a:lnTo>
                  <a:lnTo>
                    <a:pt x="460" y="1031"/>
                  </a:lnTo>
                  <a:lnTo>
                    <a:pt x="475" y="995"/>
                  </a:lnTo>
                  <a:lnTo>
                    <a:pt x="490" y="959"/>
                  </a:lnTo>
                  <a:lnTo>
                    <a:pt x="507" y="923"/>
                  </a:lnTo>
                  <a:lnTo>
                    <a:pt x="526" y="889"/>
                  </a:lnTo>
                  <a:lnTo>
                    <a:pt x="545" y="855"/>
                  </a:lnTo>
                  <a:lnTo>
                    <a:pt x="567" y="822"/>
                  </a:lnTo>
                  <a:lnTo>
                    <a:pt x="591" y="791"/>
                  </a:lnTo>
                  <a:lnTo>
                    <a:pt x="614" y="760"/>
                  </a:lnTo>
                  <a:lnTo>
                    <a:pt x="640" y="729"/>
                  </a:lnTo>
                  <a:lnTo>
                    <a:pt x="667" y="700"/>
                  </a:lnTo>
                  <a:lnTo>
                    <a:pt x="695" y="671"/>
                  </a:lnTo>
                  <a:lnTo>
                    <a:pt x="724" y="645"/>
                  </a:lnTo>
                  <a:lnTo>
                    <a:pt x="754" y="619"/>
                  </a:lnTo>
                  <a:lnTo>
                    <a:pt x="786" y="594"/>
                  </a:lnTo>
                  <a:lnTo>
                    <a:pt x="817" y="572"/>
                  </a:lnTo>
                  <a:lnTo>
                    <a:pt x="851" y="549"/>
                  </a:lnTo>
                  <a:lnTo>
                    <a:pt x="885" y="529"/>
                  </a:lnTo>
                  <a:lnTo>
                    <a:pt x="920" y="510"/>
                  </a:lnTo>
                  <a:lnTo>
                    <a:pt x="956" y="493"/>
                  </a:lnTo>
                  <a:lnTo>
                    <a:pt x="992" y="476"/>
                  </a:lnTo>
                  <a:lnTo>
                    <a:pt x="1029" y="462"/>
                  </a:lnTo>
                  <a:lnTo>
                    <a:pt x="1067" y="450"/>
                  </a:lnTo>
                  <a:lnTo>
                    <a:pt x="1105" y="438"/>
                  </a:lnTo>
                  <a:lnTo>
                    <a:pt x="1144" y="429"/>
                  </a:lnTo>
                  <a:lnTo>
                    <a:pt x="1183" y="422"/>
                  </a:lnTo>
                  <a:lnTo>
                    <a:pt x="1223" y="416"/>
                  </a:lnTo>
                  <a:lnTo>
                    <a:pt x="1263" y="413"/>
                  </a:lnTo>
                  <a:lnTo>
                    <a:pt x="1302" y="411"/>
                  </a:lnTo>
                  <a:lnTo>
                    <a:pt x="1340" y="411"/>
                  </a:lnTo>
                  <a:lnTo>
                    <a:pt x="1378" y="414"/>
                  </a:lnTo>
                  <a:lnTo>
                    <a:pt x="1415" y="417"/>
                  </a:lnTo>
                  <a:lnTo>
                    <a:pt x="1451" y="423"/>
                  </a:lnTo>
                  <a:lnTo>
                    <a:pt x="1486" y="431"/>
                  </a:lnTo>
                  <a:lnTo>
                    <a:pt x="1521" y="440"/>
                  </a:lnTo>
                  <a:lnTo>
                    <a:pt x="1554" y="452"/>
                  </a:lnTo>
                  <a:lnTo>
                    <a:pt x="1587" y="464"/>
                  </a:lnTo>
                  <a:lnTo>
                    <a:pt x="1618" y="478"/>
                  </a:lnTo>
                  <a:lnTo>
                    <a:pt x="1648" y="495"/>
                  </a:lnTo>
                  <a:lnTo>
                    <a:pt x="1678" y="512"/>
                  </a:lnTo>
                  <a:lnTo>
                    <a:pt x="1706" y="531"/>
                  </a:lnTo>
                  <a:lnTo>
                    <a:pt x="1732" y="551"/>
                  </a:lnTo>
                  <a:lnTo>
                    <a:pt x="1758" y="573"/>
                  </a:lnTo>
                  <a:lnTo>
                    <a:pt x="1783" y="596"/>
                  </a:lnTo>
                  <a:lnTo>
                    <a:pt x="1805" y="621"/>
                  </a:lnTo>
                  <a:lnTo>
                    <a:pt x="1827" y="647"/>
                  </a:lnTo>
                  <a:lnTo>
                    <a:pt x="1847" y="673"/>
                  </a:lnTo>
                  <a:lnTo>
                    <a:pt x="1866" y="702"/>
                  </a:lnTo>
                  <a:lnTo>
                    <a:pt x="1882" y="731"/>
                  </a:lnTo>
                  <a:lnTo>
                    <a:pt x="1688" y="368"/>
                  </a:lnTo>
                  <a:lnTo>
                    <a:pt x="1669" y="335"/>
                  </a:lnTo>
                  <a:lnTo>
                    <a:pt x="1647" y="303"/>
                  </a:lnTo>
                  <a:lnTo>
                    <a:pt x="1625" y="271"/>
                  </a:lnTo>
                  <a:lnTo>
                    <a:pt x="1600" y="242"/>
                  </a:lnTo>
                  <a:lnTo>
                    <a:pt x="1573" y="213"/>
                  </a:lnTo>
                  <a:lnTo>
                    <a:pt x="1545" y="187"/>
                  </a:lnTo>
                  <a:lnTo>
                    <a:pt x="1516" y="162"/>
                  </a:lnTo>
                  <a:lnTo>
                    <a:pt x="1485" y="138"/>
                  </a:lnTo>
                  <a:lnTo>
                    <a:pt x="1453" y="117"/>
                  </a:lnTo>
                  <a:lnTo>
                    <a:pt x="1419" y="96"/>
                  </a:lnTo>
                  <a:lnTo>
                    <a:pt x="1384" y="78"/>
                  </a:lnTo>
                  <a:lnTo>
                    <a:pt x="1348" y="61"/>
                  </a:lnTo>
                  <a:lnTo>
                    <a:pt x="1311" y="47"/>
                  </a:lnTo>
                  <a:lnTo>
                    <a:pt x="1272" y="34"/>
                  </a:lnTo>
                  <a:lnTo>
                    <a:pt x="1233" y="23"/>
                  </a:lnTo>
                  <a:lnTo>
                    <a:pt x="1192" y="14"/>
                  </a:lnTo>
                  <a:lnTo>
                    <a:pt x="1151" y="8"/>
                  </a:lnTo>
                  <a:lnTo>
                    <a:pt x="1108" y="3"/>
                  </a:lnTo>
                  <a:lnTo>
                    <a:pt x="1065" y="1"/>
                  </a:lnTo>
                  <a:lnTo>
                    <a:pt x="1021" y="0"/>
                  </a:lnTo>
                  <a:lnTo>
                    <a:pt x="977" y="2"/>
                  </a:lnTo>
                  <a:lnTo>
                    <a:pt x="930" y="6"/>
                  </a:lnTo>
                  <a:lnTo>
                    <a:pt x="885" y="12"/>
                  </a:lnTo>
                  <a:lnTo>
                    <a:pt x="840" y="21"/>
                  </a:lnTo>
                  <a:lnTo>
                    <a:pt x="795" y="32"/>
                  </a:lnTo>
                  <a:lnTo>
                    <a:pt x="751" y="45"/>
                  </a:lnTo>
                  <a:lnTo>
                    <a:pt x="708" y="59"/>
                  </a:lnTo>
                  <a:lnTo>
                    <a:pt x="666" y="76"/>
                  </a:lnTo>
                  <a:lnTo>
                    <a:pt x="623" y="94"/>
                  </a:lnTo>
                  <a:lnTo>
                    <a:pt x="582" y="115"/>
                  </a:lnTo>
                  <a:lnTo>
                    <a:pt x="542" y="136"/>
                  </a:lnTo>
                  <a:lnTo>
                    <a:pt x="503" y="160"/>
                  </a:lnTo>
                  <a:lnTo>
                    <a:pt x="464" y="185"/>
                  </a:lnTo>
                  <a:lnTo>
                    <a:pt x="427" y="211"/>
                  </a:lnTo>
                  <a:lnTo>
                    <a:pt x="391" y="240"/>
                  </a:lnTo>
                  <a:lnTo>
                    <a:pt x="356" y="270"/>
                  </a:lnTo>
                  <a:lnTo>
                    <a:pt x="324" y="301"/>
                  </a:lnTo>
                  <a:lnTo>
                    <a:pt x="291" y="333"/>
                  </a:lnTo>
                  <a:lnTo>
                    <a:pt x="260" y="366"/>
                  </a:lnTo>
                  <a:lnTo>
                    <a:pt x="231" y="400"/>
                  </a:lnTo>
                  <a:lnTo>
                    <a:pt x="203" y="436"/>
                  </a:lnTo>
                  <a:lnTo>
                    <a:pt x="177" y="473"/>
                  </a:lnTo>
                  <a:lnTo>
                    <a:pt x="152" y="511"/>
                  </a:lnTo>
                  <a:lnTo>
                    <a:pt x="128" y="550"/>
                  </a:lnTo>
                  <a:lnTo>
                    <a:pt x="107" y="589"/>
                  </a:lnTo>
                  <a:lnTo>
                    <a:pt x="87" y="630"/>
                  </a:lnTo>
                  <a:lnTo>
                    <a:pt x="70" y="671"/>
                  </a:lnTo>
                  <a:lnTo>
                    <a:pt x="54" y="713"/>
                  </a:lnTo>
                  <a:lnTo>
                    <a:pt x="40" y="756"/>
                  </a:lnTo>
                  <a:lnTo>
                    <a:pt x="28" y="799"/>
                  </a:lnTo>
                  <a:lnTo>
                    <a:pt x="19" y="842"/>
                  </a:lnTo>
                  <a:lnTo>
                    <a:pt x="10" y="886"/>
                  </a:lnTo>
                  <a:lnTo>
                    <a:pt x="5" y="930"/>
                  </a:lnTo>
                  <a:lnTo>
                    <a:pt x="1" y="975"/>
                  </a:lnTo>
                  <a:lnTo>
                    <a:pt x="0" y="1020"/>
                  </a:lnTo>
                  <a:lnTo>
                    <a:pt x="2" y="1063"/>
                  </a:lnTo>
                  <a:lnTo>
                    <a:pt x="5" y="1106"/>
                  </a:lnTo>
                  <a:lnTo>
                    <a:pt x="11" y="1147"/>
                  </a:lnTo>
                  <a:lnTo>
                    <a:pt x="19" y="1188"/>
                  </a:lnTo>
                  <a:lnTo>
                    <a:pt x="29" y="1228"/>
                  </a:lnTo>
                  <a:lnTo>
                    <a:pt x="41" y="1266"/>
                  </a:lnTo>
                  <a:lnTo>
                    <a:pt x="55" y="1304"/>
                  </a:lnTo>
                  <a:lnTo>
                    <a:pt x="71" y="1340"/>
                  </a:lnTo>
                  <a:lnTo>
                    <a:pt x="88" y="1375"/>
                  </a:lnTo>
                  <a:lnTo>
                    <a:pt x="108" y="1409"/>
                  </a:lnTo>
                  <a:lnTo>
                    <a:pt x="130" y="1442"/>
                  </a:lnTo>
                  <a:lnTo>
                    <a:pt x="153" y="1473"/>
                  </a:lnTo>
                  <a:lnTo>
                    <a:pt x="178" y="1502"/>
                  </a:lnTo>
                  <a:lnTo>
                    <a:pt x="203" y="1530"/>
                  </a:lnTo>
                  <a:lnTo>
                    <a:pt x="232" y="1557"/>
                  </a:lnTo>
                  <a:lnTo>
                    <a:pt x="261" y="1582"/>
                  </a:lnTo>
                  <a:lnTo>
                    <a:pt x="292" y="1606"/>
                  </a:lnTo>
                  <a:lnTo>
                    <a:pt x="325" y="1628"/>
                  </a:lnTo>
                  <a:lnTo>
                    <a:pt x="357" y="1647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50000">
                  <a:srgbClr val="000000"/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rgbClr val="000000"/>
                </a:solidFill>
              </a:endParaRPr>
            </a:p>
          </p:txBody>
        </p:sp>
        <p:sp>
          <p:nvSpPr>
            <p:cNvPr id="264" name="Freeform 205"/>
            <p:cNvSpPr>
              <a:spLocks/>
            </p:cNvSpPr>
            <p:nvPr/>
          </p:nvSpPr>
          <p:spPr bwMode="auto">
            <a:xfrm>
              <a:off x="2535" y="2698"/>
              <a:ext cx="269" cy="263"/>
            </a:xfrm>
            <a:custGeom>
              <a:avLst/>
              <a:gdLst>
                <a:gd name="T0" fmla="*/ 99 w 1882"/>
                <a:gd name="T1" fmla="*/ 261 h 1844"/>
                <a:gd name="T2" fmla="*/ 88 w 1882"/>
                <a:gd name="T3" fmla="*/ 252 h 1844"/>
                <a:gd name="T4" fmla="*/ 78 w 1882"/>
                <a:gd name="T5" fmla="*/ 241 h 1844"/>
                <a:gd name="T6" fmla="*/ 70 w 1882"/>
                <a:gd name="T7" fmla="*/ 229 h 1844"/>
                <a:gd name="T8" fmla="*/ 64 w 1882"/>
                <a:gd name="T9" fmla="*/ 216 h 1844"/>
                <a:gd name="T10" fmla="*/ 60 w 1882"/>
                <a:gd name="T11" fmla="*/ 201 h 1844"/>
                <a:gd name="T12" fmla="*/ 59 w 1882"/>
                <a:gd name="T13" fmla="*/ 185 h 1844"/>
                <a:gd name="T14" fmla="*/ 60 w 1882"/>
                <a:gd name="T15" fmla="*/ 169 h 1844"/>
                <a:gd name="T16" fmla="*/ 64 w 1882"/>
                <a:gd name="T17" fmla="*/ 152 h 1844"/>
                <a:gd name="T18" fmla="*/ 70 w 1882"/>
                <a:gd name="T19" fmla="*/ 137 h 1844"/>
                <a:gd name="T20" fmla="*/ 78 w 1882"/>
                <a:gd name="T21" fmla="*/ 122 h 1844"/>
                <a:gd name="T22" fmla="*/ 88 w 1882"/>
                <a:gd name="T23" fmla="*/ 108 h 1844"/>
                <a:gd name="T24" fmla="*/ 99 w 1882"/>
                <a:gd name="T25" fmla="*/ 96 h 1844"/>
                <a:gd name="T26" fmla="*/ 112 w 1882"/>
                <a:gd name="T27" fmla="*/ 85 h 1844"/>
                <a:gd name="T28" fmla="*/ 126 w 1882"/>
                <a:gd name="T29" fmla="*/ 75 h 1844"/>
                <a:gd name="T30" fmla="*/ 142 w 1882"/>
                <a:gd name="T31" fmla="*/ 68 h 1844"/>
                <a:gd name="T32" fmla="*/ 158 w 1882"/>
                <a:gd name="T33" fmla="*/ 62 h 1844"/>
                <a:gd name="T34" fmla="*/ 175 w 1882"/>
                <a:gd name="T35" fmla="*/ 59 h 1844"/>
                <a:gd name="T36" fmla="*/ 192 w 1882"/>
                <a:gd name="T37" fmla="*/ 59 h 1844"/>
                <a:gd name="T38" fmla="*/ 207 w 1882"/>
                <a:gd name="T39" fmla="*/ 60 h 1844"/>
                <a:gd name="T40" fmla="*/ 222 w 1882"/>
                <a:gd name="T41" fmla="*/ 64 h 1844"/>
                <a:gd name="T42" fmla="*/ 236 w 1882"/>
                <a:gd name="T43" fmla="*/ 71 h 1844"/>
                <a:gd name="T44" fmla="*/ 248 w 1882"/>
                <a:gd name="T45" fmla="*/ 79 h 1844"/>
                <a:gd name="T46" fmla="*/ 258 w 1882"/>
                <a:gd name="T47" fmla="*/ 89 h 1844"/>
                <a:gd name="T48" fmla="*/ 267 w 1882"/>
                <a:gd name="T49" fmla="*/ 100 h 1844"/>
                <a:gd name="T50" fmla="*/ 239 w 1882"/>
                <a:gd name="T51" fmla="*/ 48 h 1844"/>
                <a:gd name="T52" fmla="*/ 229 w 1882"/>
                <a:gd name="T53" fmla="*/ 35 h 1844"/>
                <a:gd name="T54" fmla="*/ 217 w 1882"/>
                <a:gd name="T55" fmla="*/ 23 h 1844"/>
                <a:gd name="T56" fmla="*/ 203 w 1882"/>
                <a:gd name="T57" fmla="*/ 14 h 1844"/>
                <a:gd name="T58" fmla="*/ 187 w 1882"/>
                <a:gd name="T59" fmla="*/ 7 h 1844"/>
                <a:gd name="T60" fmla="*/ 170 w 1882"/>
                <a:gd name="T61" fmla="*/ 2 h 1844"/>
                <a:gd name="T62" fmla="*/ 152 w 1882"/>
                <a:gd name="T63" fmla="*/ 0 h 1844"/>
                <a:gd name="T64" fmla="*/ 133 w 1882"/>
                <a:gd name="T65" fmla="*/ 1 h 1844"/>
                <a:gd name="T66" fmla="*/ 114 w 1882"/>
                <a:gd name="T67" fmla="*/ 5 h 1844"/>
                <a:gd name="T68" fmla="*/ 95 w 1882"/>
                <a:gd name="T69" fmla="*/ 11 h 1844"/>
                <a:gd name="T70" fmla="*/ 77 w 1882"/>
                <a:gd name="T71" fmla="*/ 19 h 1844"/>
                <a:gd name="T72" fmla="*/ 61 w 1882"/>
                <a:gd name="T73" fmla="*/ 30 h 1844"/>
                <a:gd name="T74" fmla="*/ 46 w 1882"/>
                <a:gd name="T75" fmla="*/ 43 h 1844"/>
                <a:gd name="T76" fmla="*/ 33 w 1882"/>
                <a:gd name="T77" fmla="*/ 57 h 1844"/>
                <a:gd name="T78" fmla="*/ 22 w 1882"/>
                <a:gd name="T79" fmla="*/ 73 h 1844"/>
                <a:gd name="T80" fmla="*/ 12 w 1882"/>
                <a:gd name="T81" fmla="*/ 90 h 1844"/>
                <a:gd name="T82" fmla="*/ 6 w 1882"/>
                <a:gd name="T83" fmla="*/ 108 h 1844"/>
                <a:gd name="T84" fmla="*/ 1 w 1882"/>
                <a:gd name="T85" fmla="*/ 126 h 1844"/>
                <a:gd name="T86" fmla="*/ 0 w 1882"/>
                <a:gd name="T87" fmla="*/ 145 h 1844"/>
                <a:gd name="T88" fmla="*/ 2 w 1882"/>
                <a:gd name="T89" fmla="*/ 164 h 1844"/>
                <a:gd name="T90" fmla="*/ 6 w 1882"/>
                <a:gd name="T91" fmla="*/ 181 h 1844"/>
                <a:gd name="T92" fmla="*/ 13 w 1882"/>
                <a:gd name="T93" fmla="*/ 196 h 1844"/>
                <a:gd name="T94" fmla="*/ 22 w 1882"/>
                <a:gd name="T95" fmla="*/ 210 h 1844"/>
                <a:gd name="T96" fmla="*/ 33 w 1882"/>
                <a:gd name="T97" fmla="*/ 222 h 1844"/>
                <a:gd name="T98" fmla="*/ 46 w 1882"/>
                <a:gd name="T99" fmla="*/ 232 h 184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82" h="1844">
                  <a:moveTo>
                    <a:pt x="357" y="1647"/>
                  </a:moveTo>
                  <a:lnTo>
                    <a:pt x="725" y="1844"/>
                  </a:lnTo>
                  <a:lnTo>
                    <a:pt x="695" y="1827"/>
                  </a:lnTo>
                  <a:lnTo>
                    <a:pt x="668" y="1807"/>
                  </a:lnTo>
                  <a:lnTo>
                    <a:pt x="641" y="1787"/>
                  </a:lnTo>
                  <a:lnTo>
                    <a:pt x="615" y="1765"/>
                  </a:lnTo>
                  <a:lnTo>
                    <a:pt x="591" y="1742"/>
                  </a:lnTo>
                  <a:lnTo>
                    <a:pt x="568" y="1718"/>
                  </a:lnTo>
                  <a:lnTo>
                    <a:pt x="546" y="1691"/>
                  </a:lnTo>
                  <a:lnTo>
                    <a:pt x="526" y="1665"/>
                  </a:lnTo>
                  <a:lnTo>
                    <a:pt x="507" y="1637"/>
                  </a:lnTo>
                  <a:lnTo>
                    <a:pt x="491" y="1607"/>
                  </a:lnTo>
                  <a:lnTo>
                    <a:pt x="476" y="1576"/>
                  </a:lnTo>
                  <a:lnTo>
                    <a:pt x="461" y="1545"/>
                  </a:lnTo>
                  <a:lnTo>
                    <a:pt x="449" y="1513"/>
                  </a:lnTo>
                  <a:lnTo>
                    <a:pt x="439" y="1479"/>
                  </a:lnTo>
                  <a:lnTo>
                    <a:pt x="430" y="1445"/>
                  </a:lnTo>
                  <a:lnTo>
                    <a:pt x="423" y="1409"/>
                  </a:lnTo>
                  <a:lnTo>
                    <a:pt x="418" y="1373"/>
                  </a:lnTo>
                  <a:lnTo>
                    <a:pt x="415" y="1336"/>
                  </a:lnTo>
                  <a:lnTo>
                    <a:pt x="414" y="1298"/>
                  </a:lnTo>
                  <a:lnTo>
                    <a:pt x="415" y="1259"/>
                  </a:lnTo>
                  <a:lnTo>
                    <a:pt x="418" y="1220"/>
                  </a:lnTo>
                  <a:lnTo>
                    <a:pt x="422" y="1182"/>
                  </a:lnTo>
                  <a:lnTo>
                    <a:pt x="429" y="1143"/>
                  </a:lnTo>
                  <a:lnTo>
                    <a:pt x="438" y="1105"/>
                  </a:lnTo>
                  <a:lnTo>
                    <a:pt x="449" y="1068"/>
                  </a:lnTo>
                  <a:lnTo>
                    <a:pt x="460" y="1031"/>
                  </a:lnTo>
                  <a:lnTo>
                    <a:pt x="475" y="995"/>
                  </a:lnTo>
                  <a:lnTo>
                    <a:pt x="490" y="959"/>
                  </a:lnTo>
                  <a:lnTo>
                    <a:pt x="507" y="923"/>
                  </a:lnTo>
                  <a:lnTo>
                    <a:pt x="526" y="889"/>
                  </a:lnTo>
                  <a:lnTo>
                    <a:pt x="545" y="855"/>
                  </a:lnTo>
                  <a:lnTo>
                    <a:pt x="567" y="822"/>
                  </a:lnTo>
                  <a:lnTo>
                    <a:pt x="591" y="791"/>
                  </a:lnTo>
                  <a:lnTo>
                    <a:pt x="614" y="760"/>
                  </a:lnTo>
                  <a:lnTo>
                    <a:pt x="640" y="729"/>
                  </a:lnTo>
                  <a:lnTo>
                    <a:pt x="667" y="700"/>
                  </a:lnTo>
                  <a:lnTo>
                    <a:pt x="695" y="671"/>
                  </a:lnTo>
                  <a:lnTo>
                    <a:pt x="724" y="645"/>
                  </a:lnTo>
                  <a:lnTo>
                    <a:pt x="754" y="619"/>
                  </a:lnTo>
                  <a:lnTo>
                    <a:pt x="786" y="594"/>
                  </a:lnTo>
                  <a:lnTo>
                    <a:pt x="817" y="572"/>
                  </a:lnTo>
                  <a:lnTo>
                    <a:pt x="851" y="549"/>
                  </a:lnTo>
                  <a:lnTo>
                    <a:pt x="885" y="529"/>
                  </a:lnTo>
                  <a:lnTo>
                    <a:pt x="920" y="510"/>
                  </a:lnTo>
                  <a:lnTo>
                    <a:pt x="956" y="493"/>
                  </a:lnTo>
                  <a:lnTo>
                    <a:pt x="992" y="476"/>
                  </a:lnTo>
                  <a:lnTo>
                    <a:pt x="1029" y="462"/>
                  </a:lnTo>
                  <a:lnTo>
                    <a:pt x="1067" y="450"/>
                  </a:lnTo>
                  <a:lnTo>
                    <a:pt x="1105" y="438"/>
                  </a:lnTo>
                  <a:lnTo>
                    <a:pt x="1144" y="429"/>
                  </a:lnTo>
                  <a:lnTo>
                    <a:pt x="1183" y="422"/>
                  </a:lnTo>
                  <a:lnTo>
                    <a:pt x="1223" y="416"/>
                  </a:lnTo>
                  <a:lnTo>
                    <a:pt x="1263" y="413"/>
                  </a:lnTo>
                  <a:lnTo>
                    <a:pt x="1302" y="411"/>
                  </a:lnTo>
                  <a:lnTo>
                    <a:pt x="1340" y="411"/>
                  </a:lnTo>
                  <a:lnTo>
                    <a:pt x="1378" y="414"/>
                  </a:lnTo>
                  <a:lnTo>
                    <a:pt x="1415" y="417"/>
                  </a:lnTo>
                  <a:lnTo>
                    <a:pt x="1451" y="423"/>
                  </a:lnTo>
                  <a:lnTo>
                    <a:pt x="1486" y="431"/>
                  </a:lnTo>
                  <a:lnTo>
                    <a:pt x="1521" y="440"/>
                  </a:lnTo>
                  <a:lnTo>
                    <a:pt x="1554" y="452"/>
                  </a:lnTo>
                  <a:lnTo>
                    <a:pt x="1587" y="464"/>
                  </a:lnTo>
                  <a:lnTo>
                    <a:pt x="1618" y="478"/>
                  </a:lnTo>
                  <a:lnTo>
                    <a:pt x="1648" y="495"/>
                  </a:lnTo>
                  <a:lnTo>
                    <a:pt x="1678" y="512"/>
                  </a:lnTo>
                  <a:lnTo>
                    <a:pt x="1706" y="531"/>
                  </a:lnTo>
                  <a:lnTo>
                    <a:pt x="1732" y="551"/>
                  </a:lnTo>
                  <a:lnTo>
                    <a:pt x="1758" y="573"/>
                  </a:lnTo>
                  <a:lnTo>
                    <a:pt x="1783" y="596"/>
                  </a:lnTo>
                  <a:lnTo>
                    <a:pt x="1805" y="621"/>
                  </a:lnTo>
                  <a:lnTo>
                    <a:pt x="1827" y="647"/>
                  </a:lnTo>
                  <a:lnTo>
                    <a:pt x="1847" y="673"/>
                  </a:lnTo>
                  <a:lnTo>
                    <a:pt x="1866" y="702"/>
                  </a:lnTo>
                  <a:lnTo>
                    <a:pt x="1882" y="731"/>
                  </a:lnTo>
                  <a:lnTo>
                    <a:pt x="1688" y="368"/>
                  </a:lnTo>
                  <a:lnTo>
                    <a:pt x="1669" y="335"/>
                  </a:lnTo>
                  <a:lnTo>
                    <a:pt x="1647" y="303"/>
                  </a:lnTo>
                  <a:lnTo>
                    <a:pt x="1625" y="271"/>
                  </a:lnTo>
                  <a:lnTo>
                    <a:pt x="1600" y="242"/>
                  </a:lnTo>
                  <a:lnTo>
                    <a:pt x="1573" y="213"/>
                  </a:lnTo>
                  <a:lnTo>
                    <a:pt x="1545" y="187"/>
                  </a:lnTo>
                  <a:lnTo>
                    <a:pt x="1516" y="162"/>
                  </a:lnTo>
                  <a:lnTo>
                    <a:pt x="1485" y="138"/>
                  </a:lnTo>
                  <a:lnTo>
                    <a:pt x="1453" y="117"/>
                  </a:lnTo>
                  <a:lnTo>
                    <a:pt x="1419" y="96"/>
                  </a:lnTo>
                  <a:lnTo>
                    <a:pt x="1384" y="78"/>
                  </a:lnTo>
                  <a:lnTo>
                    <a:pt x="1348" y="61"/>
                  </a:lnTo>
                  <a:lnTo>
                    <a:pt x="1311" y="47"/>
                  </a:lnTo>
                  <a:lnTo>
                    <a:pt x="1272" y="34"/>
                  </a:lnTo>
                  <a:lnTo>
                    <a:pt x="1233" y="23"/>
                  </a:lnTo>
                  <a:lnTo>
                    <a:pt x="1192" y="14"/>
                  </a:lnTo>
                  <a:lnTo>
                    <a:pt x="1151" y="8"/>
                  </a:lnTo>
                  <a:lnTo>
                    <a:pt x="1108" y="3"/>
                  </a:lnTo>
                  <a:lnTo>
                    <a:pt x="1065" y="1"/>
                  </a:lnTo>
                  <a:lnTo>
                    <a:pt x="1021" y="0"/>
                  </a:lnTo>
                  <a:lnTo>
                    <a:pt x="977" y="2"/>
                  </a:lnTo>
                  <a:lnTo>
                    <a:pt x="930" y="6"/>
                  </a:lnTo>
                  <a:lnTo>
                    <a:pt x="885" y="12"/>
                  </a:lnTo>
                  <a:lnTo>
                    <a:pt x="840" y="21"/>
                  </a:lnTo>
                  <a:lnTo>
                    <a:pt x="795" y="32"/>
                  </a:lnTo>
                  <a:lnTo>
                    <a:pt x="751" y="45"/>
                  </a:lnTo>
                  <a:lnTo>
                    <a:pt x="708" y="59"/>
                  </a:lnTo>
                  <a:lnTo>
                    <a:pt x="666" y="76"/>
                  </a:lnTo>
                  <a:lnTo>
                    <a:pt x="623" y="94"/>
                  </a:lnTo>
                  <a:lnTo>
                    <a:pt x="582" y="115"/>
                  </a:lnTo>
                  <a:lnTo>
                    <a:pt x="542" y="136"/>
                  </a:lnTo>
                  <a:lnTo>
                    <a:pt x="503" y="160"/>
                  </a:lnTo>
                  <a:lnTo>
                    <a:pt x="464" y="185"/>
                  </a:lnTo>
                  <a:lnTo>
                    <a:pt x="427" y="211"/>
                  </a:lnTo>
                  <a:lnTo>
                    <a:pt x="391" y="240"/>
                  </a:lnTo>
                  <a:lnTo>
                    <a:pt x="356" y="270"/>
                  </a:lnTo>
                  <a:lnTo>
                    <a:pt x="324" y="301"/>
                  </a:lnTo>
                  <a:lnTo>
                    <a:pt x="291" y="333"/>
                  </a:lnTo>
                  <a:lnTo>
                    <a:pt x="260" y="366"/>
                  </a:lnTo>
                  <a:lnTo>
                    <a:pt x="231" y="400"/>
                  </a:lnTo>
                  <a:lnTo>
                    <a:pt x="203" y="436"/>
                  </a:lnTo>
                  <a:lnTo>
                    <a:pt x="177" y="473"/>
                  </a:lnTo>
                  <a:lnTo>
                    <a:pt x="152" y="511"/>
                  </a:lnTo>
                  <a:lnTo>
                    <a:pt x="128" y="550"/>
                  </a:lnTo>
                  <a:lnTo>
                    <a:pt x="107" y="589"/>
                  </a:lnTo>
                  <a:lnTo>
                    <a:pt x="87" y="630"/>
                  </a:lnTo>
                  <a:lnTo>
                    <a:pt x="70" y="671"/>
                  </a:lnTo>
                  <a:lnTo>
                    <a:pt x="54" y="713"/>
                  </a:lnTo>
                  <a:lnTo>
                    <a:pt x="40" y="756"/>
                  </a:lnTo>
                  <a:lnTo>
                    <a:pt x="28" y="799"/>
                  </a:lnTo>
                  <a:lnTo>
                    <a:pt x="19" y="842"/>
                  </a:lnTo>
                  <a:lnTo>
                    <a:pt x="10" y="886"/>
                  </a:lnTo>
                  <a:lnTo>
                    <a:pt x="5" y="930"/>
                  </a:lnTo>
                  <a:lnTo>
                    <a:pt x="1" y="975"/>
                  </a:lnTo>
                  <a:lnTo>
                    <a:pt x="0" y="1020"/>
                  </a:lnTo>
                  <a:lnTo>
                    <a:pt x="2" y="1063"/>
                  </a:lnTo>
                  <a:lnTo>
                    <a:pt x="5" y="1106"/>
                  </a:lnTo>
                  <a:lnTo>
                    <a:pt x="11" y="1147"/>
                  </a:lnTo>
                  <a:lnTo>
                    <a:pt x="19" y="1188"/>
                  </a:lnTo>
                  <a:lnTo>
                    <a:pt x="29" y="1228"/>
                  </a:lnTo>
                  <a:lnTo>
                    <a:pt x="41" y="1266"/>
                  </a:lnTo>
                  <a:lnTo>
                    <a:pt x="55" y="1304"/>
                  </a:lnTo>
                  <a:lnTo>
                    <a:pt x="71" y="1340"/>
                  </a:lnTo>
                  <a:lnTo>
                    <a:pt x="88" y="1375"/>
                  </a:lnTo>
                  <a:lnTo>
                    <a:pt x="108" y="1409"/>
                  </a:lnTo>
                  <a:lnTo>
                    <a:pt x="130" y="1442"/>
                  </a:lnTo>
                  <a:lnTo>
                    <a:pt x="153" y="1473"/>
                  </a:lnTo>
                  <a:lnTo>
                    <a:pt x="178" y="1502"/>
                  </a:lnTo>
                  <a:lnTo>
                    <a:pt x="203" y="1530"/>
                  </a:lnTo>
                  <a:lnTo>
                    <a:pt x="232" y="1557"/>
                  </a:lnTo>
                  <a:lnTo>
                    <a:pt x="261" y="1582"/>
                  </a:lnTo>
                  <a:lnTo>
                    <a:pt x="292" y="1606"/>
                  </a:lnTo>
                  <a:lnTo>
                    <a:pt x="325" y="1628"/>
                  </a:lnTo>
                  <a:lnTo>
                    <a:pt x="357" y="1647"/>
                  </a:lnTo>
                  <a:close/>
                </a:path>
              </a:pathLst>
            </a:custGeom>
            <a:solidFill>
              <a:srgbClr val="6B9B1A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5" name="Freeform 206"/>
            <p:cNvSpPr>
              <a:spLocks noEditPoints="1"/>
            </p:cNvSpPr>
            <p:nvPr/>
          </p:nvSpPr>
          <p:spPr bwMode="auto">
            <a:xfrm>
              <a:off x="2293" y="2467"/>
              <a:ext cx="758" cy="730"/>
            </a:xfrm>
            <a:custGeom>
              <a:avLst/>
              <a:gdLst>
                <a:gd name="T0" fmla="*/ 433 w 5309"/>
                <a:gd name="T1" fmla="*/ 42 h 5111"/>
                <a:gd name="T2" fmla="*/ 480 w 5309"/>
                <a:gd name="T3" fmla="*/ 0 h 5111"/>
                <a:gd name="T4" fmla="*/ 540 w 5309"/>
                <a:gd name="T5" fmla="*/ 62 h 5111"/>
                <a:gd name="T6" fmla="*/ 557 w 5309"/>
                <a:gd name="T7" fmla="*/ 70 h 5111"/>
                <a:gd name="T8" fmla="*/ 630 w 5309"/>
                <a:gd name="T9" fmla="*/ 124 h 5111"/>
                <a:gd name="T10" fmla="*/ 680 w 5309"/>
                <a:gd name="T11" fmla="*/ 201 h 5111"/>
                <a:gd name="T12" fmla="*/ 690 w 5309"/>
                <a:gd name="T13" fmla="*/ 230 h 5111"/>
                <a:gd name="T14" fmla="*/ 758 w 5309"/>
                <a:gd name="T15" fmla="*/ 302 h 5111"/>
                <a:gd name="T16" fmla="*/ 699 w 5309"/>
                <a:gd name="T17" fmla="*/ 350 h 5111"/>
                <a:gd name="T18" fmla="*/ 742 w 5309"/>
                <a:gd name="T19" fmla="*/ 399 h 5111"/>
                <a:gd name="T20" fmla="*/ 663 w 5309"/>
                <a:gd name="T21" fmla="*/ 472 h 5111"/>
                <a:gd name="T22" fmla="*/ 647 w 5309"/>
                <a:gd name="T23" fmla="*/ 501 h 5111"/>
                <a:gd name="T24" fmla="*/ 580 w 5309"/>
                <a:gd name="T25" fmla="*/ 585 h 5111"/>
                <a:gd name="T26" fmla="*/ 539 w 5309"/>
                <a:gd name="T27" fmla="*/ 620 h 5111"/>
                <a:gd name="T28" fmla="*/ 454 w 5309"/>
                <a:gd name="T29" fmla="*/ 667 h 5111"/>
                <a:gd name="T30" fmla="*/ 423 w 5309"/>
                <a:gd name="T31" fmla="*/ 678 h 5111"/>
                <a:gd name="T32" fmla="*/ 328 w 5309"/>
                <a:gd name="T33" fmla="*/ 692 h 5111"/>
                <a:gd name="T34" fmla="*/ 288 w 5309"/>
                <a:gd name="T35" fmla="*/ 689 h 5111"/>
                <a:gd name="T36" fmla="*/ 188 w 5309"/>
                <a:gd name="T37" fmla="*/ 719 h 5111"/>
                <a:gd name="T38" fmla="*/ 175 w 5309"/>
                <a:gd name="T39" fmla="*/ 646 h 5111"/>
                <a:gd name="T40" fmla="*/ 105 w 5309"/>
                <a:gd name="T41" fmla="*/ 673 h 5111"/>
                <a:gd name="T42" fmla="*/ 97 w 5309"/>
                <a:gd name="T43" fmla="*/ 561 h 5111"/>
                <a:gd name="T44" fmla="*/ 67 w 5309"/>
                <a:gd name="T45" fmla="*/ 476 h 5111"/>
                <a:gd name="T46" fmla="*/ 2 w 5309"/>
                <a:gd name="T47" fmla="*/ 401 h 5111"/>
                <a:gd name="T48" fmla="*/ 69 w 5309"/>
                <a:gd name="T49" fmla="*/ 356 h 5111"/>
                <a:gd name="T50" fmla="*/ 21 w 5309"/>
                <a:gd name="T51" fmla="*/ 302 h 5111"/>
                <a:gd name="T52" fmla="*/ 113 w 5309"/>
                <a:gd name="T53" fmla="*/ 240 h 5111"/>
                <a:gd name="T54" fmla="*/ 122 w 5309"/>
                <a:gd name="T55" fmla="*/ 224 h 5111"/>
                <a:gd name="T56" fmla="*/ 187 w 5309"/>
                <a:gd name="T57" fmla="*/ 146 h 5111"/>
                <a:gd name="T58" fmla="*/ 203 w 5309"/>
                <a:gd name="T59" fmla="*/ 132 h 5111"/>
                <a:gd name="T60" fmla="*/ 285 w 5309"/>
                <a:gd name="T61" fmla="*/ 78 h 5111"/>
                <a:gd name="T62" fmla="*/ 315 w 5309"/>
                <a:gd name="T63" fmla="*/ 65 h 5111"/>
                <a:gd name="T64" fmla="*/ 417 w 5309"/>
                <a:gd name="T65" fmla="*/ 43 h 5111"/>
                <a:gd name="T66" fmla="*/ 398 w 5309"/>
                <a:gd name="T67" fmla="*/ 230 h 5111"/>
                <a:gd name="T68" fmla="*/ 427 w 5309"/>
                <a:gd name="T69" fmla="*/ 237 h 5111"/>
                <a:gd name="T70" fmla="*/ 452 w 5309"/>
                <a:gd name="T71" fmla="*/ 250 h 5111"/>
                <a:gd name="T72" fmla="*/ 472 w 5309"/>
                <a:gd name="T73" fmla="*/ 269 h 5111"/>
                <a:gd name="T74" fmla="*/ 486 w 5309"/>
                <a:gd name="T75" fmla="*/ 293 h 5111"/>
                <a:gd name="T76" fmla="*/ 493 w 5309"/>
                <a:gd name="T77" fmla="*/ 321 h 5111"/>
                <a:gd name="T78" fmla="*/ 493 w 5309"/>
                <a:gd name="T79" fmla="*/ 353 h 5111"/>
                <a:gd name="T80" fmla="*/ 484 w 5309"/>
                <a:gd name="T81" fmla="*/ 383 h 5111"/>
                <a:gd name="T82" fmla="*/ 469 w 5309"/>
                <a:gd name="T83" fmla="*/ 411 h 5111"/>
                <a:gd name="T84" fmla="*/ 448 w 5309"/>
                <a:gd name="T85" fmla="*/ 436 h 5111"/>
                <a:gd name="T86" fmla="*/ 422 w 5309"/>
                <a:gd name="T87" fmla="*/ 456 h 5111"/>
                <a:gd name="T88" fmla="*/ 393 w 5309"/>
                <a:gd name="T89" fmla="*/ 471 h 5111"/>
                <a:gd name="T90" fmla="*/ 361 w 5309"/>
                <a:gd name="T91" fmla="*/ 478 h 5111"/>
                <a:gd name="T92" fmla="*/ 330 w 5309"/>
                <a:gd name="T93" fmla="*/ 478 h 5111"/>
                <a:gd name="T94" fmla="*/ 302 w 5309"/>
                <a:gd name="T95" fmla="*/ 470 h 5111"/>
                <a:gd name="T96" fmla="*/ 278 w 5309"/>
                <a:gd name="T97" fmla="*/ 456 h 5111"/>
                <a:gd name="T98" fmla="*/ 259 w 5309"/>
                <a:gd name="T99" fmla="*/ 436 h 5111"/>
                <a:gd name="T100" fmla="*/ 246 w 5309"/>
                <a:gd name="T101" fmla="*/ 411 h 5111"/>
                <a:gd name="T102" fmla="*/ 241 w 5309"/>
                <a:gd name="T103" fmla="*/ 382 h 5111"/>
                <a:gd name="T104" fmla="*/ 243 w 5309"/>
                <a:gd name="T105" fmla="*/ 350 h 5111"/>
                <a:gd name="T106" fmla="*/ 253 w 5309"/>
                <a:gd name="T107" fmla="*/ 320 h 5111"/>
                <a:gd name="T108" fmla="*/ 269 w 5309"/>
                <a:gd name="T109" fmla="*/ 292 h 5111"/>
                <a:gd name="T110" fmla="*/ 291 w 5309"/>
                <a:gd name="T111" fmla="*/ 269 h 5111"/>
                <a:gd name="T112" fmla="*/ 318 w 5309"/>
                <a:gd name="T113" fmla="*/ 249 h 5111"/>
                <a:gd name="T114" fmla="*/ 348 w 5309"/>
                <a:gd name="T115" fmla="*/ 236 h 511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309" h="5111">
                  <a:moveTo>
                    <a:pt x="2918" y="299"/>
                  </a:moveTo>
                  <a:lnTo>
                    <a:pt x="2946" y="297"/>
                  </a:lnTo>
                  <a:lnTo>
                    <a:pt x="2974" y="296"/>
                  </a:lnTo>
                  <a:lnTo>
                    <a:pt x="3003" y="295"/>
                  </a:lnTo>
                  <a:lnTo>
                    <a:pt x="3030" y="295"/>
                  </a:lnTo>
                  <a:lnTo>
                    <a:pt x="3058" y="295"/>
                  </a:lnTo>
                  <a:lnTo>
                    <a:pt x="3086" y="295"/>
                  </a:lnTo>
                  <a:lnTo>
                    <a:pt x="3112" y="296"/>
                  </a:lnTo>
                  <a:lnTo>
                    <a:pt x="3140" y="297"/>
                  </a:lnTo>
                  <a:lnTo>
                    <a:pt x="3362" y="0"/>
                  </a:lnTo>
                  <a:lnTo>
                    <a:pt x="3656" y="0"/>
                  </a:lnTo>
                  <a:lnTo>
                    <a:pt x="3701" y="403"/>
                  </a:lnTo>
                  <a:lnTo>
                    <a:pt x="3726" y="413"/>
                  </a:lnTo>
                  <a:lnTo>
                    <a:pt x="3753" y="422"/>
                  </a:lnTo>
                  <a:lnTo>
                    <a:pt x="3779" y="433"/>
                  </a:lnTo>
                  <a:lnTo>
                    <a:pt x="3804" y="443"/>
                  </a:lnTo>
                  <a:lnTo>
                    <a:pt x="3829" y="454"/>
                  </a:lnTo>
                  <a:lnTo>
                    <a:pt x="3854" y="465"/>
                  </a:lnTo>
                  <a:lnTo>
                    <a:pt x="3879" y="477"/>
                  </a:lnTo>
                  <a:lnTo>
                    <a:pt x="3904" y="488"/>
                  </a:lnTo>
                  <a:lnTo>
                    <a:pt x="4281" y="278"/>
                  </a:lnTo>
                  <a:lnTo>
                    <a:pt x="4520" y="442"/>
                  </a:lnTo>
                  <a:lnTo>
                    <a:pt x="4348" y="799"/>
                  </a:lnTo>
                  <a:lnTo>
                    <a:pt x="4382" y="832"/>
                  </a:lnTo>
                  <a:lnTo>
                    <a:pt x="4414" y="867"/>
                  </a:lnTo>
                  <a:lnTo>
                    <a:pt x="4447" y="903"/>
                  </a:lnTo>
                  <a:lnTo>
                    <a:pt x="4478" y="939"/>
                  </a:lnTo>
                  <a:lnTo>
                    <a:pt x="4908" y="844"/>
                  </a:lnTo>
                  <a:lnTo>
                    <a:pt x="5088" y="1079"/>
                  </a:lnTo>
                  <a:lnTo>
                    <a:pt x="4760" y="1405"/>
                  </a:lnTo>
                  <a:lnTo>
                    <a:pt x="4777" y="1445"/>
                  </a:lnTo>
                  <a:lnTo>
                    <a:pt x="4791" y="1485"/>
                  </a:lnTo>
                  <a:lnTo>
                    <a:pt x="4806" y="1527"/>
                  </a:lnTo>
                  <a:lnTo>
                    <a:pt x="4820" y="1568"/>
                  </a:lnTo>
                  <a:lnTo>
                    <a:pt x="4832" y="1610"/>
                  </a:lnTo>
                  <a:lnTo>
                    <a:pt x="4844" y="1652"/>
                  </a:lnTo>
                  <a:lnTo>
                    <a:pt x="4855" y="1695"/>
                  </a:lnTo>
                  <a:lnTo>
                    <a:pt x="4865" y="1738"/>
                  </a:lnTo>
                  <a:lnTo>
                    <a:pt x="5309" y="1809"/>
                  </a:lnTo>
                  <a:lnTo>
                    <a:pt x="5309" y="2114"/>
                  </a:lnTo>
                  <a:lnTo>
                    <a:pt x="4909" y="2326"/>
                  </a:lnTo>
                  <a:lnTo>
                    <a:pt x="4907" y="2357"/>
                  </a:lnTo>
                  <a:lnTo>
                    <a:pt x="4904" y="2389"/>
                  </a:lnTo>
                  <a:lnTo>
                    <a:pt x="4902" y="2421"/>
                  </a:lnTo>
                  <a:lnTo>
                    <a:pt x="4898" y="2452"/>
                  </a:lnTo>
                  <a:lnTo>
                    <a:pt x="4895" y="2484"/>
                  </a:lnTo>
                  <a:lnTo>
                    <a:pt x="4891" y="2515"/>
                  </a:lnTo>
                  <a:lnTo>
                    <a:pt x="4886" y="2546"/>
                  </a:lnTo>
                  <a:lnTo>
                    <a:pt x="4882" y="2577"/>
                  </a:lnTo>
                  <a:lnTo>
                    <a:pt x="5200" y="2796"/>
                  </a:lnTo>
                  <a:lnTo>
                    <a:pt x="5097" y="3104"/>
                  </a:lnTo>
                  <a:lnTo>
                    <a:pt x="4705" y="3176"/>
                  </a:lnTo>
                  <a:lnTo>
                    <a:pt x="4686" y="3219"/>
                  </a:lnTo>
                  <a:lnTo>
                    <a:pt x="4666" y="3261"/>
                  </a:lnTo>
                  <a:lnTo>
                    <a:pt x="4645" y="3303"/>
                  </a:lnTo>
                  <a:lnTo>
                    <a:pt x="4625" y="3345"/>
                  </a:lnTo>
                  <a:lnTo>
                    <a:pt x="4603" y="3387"/>
                  </a:lnTo>
                  <a:lnTo>
                    <a:pt x="4581" y="3428"/>
                  </a:lnTo>
                  <a:lnTo>
                    <a:pt x="4557" y="3469"/>
                  </a:lnTo>
                  <a:lnTo>
                    <a:pt x="4534" y="3509"/>
                  </a:lnTo>
                  <a:lnTo>
                    <a:pt x="4708" y="3814"/>
                  </a:lnTo>
                  <a:lnTo>
                    <a:pt x="4487" y="4073"/>
                  </a:lnTo>
                  <a:lnTo>
                    <a:pt x="4168" y="3992"/>
                  </a:lnTo>
                  <a:lnTo>
                    <a:pt x="4116" y="4046"/>
                  </a:lnTo>
                  <a:lnTo>
                    <a:pt x="4062" y="4098"/>
                  </a:lnTo>
                  <a:lnTo>
                    <a:pt x="4007" y="4150"/>
                  </a:lnTo>
                  <a:lnTo>
                    <a:pt x="3950" y="4200"/>
                  </a:lnTo>
                  <a:lnTo>
                    <a:pt x="3893" y="4248"/>
                  </a:lnTo>
                  <a:lnTo>
                    <a:pt x="3834" y="4296"/>
                  </a:lnTo>
                  <a:lnTo>
                    <a:pt x="3774" y="4341"/>
                  </a:lnTo>
                  <a:lnTo>
                    <a:pt x="3713" y="4385"/>
                  </a:lnTo>
                  <a:lnTo>
                    <a:pt x="3716" y="4736"/>
                  </a:lnTo>
                  <a:lnTo>
                    <a:pt x="3404" y="4855"/>
                  </a:lnTo>
                  <a:lnTo>
                    <a:pt x="3220" y="4656"/>
                  </a:lnTo>
                  <a:lnTo>
                    <a:pt x="3178" y="4672"/>
                  </a:lnTo>
                  <a:lnTo>
                    <a:pt x="3136" y="4689"/>
                  </a:lnTo>
                  <a:lnTo>
                    <a:pt x="3093" y="4705"/>
                  </a:lnTo>
                  <a:lnTo>
                    <a:pt x="3050" y="4720"/>
                  </a:lnTo>
                  <a:lnTo>
                    <a:pt x="3007" y="4734"/>
                  </a:lnTo>
                  <a:lnTo>
                    <a:pt x="2964" y="4747"/>
                  </a:lnTo>
                  <a:lnTo>
                    <a:pt x="2919" y="4760"/>
                  </a:lnTo>
                  <a:lnTo>
                    <a:pt x="2876" y="4772"/>
                  </a:lnTo>
                  <a:lnTo>
                    <a:pt x="2763" y="5089"/>
                  </a:lnTo>
                  <a:lnTo>
                    <a:pt x="2397" y="5108"/>
                  </a:lnTo>
                  <a:lnTo>
                    <a:pt x="2299" y="4845"/>
                  </a:lnTo>
                  <a:lnTo>
                    <a:pt x="2242" y="4845"/>
                  </a:lnTo>
                  <a:lnTo>
                    <a:pt x="2184" y="4842"/>
                  </a:lnTo>
                  <a:lnTo>
                    <a:pt x="2129" y="4838"/>
                  </a:lnTo>
                  <a:lnTo>
                    <a:pt x="2072" y="4833"/>
                  </a:lnTo>
                  <a:lnTo>
                    <a:pt x="2018" y="4825"/>
                  </a:lnTo>
                  <a:lnTo>
                    <a:pt x="1963" y="4817"/>
                  </a:lnTo>
                  <a:lnTo>
                    <a:pt x="1909" y="4808"/>
                  </a:lnTo>
                  <a:lnTo>
                    <a:pt x="1856" y="4797"/>
                  </a:lnTo>
                  <a:lnTo>
                    <a:pt x="1605" y="5111"/>
                  </a:lnTo>
                  <a:lnTo>
                    <a:pt x="1320" y="5035"/>
                  </a:lnTo>
                  <a:lnTo>
                    <a:pt x="1320" y="4583"/>
                  </a:lnTo>
                  <a:lnTo>
                    <a:pt x="1296" y="4569"/>
                  </a:lnTo>
                  <a:lnTo>
                    <a:pt x="1272" y="4554"/>
                  </a:lnTo>
                  <a:lnTo>
                    <a:pt x="1250" y="4539"/>
                  </a:lnTo>
                  <a:lnTo>
                    <a:pt x="1226" y="4524"/>
                  </a:lnTo>
                  <a:lnTo>
                    <a:pt x="1204" y="4507"/>
                  </a:lnTo>
                  <a:lnTo>
                    <a:pt x="1181" y="4492"/>
                  </a:lnTo>
                  <a:lnTo>
                    <a:pt x="1159" y="4475"/>
                  </a:lnTo>
                  <a:lnTo>
                    <a:pt x="1138" y="4458"/>
                  </a:lnTo>
                  <a:lnTo>
                    <a:pt x="737" y="4713"/>
                  </a:lnTo>
                  <a:lnTo>
                    <a:pt x="516" y="4517"/>
                  </a:lnTo>
                  <a:lnTo>
                    <a:pt x="751" y="4039"/>
                  </a:lnTo>
                  <a:lnTo>
                    <a:pt x="727" y="4002"/>
                  </a:lnTo>
                  <a:lnTo>
                    <a:pt x="705" y="3964"/>
                  </a:lnTo>
                  <a:lnTo>
                    <a:pt x="682" y="3926"/>
                  </a:lnTo>
                  <a:lnTo>
                    <a:pt x="661" y="3887"/>
                  </a:lnTo>
                  <a:lnTo>
                    <a:pt x="179" y="4005"/>
                  </a:lnTo>
                  <a:lnTo>
                    <a:pt x="58" y="3758"/>
                  </a:lnTo>
                  <a:lnTo>
                    <a:pt x="479" y="3368"/>
                  </a:lnTo>
                  <a:lnTo>
                    <a:pt x="471" y="3333"/>
                  </a:lnTo>
                  <a:lnTo>
                    <a:pt x="465" y="3297"/>
                  </a:lnTo>
                  <a:lnTo>
                    <a:pt x="460" y="3261"/>
                  </a:lnTo>
                  <a:lnTo>
                    <a:pt x="455" y="3225"/>
                  </a:lnTo>
                  <a:lnTo>
                    <a:pt x="0" y="3073"/>
                  </a:lnTo>
                  <a:lnTo>
                    <a:pt x="16" y="2808"/>
                  </a:lnTo>
                  <a:lnTo>
                    <a:pt x="468" y="2571"/>
                  </a:lnTo>
                  <a:lnTo>
                    <a:pt x="471" y="2552"/>
                  </a:lnTo>
                  <a:lnTo>
                    <a:pt x="475" y="2532"/>
                  </a:lnTo>
                  <a:lnTo>
                    <a:pt x="479" y="2513"/>
                  </a:lnTo>
                  <a:lnTo>
                    <a:pt x="482" y="2493"/>
                  </a:lnTo>
                  <a:lnTo>
                    <a:pt x="486" y="2474"/>
                  </a:lnTo>
                  <a:lnTo>
                    <a:pt x="490" y="2454"/>
                  </a:lnTo>
                  <a:lnTo>
                    <a:pt x="494" y="2434"/>
                  </a:lnTo>
                  <a:lnTo>
                    <a:pt x="498" y="2416"/>
                  </a:lnTo>
                  <a:lnTo>
                    <a:pt x="146" y="2117"/>
                  </a:lnTo>
                  <a:lnTo>
                    <a:pt x="273" y="1849"/>
                  </a:lnTo>
                  <a:lnTo>
                    <a:pt x="749" y="1751"/>
                  </a:lnTo>
                  <a:lnTo>
                    <a:pt x="762" y="1728"/>
                  </a:lnTo>
                  <a:lnTo>
                    <a:pt x="774" y="1705"/>
                  </a:lnTo>
                  <a:lnTo>
                    <a:pt x="788" y="1682"/>
                  </a:lnTo>
                  <a:lnTo>
                    <a:pt x="801" y="1659"/>
                  </a:lnTo>
                  <a:lnTo>
                    <a:pt x="814" y="1635"/>
                  </a:lnTo>
                  <a:lnTo>
                    <a:pt x="829" y="1613"/>
                  </a:lnTo>
                  <a:lnTo>
                    <a:pt x="842" y="1590"/>
                  </a:lnTo>
                  <a:lnTo>
                    <a:pt x="857" y="1568"/>
                  </a:lnTo>
                  <a:lnTo>
                    <a:pt x="686" y="1240"/>
                  </a:lnTo>
                  <a:lnTo>
                    <a:pt x="883" y="972"/>
                  </a:lnTo>
                  <a:lnTo>
                    <a:pt x="1268" y="1062"/>
                  </a:lnTo>
                  <a:lnTo>
                    <a:pt x="1289" y="1042"/>
                  </a:lnTo>
                  <a:lnTo>
                    <a:pt x="1310" y="1021"/>
                  </a:lnTo>
                  <a:lnTo>
                    <a:pt x="1332" y="1001"/>
                  </a:lnTo>
                  <a:lnTo>
                    <a:pt x="1355" y="981"/>
                  </a:lnTo>
                  <a:lnTo>
                    <a:pt x="1376" y="962"/>
                  </a:lnTo>
                  <a:lnTo>
                    <a:pt x="1399" y="942"/>
                  </a:lnTo>
                  <a:lnTo>
                    <a:pt x="1421" y="923"/>
                  </a:lnTo>
                  <a:lnTo>
                    <a:pt x="1444" y="903"/>
                  </a:lnTo>
                  <a:lnTo>
                    <a:pt x="1428" y="591"/>
                  </a:lnTo>
                  <a:lnTo>
                    <a:pt x="1681" y="408"/>
                  </a:lnTo>
                  <a:lnTo>
                    <a:pt x="1956" y="566"/>
                  </a:lnTo>
                  <a:lnTo>
                    <a:pt x="1996" y="546"/>
                  </a:lnTo>
                  <a:lnTo>
                    <a:pt x="2037" y="526"/>
                  </a:lnTo>
                  <a:lnTo>
                    <a:pt x="2079" y="507"/>
                  </a:lnTo>
                  <a:lnTo>
                    <a:pt x="2121" y="489"/>
                  </a:lnTo>
                  <a:lnTo>
                    <a:pt x="2163" y="472"/>
                  </a:lnTo>
                  <a:lnTo>
                    <a:pt x="2205" y="455"/>
                  </a:lnTo>
                  <a:lnTo>
                    <a:pt x="2248" y="439"/>
                  </a:lnTo>
                  <a:lnTo>
                    <a:pt x="2290" y="425"/>
                  </a:lnTo>
                  <a:lnTo>
                    <a:pt x="2428" y="92"/>
                  </a:lnTo>
                  <a:lnTo>
                    <a:pt x="2697" y="27"/>
                  </a:lnTo>
                  <a:lnTo>
                    <a:pt x="2918" y="299"/>
                  </a:lnTo>
                  <a:close/>
                  <a:moveTo>
                    <a:pt x="2613" y="1616"/>
                  </a:moveTo>
                  <a:lnTo>
                    <a:pt x="2660" y="1612"/>
                  </a:lnTo>
                  <a:lnTo>
                    <a:pt x="2704" y="1610"/>
                  </a:lnTo>
                  <a:lnTo>
                    <a:pt x="2748" y="1611"/>
                  </a:lnTo>
                  <a:lnTo>
                    <a:pt x="2791" y="1613"/>
                  </a:lnTo>
                  <a:lnTo>
                    <a:pt x="2834" y="1618"/>
                  </a:lnTo>
                  <a:lnTo>
                    <a:pt x="2875" y="1624"/>
                  </a:lnTo>
                  <a:lnTo>
                    <a:pt x="2916" y="1633"/>
                  </a:lnTo>
                  <a:lnTo>
                    <a:pt x="2955" y="1644"/>
                  </a:lnTo>
                  <a:lnTo>
                    <a:pt x="2994" y="1657"/>
                  </a:lnTo>
                  <a:lnTo>
                    <a:pt x="3031" y="1671"/>
                  </a:lnTo>
                  <a:lnTo>
                    <a:pt x="3067" y="1688"/>
                  </a:lnTo>
                  <a:lnTo>
                    <a:pt x="3102" y="1706"/>
                  </a:lnTo>
                  <a:lnTo>
                    <a:pt x="3136" y="1727"/>
                  </a:lnTo>
                  <a:lnTo>
                    <a:pt x="3168" y="1748"/>
                  </a:lnTo>
                  <a:lnTo>
                    <a:pt x="3199" y="1772"/>
                  </a:lnTo>
                  <a:lnTo>
                    <a:pt x="3228" y="1797"/>
                  </a:lnTo>
                  <a:lnTo>
                    <a:pt x="3256" y="1823"/>
                  </a:lnTo>
                  <a:lnTo>
                    <a:pt x="3283" y="1852"/>
                  </a:lnTo>
                  <a:lnTo>
                    <a:pt x="3308" y="1881"/>
                  </a:lnTo>
                  <a:lnTo>
                    <a:pt x="3330" y="1913"/>
                  </a:lnTo>
                  <a:lnTo>
                    <a:pt x="3352" y="1945"/>
                  </a:lnTo>
                  <a:lnTo>
                    <a:pt x="3371" y="1978"/>
                  </a:lnTo>
                  <a:lnTo>
                    <a:pt x="3390" y="2013"/>
                  </a:lnTo>
                  <a:lnTo>
                    <a:pt x="3405" y="2050"/>
                  </a:lnTo>
                  <a:lnTo>
                    <a:pt x="3419" y="2087"/>
                  </a:lnTo>
                  <a:lnTo>
                    <a:pt x="3432" y="2126"/>
                  </a:lnTo>
                  <a:lnTo>
                    <a:pt x="3441" y="2165"/>
                  </a:lnTo>
                  <a:lnTo>
                    <a:pt x="3449" y="2206"/>
                  </a:lnTo>
                  <a:lnTo>
                    <a:pt x="3454" y="2249"/>
                  </a:lnTo>
                  <a:lnTo>
                    <a:pt x="3458" y="2291"/>
                  </a:lnTo>
                  <a:lnTo>
                    <a:pt x="3460" y="2335"/>
                  </a:lnTo>
                  <a:lnTo>
                    <a:pt x="3458" y="2379"/>
                  </a:lnTo>
                  <a:lnTo>
                    <a:pt x="3455" y="2423"/>
                  </a:lnTo>
                  <a:lnTo>
                    <a:pt x="3450" y="2468"/>
                  </a:lnTo>
                  <a:lnTo>
                    <a:pt x="3442" y="2512"/>
                  </a:lnTo>
                  <a:lnTo>
                    <a:pt x="3432" y="2556"/>
                  </a:lnTo>
                  <a:lnTo>
                    <a:pt x="3421" y="2599"/>
                  </a:lnTo>
                  <a:lnTo>
                    <a:pt x="3406" y="2641"/>
                  </a:lnTo>
                  <a:lnTo>
                    <a:pt x="3391" y="2683"/>
                  </a:lnTo>
                  <a:lnTo>
                    <a:pt x="3372" y="2724"/>
                  </a:lnTo>
                  <a:lnTo>
                    <a:pt x="3353" y="2764"/>
                  </a:lnTo>
                  <a:lnTo>
                    <a:pt x="3331" y="2804"/>
                  </a:lnTo>
                  <a:lnTo>
                    <a:pt x="3309" y="2843"/>
                  </a:lnTo>
                  <a:lnTo>
                    <a:pt x="3284" y="2880"/>
                  </a:lnTo>
                  <a:lnTo>
                    <a:pt x="3257" y="2917"/>
                  </a:lnTo>
                  <a:lnTo>
                    <a:pt x="3230" y="2953"/>
                  </a:lnTo>
                  <a:lnTo>
                    <a:pt x="3200" y="2988"/>
                  </a:lnTo>
                  <a:lnTo>
                    <a:pt x="3169" y="3021"/>
                  </a:lnTo>
                  <a:lnTo>
                    <a:pt x="3137" y="3054"/>
                  </a:lnTo>
                  <a:lnTo>
                    <a:pt x="3103" y="3085"/>
                  </a:lnTo>
                  <a:lnTo>
                    <a:pt x="3068" y="3114"/>
                  </a:lnTo>
                  <a:lnTo>
                    <a:pt x="3032" y="3142"/>
                  </a:lnTo>
                  <a:lnTo>
                    <a:pt x="2995" y="3169"/>
                  </a:lnTo>
                  <a:lnTo>
                    <a:pt x="2957" y="3195"/>
                  </a:lnTo>
                  <a:lnTo>
                    <a:pt x="2918" y="3218"/>
                  </a:lnTo>
                  <a:lnTo>
                    <a:pt x="2878" y="3240"/>
                  </a:lnTo>
                  <a:lnTo>
                    <a:pt x="2837" y="3260"/>
                  </a:lnTo>
                  <a:lnTo>
                    <a:pt x="2795" y="3279"/>
                  </a:lnTo>
                  <a:lnTo>
                    <a:pt x="2753" y="3295"/>
                  </a:lnTo>
                  <a:lnTo>
                    <a:pt x="2709" y="3310"/>
                  </a:lnTo>
                  <a:lnTo>
                    <a:pt x="2665" y="3322"/>
                  </a:lnTo>
                  <a:lnTo>
                    <a:pt x="2621" y="3333"/>
                  </a:lnTo>
                  <a:lnTo>
                    <a:pt x="2575" y="3341"/>
                  </a:lnTo>
                  <a:lnTo>
                    <a:pt x="2529" y="3348"/>
                  </a:lnTo>
                  <a:lnTo>
                    <a:pt x="2484" y="3352"/>
                  </a:lnTo>
                  <a:lnTo>
                    <a:pt x="2439" y="3354"/>
                  </a:lnTo>
                  <a:lnTo>
                    <a:pt x="2395" y="3354"/>
                  </a:lnTo>
                  <a:lnTo>
                    <a:pt x="2352" y="3351"/>
                  </a:lnTo>
                  <a:lnTo>
                    <a:pt x="2309" y="3347"/>
                  </a:lnTo>
                  <a:lnTo>
                    <a:pt x="2267" y="3339"/>
                  </a:lnTo>
                  <a:lnTo>
                    <a:pt x="2227" y="3331"/>
                  </a:lnTo>
                  <a:lnTo>
                    <a:pt x="2187" y="3320"/>
                  </a:lnTo>
                  <a:lnTo>
                    <a:pt x="2149" y="3307"/>
                  </a:lnTo>
                  <a:lnTo>
                    <a:pt x="2112" y="3292"/>
                  </a:lnTo>
                  <a:lnTo>
                    <a:pt x="2075" y="3276"/>
                  </a:lnTo>
                  <a:lnTo>
                    <a:pt x="2040" y="3257"/>
                  </a:lnTo>
                  <a:lnTo>
                    <a:pt x="2008" y="3238"/>
                  </a:lnTo>
                  <a:lnTo>
                    <a:pt x="1975" y="3216"/>
                  </a:lnTo>
                  <a:lnTo>
                    <a:pt x="1944" y="3192"/>
                  </a:lnTo>
                  <a:lnTo>
                    <a:pt x="1915" y="3167"/>
                  </a:lnTo>
                  <a:lnTo>
                    <a:pt x="1886" y="3140"/>
                  </a:lnTo>
                  <a:lnTo>
                    <a:pt x="1861" y="3112"/>
                  </a:lnTo>
                  <a:lnTo>
                    <a:pt x="1836" y="3083"/>
                  </a:lnTo>
                  <a:lnTo>
                    <a:pt x="1813" y="3052"/>
                  </a:lnTo>
                  <a:lnTo>
                    <a:pt x="1791" y="3019"/>
                  </a:lnTo>
                  <a:lnTo>
                    <a:pt x="1771" y="2985"/>
                  </a:lnTo>
                  <a:lnTo>
                    <a:pt x="1754" y="2950"/>
                  </a:lnTo>
                  <a:lnTo>
                    <a:pt x="1738" y="2914"/>
                  </a:lnTo>
                  <a:lnTo>
                    <a:pt x="1724" y="2876"/>
                  </a:lnTo>
                  <a:lnTo>
                    <a:pt x="1712" y="2838"/>
                  </a:lnTo>
                  <a:lnTo>
                    <a:pt x="1702" y="2798"/>
                  </a:lnTo>
                  <a:lnTo>
                    <a:pt x="1694" y="2757"/>
                  </a:lnTo>
                  <a:lnTo>
                    <a:pt x="1688" y="2716"/>
                  </a:lnTo>
                  <a:lnTo>
                    <a:pt x="1685" y="2673"/>
                  </a:lnTo>
                  <a:lnTo>
                    <a:pt x="1683" y="2630"/>
                  </a:lnTo>
                  <a:lnTo>
                    <a:pt x="1684" y="2585"/>
                  </a:lnTo>
                  <a:lnTo>
                    <a:pt x="1688" y="2540"/>
                  </a:lnTo>
                  <a:lnTo>
                    <a:pt x="1693" y="2496"/>
                  </a:lnTo>
                  <a:lnTo>
                    <a:pt x="1702" y="2452"/>
                  </a:lnTo>
                  <a:lnTo>
                    <a:pt x="1711" y="2409"/>
                  </a:lnTo>
                  <a:lnTo>
                    <a:pt x="1723" y="2366"/>
                  </a:lnTo>
                  <a:lnTo>
                    <a:pt x="1737" y="2323"/>
                  </a:lnTo>
                  <a:lnTo>
                    <a:pt x="1753" y="2281"/>
                  </a:lnTo>
                  <a:lnTo>
                    <a:pt x="1770" y="2240"/>
                  </a:lnTo>
                  <a:lnTo>
                    <a:pt x="1790" y="2199"/>
                  </a:lnTo>
                  <a:lnTo>
                    <a:pt x="1811" y="2160"/>
                  </a:lnTo>
                  <a:lnTo>
                    <a:pt x="1835" y="2121"/>
                  </a:lnTo>
                  <a:lnTo>
                    <a:pt x="1860" y="2083"/>
                  </a:lnTo>
                  <a:lnTo>
                    <a:pt x="1886" y="2046"/>
                  </a:lnTo>
                  <a:lnTo>
                    <a:pt x="1914" y="2010"/>
                  </a:lnTo>
                  <a:lnTo>
                    <a:pt x="1943" y="1976"/>
                  </a:lnTo>
                  <a:lnTo>
                    <a:pt x="1974" y="1943"/>
                  </a:lnTo>
                  <a:lnTo>
                    <a:pt x="2007" y="1911"/>
                  </a:lnTo>
                  <a:lnTo>
                    <a:pt x="2039" y="1880"/>
                  </a:lnTo>
                  <a:lnTo>
                    <a:pt x="2074" y="1850"/>
                  </a:lnTo>
                  <a:lnTo>
                    <a:pt x="2110" y="1821"/>
                  </a:lnTo>
                  <a:lnTo>
                    <a:pt x="2147" y="1795"/>
                  </a:lnTo>
                  <a:lnTo>
                    <a:pt x="2186" y="1770"/>
                  </a:lnTo>
                  <a:lnTo>
                    <a:pt x="2225" y="1746"/>
                  </a:lnTo>
                  <a:lnTo>
                    <a:pt x="2265" y="1725"/>
                  </a:lnTo>
                  <a:lnTo>
                    <a:pt x="2306" y="1704"/>
                  </a:lnTo>
                  <a:lnTo>
                    <a:pt x="2349" y="1686"/>
                  </a:lnTo>
                  <a:lnTo>
                    <a:pt x="2391" y="1669"/>
                  </a:lnTo>
                  <a:lnTo>
                    <a:pt x="2434" y="1655"/>
                  </a:lnTo>
                  <a:lnTo>
                    <a:pt x="2478" y="1642"/>
                  </a:lnTo>
                  <a:lnTo>
                    <a:pt x="2523" y="1631"/>
                  </a:lnTo>
                  <a:lnTo>
                    <a:pt x="2568" y="1622"/>
                  </a:lnTo>
                  <a:lnTo>
                    <a:pt x="2613" y="16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6" name="Freeform 207"/>
            <p:cNvSpPr>
              <a:spLocks noEditPoints="1"/>
            </p:cNvSpPr>
            <p:nvPr/>
          </p:nvSpPr>
          <p:spPr bwMode="auto">
            <a:xfrm>
              <a:off x="2295" y="2468"/>
              <a:ext cx="758" cy="730"/>
            </a:xfrm>
            <a:custGeom>
              <a:avLst/>
              <a:gdLst>
                <a:gd name="T0" fmla="*/ 433 w 5309"/>
                <a:gd name="T1" fmla="*/ 42 h 5111"/>
                <a:gd name="T2" fmla="*/ 480 w 5309"/>
                <a:gd name="T3" fmla="*/ 0 h 5111"/>
                <a:gd name="T4" fmla="*/ 540 w 5309"/>
                <a:gd name="T5" fmla="*/ 62 h 5111"/>
                <a:gd name="T6" fmla="*/ 557 w 5309"/>
                <a:gd name="T7" fmla="*/ 70 h 5111"/>
                <a:gd name="T8" fmla="*/ 630 w 5309"/>
                <a:gd name="T9" fmla="*/ 124 h 5111"/>
                <a:gd name="T10" fmla="*/ 680 w 5309"/>
                <a:gd name="T11" fmla="*/ 201 h 5111"/>
                <a:gd name="T12" fmla="*/ 690 w 5309"/>
                <a:gd name="T13" fmla="*/ 230 h 5111"/>
                <a:gd name="T14" fmla="*/ 758 w 5309"/>
                <a:gd name="T15" fmla="*/ 302 h 5111"/>
                <a:gd name="T16" fmla="*/ 699 w 5309"/>
                <a:gd name="T17" fmla="*/ 350 h 5111"/>
                <a:gd name="T18" fmla="*/ 742 w 5309"/>
                <a:gd name="T19" fmla="*/ 399 h 5111"/>
                <a:gd name="T20" fmla="*/ 663 w 5309"/>
                <a:gd name="T21" fmla="*/ 472 h 5111"/>
                <a:gd name="T22" fmla="*/ 647 w 5309"/>
                <a:gd name="T23" fmla="*/ 501 h 5111"/>
                <a:gd name="T24" fmla="*/ 580 w 5309"/>
                <a:gd name="T25" fmla="*/ 585 h 5111"/>
                <a:gd name="T26" fmla="*/ 539 w 5309"/>
                <a:gd name="T27" fmla="*/ 620 h 5111"/>
                <a:gd name="T28" fmla="*/ 454 w 5309"/>
                <a:gd name="T29" fmla="*/ 667 h 5111"/>
                <a:gd name="T30" fmla="*/ 423 w 5309"/>
                <a:gd name="T31" fmla="*/ 678 h 5111"/>
                <a:gd name="T32" fmla="*/ 328 w 5309"/>
                <a:gd name="T33" fmla="*/ 692 h 5111"/>
                <a:gd name="T34" fmla="*/ 288 w 5309"/>
                <a:gd name="T35" fmla="*/ 689 h 5111"/>
                <a:gd name="T36" fmla="*/ 188 w 5309"/>
                <a:gd name="T37" fmla="*/ 719 h 5111"/>
                <a:gd name="T38" fmla="*/ 175 w 5309"/>
                <a:gd name="T39" fmla="*/ 646 h 5111"/>
                <a:gd name="T40" fmla="*/ 105 w 5309"/>
                <a:gd name="T41" fmla="*/ 673 h 5111"/>
                <a:gd name="T42" fmla="*/ 97 w 5309"/>
                <a:gd name="T43" fmla="*/ 561 h 5111"/>
                <a:gd name="T44" fmla="*/ 67 w 5309"/>
                <a:gd name="T45" fmla="*/ 476 h 5111"/>
                <a:gd name="T46" fmla="*/ 2 w 5309"/>
                <a:gd name="T47" fmla="*/ 401 h 5111"/>
                <a:gd name="T48" fmla="*/ 69 w 5309"/>
                <a:gd name="T49" fmla="*/ 356 h 5111"/>
                <a:gd name="T50" fmla="*/ 21 w 5309"/>
                <a:gd name="T51" fmla="*/ 302 h 5111"/>
                <a:gd name="T52" fmla="*/ 113 w 5309"/>
                <a:gd name="T53" fmla="*/ 240 h 5111"/>
                <a:gd name="T54" fmla="*/ 122 w 5309"/>
                <a:gd name="T55" fmla="*/ 224 h 5111"/>
                <a:gd name="T56" fmla="*/ 187 w 5309"/>
                <a:gd name="T57" fmla="*/ 146 h 5111"/>
                <a:gd name="T58" fmla="*/ 203 w 5309"/>
                <a:gd name="T59" fmla="*/ 132 h 5111"/>
                <a:gd name="T60" fmla="*/ 285 w 5309"/>
                <a:gd name="T61" fmla="*/ 78 h 5111"/>
                <a:gd name="T62" fmla="*/ 315 w 5309"/>
                <a:gd name="T63" fmla="*/ 65 h 5111"/>
                <a:gd name="T64" fmla="*/ 417 w 5309"/>
                <a:gd name="T65" fmla="*/ 43 h 5111"/>
                <a:gd name="T66" fmla="*/ 398 w 5309"/>
                <a:gd name="T67" fmla="*/ 230 h 5111"/>
                <a:gd name="T68" fmla="*/ 427 w 5309"/>
                <a:gd name="T69" fmla="*/ 237 h 5111"/>
                <a:gd name="T70" fmla="*/ 452 w 5309"/>
                <a:gd name="T71" fmla="*/ 250 h 5111"/>
                <a:gd name="T72" fmla="*/ 472 w 5309"/>
                <a:gd name="T73" fmla="*/ 269 h 5111"/>
                <a:gd name="T74" fmla="*/ 486 w 5309"/>
                <a:gd name="T75" fmla="*/ 293 h 5111"/>
                <a:gd name="T76" fmla="*/ 493 w 5309"/>
                <a:gd name="T77" fmla="*/ 321 h 5111"/>
                <a:gd name="T78" fmla="*/ 493 w 5309"/>
                <a:gd name="T79" fmla="*/ 353 h 5111"/>
                <a:gd name="T80" fmla="*/ 484 w 5309"/>
                <a:gd name="T81" fmla="*/ 383 h 5111"/>
                <a:gd name="T82" fmla="*/ 469 w 5309"/>
                <a:gd name="T83" fmla="*/ 411 h 5111"/>
                <a:gd name="T84" fmla="*/ 448 w 5309"/>
                <a:gd name="T85" fmla="*/ 436 h 5111"/>
                <a:gd name="T86" fmla="*/ 422 w 5309"/>
                <a:gd name="T87" fmla="*/ 456 h 5111"/>
                <a:gd name="T88" fmla="*/ 393 w 5309"/>
                <a:gd name="T89" fmla="*/ 471 h 5111"/>
                <a:gd name="T90" fmla="*/ 361 w 5309"/>
                <a:gd name="T91" fmla="*/ 478 h 5111"/>
                <a:gd name="T92" fmla="*/ 330 w 5309"/>
                <a:gd name="T93" fmla="*/ 478 h 5111"/>
                <a:gd name="T94" fmla="*/ 302 w 5309"/>
                <a:gd name="T95" fmla="*/ 470 h 5111"/>
                <a:gd name="T96" fmla="*/ 278 w 5309"/>
                <a:gd name="T97" fmla="*/ 456 h 5111"/>
                <a:gd name="T98" fmla="*/ 259 w 5309"/>
                <a:gd name="T99" fmla="*/ 436 h 5111"/>
                <a:gd name="T100" fmla="*/ 246 w 5309"/>
                <a:gd name="T101" fmla="*/ 411 h 5111"/>
                <a:gd name="T102" fmla="*/ 241 w 5309"/>
                <a:gd name="T103" fmla="*/ 382 h 5111"/>
                <a:gd name="T104" fmla="*/ 243 w 5309"/>
                <a:gd name="T105" fmla="*/ 350 h 5111"/>
                <a:gd name="T106" fmla="*/ 253 w 5309"/>
                <a:gd name="T107" fmla="*/ 320 h 5111"/>
                <a:gd name="T108" fmla="*/ 269 w 5309"/>
                <a:gd name="T109" fmla="*/ 292 h 5111"/>
                <a:gd name="T110" fmla="*/ 291 w 5309"/>
                <a:gd name="T111" fmla="*/ 269 h 5111"/>
                <a:gd name="T112" fmla="*/ 318 w 5309"/>
                <a:gd name="T113" fmla="*/ 249 h 5111"/>
                <a:gd name="T114" fmla="*/ 348 w 5309"/>
                <a:gd name="T115" fmla="*/ 236 h 511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309" h="5111">
                  <a:moveTo>
                    <a:pt x="2918" y="299"/>
                  </a:moveTo>
                  <a:lnTo>
                    <a:pt x="2946" y="297"/>
                  </a:lnTo>
                  <a:lnTo>
                    <a:pt x="2974" y="296"/>
                  </a:lnTo>
                  <a:lnTo>
                    <a:pt x="3003" y="295"/>
                  </a:lnTo>
                  <a:lnTo>
                    <a:pt x="3030" y="295"/>
                  </a:lnTo>
                  <a:lnTo>
                    <a:pt x="3058" y="295"/>
                  </a:lnTo>
                  <a:lnTo>
                    <a:pt x="3086" y="295"/>
                  </a:lnTo>
                  <a:lnTo>
                    <a:pt x="3112" y="296"/>
                  </a:lnTo>
                  <a:lnTo>
                    <a:pt x="3140" y="297"/>
                  </a:lnTo>
                  <a:lnTo>
                    <a:pt x="3362" y="0"/>
                  </a:lnTo>
                  <a:lnTo>
                    <a:pt x="3656" y="0"/>
                  </a:lnTo>
                  <a:lnTo>
                    <a:pt x="3701" y="403"/>
                  </a:lnTo>
                  <a:lnTo>
                    <a:pt x="3726" y="413"/>
                  </a:lnTo>
                  <a:lnTo>
                    <a:pt x="3753" y="422"/>
                  </a:lnTo>
                  <a:lnTo>
                    <a:pt x="3779" y="433"/>
                  </a:lnTo>
                  <a:lnTo>
                    <a:pt x="3804" y="443"/>
                  </a:lnTo>
                  <a:lnTo>
                    <a:pt x="3829" y="454"/>
                  </a:lnTo>
                  <a:lnTo>
                    <a:pt x="3854" y="465"/>
                  </a:lnTo>
                  <a:lnTo>
                    <a:pt x="3879" y="477"/>
                  </a:lnTo>
                  <a:lnTo>
                    <a:pt x="3904" y="488"/>
                  </a:lnTo>
                  <a:lnTo>
                    <a:pt x="4281" y="278"/>
                  </a:lnTo>
                  <a:lnTo>
                    <a:pt x="4520" y="442"/>
                  </a:lnTo>
                  <a:lnTo>
                    <a:pt x="4348" y="799"/>
                  </a:lnTo>
                  <a:lnTo>
                    <a:pt x="4382" y="832"/>
                  </a:lnTo>
                  <a:lnTo>
                    <a:pt x="4414" y="867"/>
                  </a:lnTo>
                  <a:lnTo>
                    <a:pt x="4447" y="903"/>
                  </a:lnTo>
                  <a:lnTo>
                    <a:pt x="4478" y="939"/>
                  </a:lnTo>
                  <a:lnTo>
                    <a:pt x="4908" y="844"/>
                  </a:lnTo>
                  <a:lnTo>
                    <a:pt x="5088" y="1079"/>
                  </a:lnTo>
                  <a:lnTo>
                    <a:pt x="4760" y="1405"/>
                  </a:lnTo>
                  <a:lnTo>
                    <a:pt x="4777" y="1445"/>
                  </a:lnTo>
                  <a:lnTo>
                    <a:pt x="4791" y="1485"/>
                  </a:lnTo>
                  <a:lnTo>
                    <a:pt x="4806" y="1527"/>
                  </a:lnTo>
                  <a:lnTo>
                    <a:pt x="4820" y="1568"/>
                  </a:lnTo>
                  <a:lnTo>
                    <a:pt x="4832" y="1610"/>
                  </a:lnTo>
                  <a:lnTo>
                    <a:pt x="4844" y="1652"/>
                  </a:lnTo>
                  <a:lnTo>
                    <a:pt x="4855" y="1695"/>
                  </a:lnTo>
                  <a:lnTo>
                    <a:pt x="4865" y="1738"/>
                  </a:lnTo>
                  <a:lnTo>
                    <a:pt x="5309" y="1809"/>
                  </a:lnTo>
                  <a:lnTo>
                    <a:pt x="5309" y="2114"/>
                  </a:lnTo>
                  <a:lnTo>
                    <a:pt x="4909" y="2326"/>
                  </a:lnTo>
                  <a:lnTo>
                    <a:pt x="4907" y="2357"/>
                  </a:lnTo>
                  <a:lnTo>
                    <a:pt x="4904" y="2389"/>
                  </a:lnTo>
                  <a:lnTo>
                    <a:pt x="4902" y="2421"/>
                  </a:lnTo>
                  <a:lnTo>
                    <a:pt x="4898" y="2452"/>
                  </a:lnTo>
                  <a:lnTo>
                    <a:pt x="4895" y="2484"/>
                  </a:lnTo>
                  <a:lnTo>
                    <a:pt x="4891" y="2515"/>
                  </a:lnTo>
                  <a:lnTo>
                    <a:pt x="4886" y="2546"/>
                  </a:lnTo>
                  <a:lnTo>
                    <a:pt x="4882" y="2577"/>
                  </a:lnTo>
                  <a:lnTo>
                    <a:pt x="5200" y="2796"/>
                  </a:lnTo>
                  <a:lnTo>
                    <a:pt x="5097" y="3104"/>
                  </a:lnTo>
                  <a:lnTo>
                    <a:pt x="4705" y="3176"/>
                  </a:lnTo>
                  <a:lnTo>
                    <a:pt x="4686" y="3219"/>
                  </a:lnTo>
                  <a:lnTo>
                    <a:pt x="4666" y="3261"/>
                  </a:lnTo>
                  <a:lnTo>
                    <a:pt x="4645" y="3303"/>
                  </a:lnTo>
                  <a:lnTo>
                    <a:pt x="4625" y="3345"/>
                  </a:lnTo>
                  <a:lnTo>
                    <a:pt x="4603" y="3387"/>
                  </a:lnTo>
                  <a:lnTo>
                    <a:pt x="4581" y="3428"/>
                  </a:lnTo>
                  <a:lnTo>
                    <a:pt x="4557" y="3469"/>
                  </a:lnTo>
                  <a:lnTo>
                    <a:pt x="4534" y="3509"/>
                  </a:lnTo>
                  <a:lnTo>
                    <a:pt x="4708" y="3814"/>
                  </a:lnTo>
                  <a:lnTo>
                    <a:pt x="4487" y="4073"/>
                  </a:lnTo>
                  <a:lnTo>
                    <a:pt x="4168" y="3992"/>
                  </a:lnTo>
                  <a:lnTo>
                    <a:pt x="4116" y="4046"/>
                  </a:lnTo>
                  <a:lnTo>
                    <a:pt x="4062" y="4098"/>
                  </a:lnTo>
                  <a:lnTo>
                    <a:pt x="4007" y="4150"/>
                  </a:lnTo>
                  <a:lnTo>
                    <a:pt x="3950" y="4200"/>
                  </a:lnTo>
                  <a:lnTo>
                    <a:pt x="3893" y="4248"/>
                  </a:lnTo>
                  <a:lnTo>
                    <a:pt x="3834" y="4296"/>
                  </a:lnTo>
                  <a:lnTo>
                    <a:pt x="3774" y="4341"/>
                  </a:lnTo>
                  <a:lnTo>
                    <a:pt x="3713" y="4385"/>
                  </a:lnTo>
                  <a:lnTo>
                    <a:pt x="3716" y="4736"/>
                  </a:lnTo>
                  <a:lnTo>
                    <a:pt x="3404" y="4855"/>
                  </a:lnTo>
                  <a:lnTo>
                    <a:pt x="3220" y="4656"/>
                  </a:lnTo>
                  <a:lnTo>
                    <a:pt x="3178" y="4672"/>
                  </a:lnTo>
                  <a:lnTo>
                    <a:pt x="3136" y="4689"/>
                  </a:lnTo>
                  <a:lnTo>
                    <a:pt x="3093" y="4705"/>
                  </a:lnTo>
                  <a:lnTo>
                    <a:pt x="3050" y="4720"/>
                  </a:lnTo>
                  <a:lnTo>
                    <a:pt x="3007" y="4734"/>
                  </a:lnTo>
                  <a:lnTo>
                    <a:pt x="2964" y="4747"/>
                  </a:lnTo>
                  <a:lnTo>
                    <a:pt x="2919" y="4760"/>
                  </a:lnTo>
                  <a:lnTo>
                    <a:pt x="2876" y="4772"/>
                  </a:lnTo>
                  <a:lnTo>
                    <a:pt x="2763" y="5089"/>
                  </a:lnTo>
                  <a:lnTo>
                    <a:pt x="2397" y="5108"/>
                  </a:lnTo>
                  <a:lnTo>
                    <a:pt x="2299" y="4845"/>
                  </a:lnTo>
                  <a:lnTo>
                    <a:pt x="2242" y="4845"/>
                  </a:lnTo>
                  <a:lnTo>
                    <a:pt x="2184" y="4842"/>
                  </a:lnTo>
                  <a:lnTo>
                    <a:pt x="2129" y="4838"/>
                  </a:lnTo>
                  <a:lnTo>
                    <a:pt x="2072" y="4833"/>
                  </a:lnTo>
                  <a:lnTo>
                    <a:pt x="2018" y="4825"/>
                  </a:lnTo>
                  <a:lnTo>
                    <a:pt x="1963" y="4817"/>
                  </a:lnTo>
                  <a:lnTo>
                    <a:pt x="1909" y="4808"/>
                  </a:lnTo>
                  <a:lnTo>
                    <a:pt x="1856" y="4797"/>
                  </a:lnTo>
                  <a:lnTo>
                    <a:pt x="1605" y="5111"/>
                  </a:lnTo>
                  <a:lnTo>
                    <a:pt x="1320" y="5035"/>
                  </a:lnTo>
                  <a:lnTo>
                    <a:pt x="1320" y="4583"/>
                  </a:lnTo>
                  <a:lnTo>
                    <a:pt x="1296" y="4569"/>
                  </a:lnTo>
                  <a:lnTo>
                    <a:pt x="1272" y="4554"/>
                  </a:lnTo>
                  <a:lnTo>
                    <a:pt x="1250" y="4539"/>
                  </a:lnTo>
                  <a:lnTo>
                    <a:pt x="1226" y="4524"/>
                  </a:lnTo>
                  <a:lnTo>
                    <a:pt x="1204" y="4507"/>
                  </a:lnTo>
                  <a:lnTo>
                    <a:pt x="1181" y="4492"/>
                  </a:lnTo>
                  <a:lnTo>
                    <a:pt x="1159" y="4475"/>
                  </a:lnTo>
                  <a:lnTo>
                    <a:pt x="1138" y="4458"/>
                  </a:lnTo>
                  <a:lnTo>
                    <a:pt x="737" y="4713"/>
                  </a:lnTo>
                  <a:lnTo>
                    <a:pt x="516" y="4517"/>
                  </a:lnTo>
                  <a:lnTo>
                    <a:pt x="751" y="4039"/>
                  </a:lnTo>
                  <a:lnTo>
                    <a:pt x="727" y="4002"/>
                  </a:lnTo>
                  <a:lnTo>
                    <a:pt x="705" y="3964"/>
                  </a:lnTo>
                  <a:lnTo>
                    <a:pt x="682" y="3926"/>
                  </a:lnTo>
                  <a:lnTo>
                    <a:pt x="661" y="3887"/>
                  </a:lnTo>
                  <a:lnTo>
                    <a:pt x="179" y="4005"/>
                  </a:lnTo>
                  <a:lnTo>
                    <a:pt x="58" y="3758"/>
                  </a:lnTo>
                  <a:lnTo>
                    <a:pt x="479" y="3368"/>
                  </a:lnTo>
                  <a:lnTo>
                    <a:pt x="471" y="3333"/>
                  </a:lnTo>
                  <a:lnTo>
                    <a:pt x="465" y="3297"/>
                  </a:lnTo>
                  <a:lnTo>
                    <a:pt x="460" y="3261"/>
                  </a:lnTo>
                  <a:lnTo>
                    <a:pt x="455" y="3225"/>
                  </a:lnTo>
                  <a:lnTo>
                    <a:pt x="0" y="3073"/>
                  </a:lnTo>
                  <a:lnTo>
                    <a:pt x="16" y="2808"/>
                  </a:lnTo>
                  <a:lnTo>
                    <a:pt x="468" y="2571"/>
                  </a:lnTo>
                  <a:lnTo>
                    <a:pt x="471" y="2552"/>
                  </a:lnTo>
                  <a:lnTo>
                    <a:pt x="475" y="2532"/>
                  </a:lnTo>
                  <a:lnTo>
                    <a:pt x="479" y="2513"/>
                  </a:lnTo>
                  <a:lnTo>
                    <a:pt x="482" y="2493"/>
                  </a:lnTo>
                  <a:lnTo>
                    <a:pt x="486" y="2474"/>
                  </a:lnTo>
                  <a:lnTo>
                    <a:pt x="490" y="2454"/>
                  </a:lnTo>
                  <a:lnTo>
                    <a:pt x="494" y="2434"/>
                  </a:lnTo>
                  <a:lnTo>
                    <a:pt x="498" y="2416"/>
                  </a:lnTo>
                  <a:lnTo>
                    <a:pt x="146" y="2117"/>
                  </a:lnTo>
                  <a:lnTo>
                    <a:pt x="273" y="1849"/>
                  </a:lnTo>
                  <a:lnTo>
                    <a:pt x="749" y="1751"/>
                  </a:lnTo>
                  <a:lnTo>
                    <a:pt x="762" y="1728"/>
                  </a:lnTo>
                  <a:lnTo>
                    <a:pt x="774" y="1705"/>
                  </a:lnTo>
                  <a:lnTo>
                    <a:pt x="788" y="1682"/>
                  </a:lnTo>
                  <a:lnTo>
                    <a:pt x="801" y="1659"/>
                  </a:lnTo>
                  <a:lnTo>
                    <a:pt x="814" y="1635"/>
                  </a:lnTo>
                  <a:lnTo>
                    <a:pt x="829" y="1613"/>
                  </a:lnTo>
                  <a:lnTo>
                    <a:pt x="842" y="1590"/>
                  </a:lnTo>
                  <a:lnTo>
                    <a:pt x="857" y="1568"/>
                  </a:lnTo>
                  <a:lnTo>
                    <a:pt x="686" y="1240"/>
                  </a:lnTo>
                  <a:lnTo>
                    <a:pt x="883" y="972"/>
                  </a:lnTo>
                  <a:lnTo>
                    <a:pt x="1268" y="1062"/>
                  </a:lnTo>
                  <a:lnTo>
                    <a:pt x="1289" y="1042"/>
                  </a:lnTo>
                  <a:lnTo>
                    <a:pt x="1310" y="1021"/>
                  </a:lnTo>
                  <a:lnTo>
                    <a:pt x="1332" y="1001"/>
                  </a:lnTo>
                  <a:lnTo>
                    <a:pt x="1355" y="981"/>
                  </a:lnTo>
                  <a:lnTo>
                    <a:pt x="1376" y="962"/>
                  </a:lnTo>
                  <a:lnTo>
                    <a:pt x="1399" y="942"/>
                  </a:lnTo>
                  <a:lnTo>
                    <a:pt x="1421" y="923"/>
                  </a:lnTo>
                  <a:lnTo>
                    <a:pt x="1444" y="903"/>
                  </a:lnTo>
                  <a:lnTo>
                    <a:pt x="1428" y="591"/>
                  </a:lnTo>
                  <a:lnTo>
                    <a:pt x="1681" y="408"/>
                  </a:lnTo>
                  <a:lnTo>
                    <a:pt x="1956" y="566"/>
                  </a:lnTo>
                  <a:lnTo>
                    <a:pt x="1996" y="546"/>
                  </a:lnTo>
                  <a:lnTo>
                    <a:pt x="2037" y="526"/>
                  </a:lnTo>
                  <a:lnTo>
                    <a:pt x="2079" y="507"/>
                  </a:lnTo>
                  <a:lnTo>
                    <a:pt x="2121" y="489"/>
                  </a:lnTo>
                  <a:lnTo>
                    <a:pt x="2163" y="472"/>
                  </a:lnTo>
                  <a:lnTo>
                    <a:pt x="2205" y="455"/>
                  </a:lnTo>
                  <a:lnTo>
                    <a:pt x="2248" y="439"/>
                  </a:lnTo>
                  <a:lnTo>
                    <a:pt x="2290" y="425"/>
                  </a:lnTo>
                  <a:lnTo>
                    <a:pt x="2428" y="92"/>
                  </a:lnTo>
                  <a:lnTo>
                    <a:pt x="2697" y="27"/>
                  </a:lnTo>
                  <a:lnTo>
                    <a:pt x="2918" y="299"/>
                  </a:lnTo>
                  <a:close/>
                  <a:moveTo>
                    <a:pt x="2613" y="1616"/>
                  </a:moveTo>
                  <a:lnTo>
                    <a:pt x="2660" y="1612"/>
                  </a:lnTo>
                  <a:lnTo>
                    <a:pt x="2704" y="1610"/>
                  </a:lnTo>
                  <a:lnTo>
                    <a:pt x="2748" y="1611"/>
                  </a:lnTo>
                  <a:lnTo>
                    <a:pt x="2791" y="1613"/>
                  </a:lnTo>
                  <a:lnTo>
                    <a:pt x="2834" y="1618"/>
                  </a:lnTo>
                  <a:lnTo>
                    <a:pt x="2875" y="1624"/>
                  </a:lnTo>
                  <a:lnTo>
                    <a:pt x="2916" y="1633"/>
                  </a:lnTo>
                  <a:lnTo>
                    <a:pt x="2955" y="1644"/>
                  </a:lnTo>
                  <a:lnTo>
                    <a:pt x="2994" y="1657"/>
                  </a:lnTo>
                  <a:lnTo>
                    <a:pt x="3031" y="1671"/>
                  </a:lnTo>
                  <a:lnTo>
                    <a:pt x="3067" y="1688"/>
                  </a:lnTo>
                  <a:lnTo>
                    <a:pt x="3102" y="1706"/>
                  </a:lnTo>
                  <a:lnTo>
                    <a:pt x="3136" y="1727"/>
                  </a:lnTo>
                  <a:lnTo>
                    <a:pt x="3168" y="1748"/>
                  </a:lnTo>
                  <a:lnTo>
                    <a:pt x="3199" y="1772"/>
                  </a:lnTo>
                  <a:lnTo>
                    <a:pt x="3228" y="1797"/>
                  </a:lnTo>
                  <a:lnTo>
                    <a:pt x="3256" y="1823"/>
                  </a:lnTo>
                  <a:lnTo>
                    <a:pt x="3283" y="1852"/>
                  </a:lnTo>
                  <a:lnTo>
                    <a:pt x="3308" y="1881"/>
                  </a:lnTo>
                  <a:lnTo>
                    <a:pt x="3330" y="1913"/>
                  </a:lnTo>
                  <a:lnTo>
                    <a:pt x="3352" y="1945"/>
                  </a:lnTo>
                  <a:lnTo>
                    <a:pt x="3371" y="1978"/>
                  </a:lnTo>
                  <a:lnTo>
                    <a:pt x="3390" y="2013"/>
                  </a:lnTo>
                  <a:lnTo>
                    <a:pt x="3405" y="2050"/>
                  </a:lnTo>
                  <a:lnTo>
                    <a:pt x="3419" y="2087"/>
                  </a:lnTo>
                  <a:lnTo>
                    <a:pt x="3432" y="2126"/>
                  </a:lnTo>
                  <a:lnTo>
                    <a:pt x="3441" y="2165"/>
                  </a:lnTo>
                  <a:lnTo>
                    <a:pt x="3449" y="2206"/>
                  </a:lnTo>
                  <a:lnTo>
                    <a:pt x="3454" y="2249"/>
                  </a:lnTo>
                  <a:lnTo>
                    <a:pt x="3458" y="2291"/>
                  </a:lnTo>
                  <a:lnTo>
                    <a:pt x="3460" y="2335"/>
                  </a:lnTo>
                  <a:lnTo>
                    <a:pt x="3458" y="2379"/>
                  </a:lnTo>
                  <a:lnTo>
                    <a:pt x="3455" y="2423"/>
                  </a:lnTo>
                  <a:lnTo>
                    <a:pt x="3450" y="2468"/>
                  </a:lnTo>
                  <a:lnTo>
                    <a:pt x="3442" y="2512"/>
                  </a:lnTo>
                  <a:lnTo>
                    <a:pt x="3432" y="2556"/>
                  </a:lnTo>
                  <a:lnTo>
                    <a:pt x="3421" y="2599"/>
                  </a:lnTo>
                  <a:lnTo>
                    <a:pt x="3406" y="2641"/>
                  </a:lnTo>
                  <a:lnTo>
                    <a:pt x="3391" y="2683"/>
                  </a:lnTo>
                  <a:lnTo>
                    <a:pt x="3372" y="2724"/>
                  </a:lnTo>
                  <a:lnTo>
                    <a:pt x="3353" y="2764"/>
                  </a:lnTo>
                  <a:lnTo>
                    <a:pt x="3331" y="2804"/>
                  </a:lnTo>
                  <a:lnTo>
                    <a:pt x="3309" y="2843"/>
                  </a:lnTo>
                  <a:lnTo>
                    <a:pt x="3284" y="2880"/>
                  </a:lnTo>
                  <a:lnTo>
                    <a:pt x="3257" y="2917"/>
                  </a:lnTo>
                  <a:lnTo>
                    <a:pt x="3230" y="2953"/>
                  </a:lnTo>
                  <a:lnTo>
                    <a:pt x="3200" y="2988"/>
                  </a:lnTo>
                  <a:lnTo>
                    <a:pt x="3169" y="3021"/>
                  </a:lnTo>
                  <a:lnTo>
                    <a:pt x="3137" y="3054"/>
                  </a:lnTo>
                  <a:lnTo>
                    <a:pt x="3103" y="3085"/>
                  </a:lnTo>
                  <a:lnTo>
                    <a:pt x="3068" y="3114"/>
                  </a:lnTo>
                  <a:lnTo>
                    <a:pt x="3032" y="3142"/>
                  </a:lnTo>
                  <a:lnTo>
                    <a:pt x="2995" y="3169"/>
                  </a:lnTo>
                  <a:lnTo>
                    <a:pt x="2957" y="3195"/>
                  </a:lnTo>
                  <a:lnTo>
                    <a:pt x="2918" y="3218"/>
                  </a:lnTo>
                  <a:lnTo>
                    <a:pt x="2878" y="3240"/>
                  </a:lnTo>
                  <a:lnTo>
                    <a:pt x="2837" y="3260"/>
                  </a:lnTo>
                  <a:lnTo>
                    <a:pt x="2795" y="3279"/>
                  </a:lnTo>
                  <a:lnTo>
                    <a:pt x="2753" y="3295"/>
                  </a:lnTo>
                  <a:lnTo>
                    <a:pt x="2709" y="3310"/>
                  </a:lnTo>
                  <a:lnTo>
                    <a:pt x="2665" y="3322"/>
                  </a:lnTo>
                  <a:lnTo>
                    <a:pt x="2621" y="3333"/>
                  </a:lnTo>
                  <a:lnTo>
                    <a:pt x="2575" y="3341"/>
                  </a:lnTo>
                  <a:lnTo>
                    <a:pt x="2529" y="3348"/>
                  </a:lnTo>
                  <a:lnTo>
                    <a:pt x="2484" y="3352"/>
                  </a:lnTo>
                  <a:lnTo>
                    <a:pt x="2439" y="3354"/>
                  </a:lnTo>
                  <a:lnTo>
                    <a:pt x="2395" y="3354"/>
                  </a:lnTo>
                  <a:lnTo>
                    <a:pt x="2352" y="3351"/>
                  </a:lnTo>
                  <a:lnTo>
                    <a:pt x="2309" y="3347"/>
                  </a:lnTo>
                  <a:lnTo>
                    <a:pt x="2267" y="3339"/>
                  </a:lnTo>
                  <a:lnTo>
                    <a:pt x="2227" y="3331"/>
                  </a:lnTo>
                  <a:lnTo>
                    <a:pt x="2187" y="3320"/>
                  </a:lnTo>
                  <a:lnTo>
                    <a:pt x="2149" y="3307"/>
                  </a:lnTo>
                  <a:lnTo>
                    <a:pt x="2112" y="3292"/>
                  </a:lnTo>
                  <a:lnTo>
                    <a:pt x="2075" y="3276"/>
                  </a:lnTo>
                  <a:lnTo>
                    <a:pt x="2040" y="3257"/>
                  </a:lnTo>
                  <a:lnTo>
                    <a:pt x="2008" y="3238"/>
                  </a:lnTo>
                  <a:lnTo>
                    <a:pt x="1975" y="3216"/>
                  </a:lnTo>
                  <a:lnTo>
                    <a:pt x="1944" y="3192"/>
                  </a:lnTo>
                  <a:lnTo>
                    <a:pt x="1915" y="3167"/>
                  </a:lnTo>
                  <a:lnTo>
                    <a:pt x="1886" y="3140"/>
                  </a:lnTo>
                  <a:lnTo>
                    <a:pt x="1861" y="3112"/>
                  </a:lnTo>
                  <a:lnTo>
                    <a:pt x="1836" y="3083"/>
                  </a:lnTo>
                  <a:lnTo>
                    <a:pt x="1813" y="3052"/>
                  </a:lnTo>
                  <a:lnTo>
                    <a:pt x="1791" y="3019"/>
                  </a:lnTo>
                  <a:lnTo>
                    <a:pt x="1771" y="2985"/>
                  </a:lnTo>
                  <a:lnTo>
                    <a:pt x="1754" y="2950"/>
                  </a:lnTo>
                  <a:lnTo>
                    <a:pt x="1738" y="2914"/>
                  </a:lnTo>
                  <a:lnTo>
                    <a:pt x="1724" y="2876"/>
                  </a:lnTo>
                  <a:lnTo>
                    <a:pt x="1712" y="2838"/>
                  </a:lnTo>
                  <a:lnTo>
                    <a:pt x="1702" y="2798"/>
                  </a:lnTo>
                  <a:lnTo>
                    <a:pt x="1694" y="2757"/>
                  </a:lnTo>
                  <a:lnTo>
                    <a:pt x="1688" y="2716"/>
                  </a:lnTo>
                  <a:lnTo>
                    <a:pt x="1685" y="2673"/>
                  </a:lnTo>
                  <a:lnTo>
                    <a:pt x="1683" y="2630"/>
                  </a:lnTo>
                  <a:lnTo>
                    <a:pt x="1684" y="2585"/>
                  </a:lnTo>
                  <a:lnTo>
                    <a:pt x="1688" y="2540"/>
                  </a:lnTo>
                  <a:lnTo>
                    <a:pt x="1693" y="2496"/>
                  </a:lnTo>
                  <a:lnTo>
                    <a:pt x="1702" y="2452"/>
                  </a:lnTo>
                  <a:lnTo>
                    <a:pt x="1711" y="2409"/>
                  </a:lnTo>
                  <a:lnTo>
                    <a:pt x="1723" y="2366"/>
                  </a:lnTo>
                  <a:lnTo>
                    <a:pt x="1737" y="2323"/>
                  </a:lnTo>
                  <a:lnTo>
                    <a:pt x="1753" y="2281"/>
                  </a:lnTo>
                  <a:lnTo>
                    <a:pt x="1770" y="2240"/>
                  </a:lnTo>
                  <a:lnTo>
                    <a:pt x="1790" y="2199"/>
                  </a:lnTo>
                  <a:lnTo>
                    <a:pt x="1811" y="2160"/>
                  </a:lnTo>
                  <a:lnTo>
                    <a:pt x="1835" y="2121"/>
                  </a:lnTo>
                  <a:lnTo>
                    <a:pt x="1860" y="2083"/>
                  </a:lnTo>
                  <a:lnTo>
                    <a:pt x="1886" y="2046"/>
                  </a:lnTo>
                  <a:lnTo>
                    <a:pt x="1914" y="2010"/>
                  </a:lnTo>
                  <a:lnTo>
                    <a:pt x="1943" y="1976"/>
                  </a:lnTo>
                  <a:lnTo>
                    <a:pt x="1974" y="1943"/>
                  </a:lnTo>
                  <a:lnTo>
                    <a:pt x="2007" y="1911"/>
                  </a:lnTo>
                  <a:lnTo>
                    <a:pt x="2039" y="1880"/>
                  </a:lnTo>
                  <a:lnTo>
                    <a:pt x="2074" y="1850"/>
                  </a:lnTo>
                  <a:lnTo>
                    <a:pt x="2110" y="1821"/>
                  </a:lnTo>
                  <a:lnTo>
                    <a:pt x="2147" y="1795"/>
                  </a:lnTo>
                  <a:lnTo>
                    <a:pt x="2186" y="1770"/>
                  </a:lnTo>
                  <a:lnTo>
                    <a:pt x="2225" y="1746"/>
                  </a:lnTo>
                  <a:lnTo>
                    <a:pt x="2265" y="1725"/>
                  </a:lnTo>
                  <a:lnTo>
                    <a:pt x="2306" y="1704"/>
                  </a:lnTo>
                  <a:lnTo>
                    <a:pt x="2349" y="1686"/>
                  </a:lnTo>
                  <a:lnTo>
                    <a:pt x="2391" y="1669"/>
                  </a:lnTo>
                  <a:lnTo>
                    <a:pt x="2434" y="1655"/>
                  </a:lnTo>
                  <a:lnTo>
                    <a:pt x="2478" y="1642"/>
                  </a:lnTo>
                  <a:lnTo>
                    <a:pt x="2523" y="1631"/>
                  </a:lnTo>
                  <a:lnTo>
                    <a:pt x="2568" y="1622"/>
                  </a:lnTo>
                  <a:lnTo>
                    <a:pt x="2613" y="1616"/>
                  </a:lnTo>
                  <a:close/>
                </a:path>
              </a:pathLst>
            </a:custGeom>
            <a:gradFill rotWithShape="1">
              <a:gsLst>
                <a:gs pos="0">
                  <a:srgbClr val="6B9B1A"/>
                </a:gs>
                <a:gs pos="100000">
                  <a:srgbClr val="6B9B1A">
                    <a:alpha val="73000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7" name="Freeform 208"/>
            <p:cNvSpPr>
              <a:spLocks/>
            </p:cNvSpPr>
            <p:nvPr/>
          </p:nvSpPr>
          <p:spPr bwMode="auto">
            <a:xfrm>
              <a:off x="3018" y="2864"/>
              <a:ext cx="19" cy="75"/>
            </a:xfrm>
            <a:custGeom>
              <a:avLst/>
              <a:gdLst>
                <a:gd name="T0" fmla="*/ 19 w 134"/>
                <a:gd name="T1" fmla="*/ 0 h 524"/>
                <a:gd name="T2" fmla="*/ 13 w 134"/>
                <a:gd name="T3" fmla="*/ 37 h 524"/>
                <a:gd name="T4" fmla="*/ 0 w 134"/>
                <a:gd name="T5" fmla="*/ 75 h 524"/>
                <a:gd name="T6" fmla="*/ 4 w 134"/>
                <a:gd name="T7" fmla="*/ 44 h 524"/>
                <a:gd name="T8" fmla="*/ 19 w 134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524">
                  <a:moveTo>
                    <a:pt x="134" y="0"/>
                  </a:moveTo>
                  <a:lnTo>
                    <a:pt x="91" y="257"/>
                  </a:lnTo>
                  <a:lnTo>
                    <a:pt x="0" y="524"/>
                  </a:lnTo>
                  <a:lnTo>
                    <a:pt x="31" y="308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6B9B1A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8" name="Freeform 209"/>
            <p:cNvSpPr>
              <a:spLocks/>
            </p:cNvSpPr>
            <p:nvPr/>
          </p:nvSpPr>
          <p:spPr bwMode="auto">
            <a:xfrm>
              <a:off x="2965" y="2911"/>
              <a:ext cx="56" cy="40"/>
            </a:xfrm>
            <a:custGeom>
              <a:avLst/>
              <a:gdLst>
                <a:gd name="T0" fmla="*/ 56 w 392"/>
                <a:gd name="T1" fmla="*/ 0 h 278"/>
                <a:gd name="T2" fmla="*/ 52 w 392"/>
                <a:gd name="T3" fmla="*/ 31 h 278"/>
                <a:gd name="T4" fmla="*/ 3 w 392"/>
                <a:gd name="T5" fmla="*/ 40 h 278"/>
                <a:gd name="T6" fmla="*/ 0 w 392"/>
                <a:gd name="T7" fmla="*/ 10 h 278"/>
                <a:gd name="T8" fmla="*/ 56 w 392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2" h="278">
                  <a:moveTo>
                    <a:pt x="392" y="0"/>
                  </a:moveTo>
                  <a:lnTo>
                    <a:pt x="361" y="216"/>
                  </a:lnTo>
                  <a:lnTo>
                    <a:pt x="21" y="278"/>
                  </a:lnTo>
                  <a:lnTo>
                    <a:pt x="0" y="72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6B9B1A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69" name="Freeform 210"/>
            <p:cNvSpPr>
              <a:spLocks/>
            </p:cNvSpPr>
            <p:nvPr/>
          </p:nvSpPr>
          <p:spPr bwMode="auto">
            <a:xfrm>
              <a:off x="2941" y="2919"/>
              <a:ext cx="27" cy="71"/>
            </a:xfrm>
            <a:custGeom>
              <a:avLst/>
              <a:gdLst>
                <a:gd name="T0" fmla="*/ 24 w 192"/>
                <a:gd name="T1" fmla="*/ 0 h 497"/>
                <a:gd name="T2" fmla="*/ 27 w 192"/>
                <a:gd name="T3" fmla="*/ 29 h 497"/>
                <a:gd name="T4" fmla="*/ 26 w 192"/>
                <a:gd name="T5" fmla="*/ 32 h 497"/>
                <a:gd name="T6" fmla="*/ 25 w 192"/>
                <a:gd name="T7" fmla="*/ 35 h 497"/>
                <a:gd name="T8" fmla="*/ 23 w 192"/>
                <a:gd name="T9" fmla="*/ 38 h 497"/>
                <a:gd name="T10" fmla="*/ 22 w 192"/>
                <a:gd name="T11" fmla="*/ 40 h 497"/>
                <a:gd name="T12" fmla="*/ 21 w 192"/>
                <a:gd name="T13" fmla="*/ 43 h 497"/>
                <a:gd name="T14" fmla="*/ 20 w 192"/>
                <a:gd name="T15" fmla="*/ 45 h 497"/>
                <a:gd name="T16" fmla="*/ 18 w 192"/>
                <a:gd name="T17" fmla="*/ 48 h 497"/>
                <a:gd name="T18" fmla="*/ 17 w 192"/>
                <a:gd name="T19" fmla="*/ 51 h 497"/>
                <a:gd name="T20" fmla="*/ 16 w 192"/>
                <a:gd name="T21" fmla="*/ 53 h 497"/>
                <a:gd name="T22" fmla="*/ 14 w 192"/>
                <a:gd name="T23" fmla="*/ 56 h 497"/>
                <a:gd name="T24" fmla="*/ 13 w 192"/>
                <a:gd name="T25" fmla="*/ 58 h 497"/>
                <a:gd name="T26" fmla="*/ 12 w 192"/>
                <a:gd name="T27" fmla="*/ 61 h 497"/>
                <a:gd name="T28" fmla="*/ 10 w 192"/>
                <a:gd name="T29" fmla="*/ 63 h 497"/>
                <a:gd name="T30" fmla="*/ 9 w 192"/>
                <a:gd name="T31" fmla="*/ 66 h 497"/>
                <a:gd name="T32" fmla="*/ 7 w 192"/>
                <a:gd name="T33" fmla="*/ 68 h 497"/>
                <a:gd name="T34" fmla="*/ 6 w 192"/>
                <a:gd name="T35" fmla="*/ 71 h 497"/>
                <a:gd name="T36" fmla="*/ 0 w 192"/>
                <a:gd name="T37" fmla="*/ 48 h 497"/>
                <a:gd name="T38" fmla="*/ 2 w 192"/>
                <a:gd name="T39" fmla="*/ 45 h 497"/>
                <a:gd name="T40" fmla="*/ 3 w 192"/>
                <a:gd name="T41" fmla="*/ 42 h 497"/>
                <a:gd name="T42" fmla="*/ 5 w 192"/>
                <a:gd name="T43" fmla="*/ 39 h 497"/>
                <a:gd name="T44" fmla="*/ 7 w 192"/>
                <a:gd name="T45" fmla="*/ 36 h 497"/>
                <a:gd name="T46" fmla="*/ 8 w 192"/>
                <a:gd name="T47" fmla="*/ 33 h 497"/>
                <a:gd name="T48" fmla="*/ 10 w 192"/>
                <a:gd name="T49" fmla="*/ 30 h 497"/>
                <a:gd name="T50" fmla="*/ 11 w 192"/>
                <a:gd name="T51" fmla="*/ 27 h 497"/>
                <a:gd name="T52" fmla="*/ 13 w 192"/>
                <a:gd name="T53" fmla="*/ 24 h 497"/>
                <a:gd name="T54" fmla="*/ 14 w 192"/>
                <a:gd name="T55" fmla="*/ 21 h 497"/>
                <a:gd name="T56" fmla="*/ 16 w 192"/>
                <a:gd name="T57" fmla="*/ 18 h 497"/>
                <a:gd name="T58" fmla="*/ 17 w 192"/>
                <a:gd name="T59" fmla="*/ 15 h 497"/>
                <a:gd name="T60" fmla="*/ 19 w 192"/>
                <a:gd name="T61" fmla="*/ 12 h 497"/>
                <a:gd name="T62" fmla="*/ 20 w 192"/>
                <a:gd name="T63" fmla="*/ 9 h 497"/>
                <a:gd name="T64" fmla="*/ 21 w 192"/>
                <a:gd name="T65" fmla="*/ 6 h 497"/>
                <a:gd name="T66" fmla="*/ 23 w 192"/>
                <a:gd name="T67" fmla="*/ 3 h 497"/>
                <a:gd name="T68" fmla="*/ 24 w 192"/>
                <a:gd name="T69" fmla="*/ 0 h 49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497">
                  <a:moveTo>
                    <a:pt x="171" y="0"/>
                  </a:moveTo>
                  <a:lnTo>
                    <a:pt x="192" y="206"/>
                  </a:lnTo>
                  <a:lnTo>
                    <a:pt x="183" y="226"/>
                  </a:lnTo>
                  <a:lnTo>
                    <a:pt x="175" y="244"/>
                  </a:lnTo>
                  <a:lnTo>
                    <a:pt x="167" y="263"/>
                  </a:lnTo>
                  <a:lnTo>
                    <a:pt x="158" y="281"/>
                  </a:lnTo>
                  <a:lnTo>
                    <a:pt x="149" y="300"/>
                  </a:lnTo>
                  <a:lnTo>
                    <a:pt x="140" y="317"/>
                  </a:lnTo>
                  <a:lnTo>
                    <a:pt x="131" y="336"/>
                  </a:lnTo>
                  <a:lnTo>
                    <a:pt x="122" y="354"/>
                  </a:lnTo>
                  <a:lnTo>
                    <a:pt x="113" y="372"/>
                  </a:lnTo>
                  <a:lnTo>
                    <a:pt x="103" y="390"/>
                  </a:lnTo>
                  <a:lnTo>
                    <a:pt x="93" y="408"/>
                  </a:lnTo>
                  <a:lnTo>
                    <a:pt x="84" y="426"/>
                  </a:lnTo>
                  <a:lnTo>
                    <a:pt x="73" y="444"/>
                  </a:lnTo>
                  <a:lnTo>
                    <a:pt x="63" y="461"/>
                  </a:lnTo>
                  <a:lnTo>
                    <a:pt x="53" y="479"/>
                  </a:lnTo>
                  <a:lnTo>
                    <a:pt x="43" y="497"/>
                  </a:lnTo>
                  <a:lnTo>
                    <a:pt x="0" y="333"/>
                  </a:lnTo>
                  <a:lnTo>
                    <a:pt x="12" y="312"/>
                  </a:lnTo>
                  <a:lnTo>
                    <a:pt x="23" y="293"/>
                  </a:lnTo>
                  <a:lnTo>
                    <a:pt x="36" y="272"/>
                  </a:lnTo>
                  <a:lnTo>
                    <a:pt x="47" y="252"/>
                  </a:lnTo>
                  <a:lnTo>
                    <a:pt x="58" y="231"/>
                  </a:lnTo>
                  <a:lnTo>
                    <a:pt x="69" y="211"/>
                  </a:lnTo>
                  <a:lnTo>
                    <a:pt x="80" y="190"/>
                  </a:lnTo>
                  <a:lnTo>
                    <a:pt x="91" y="169"/>
                  </a:lnTo>
                  <a:lnTo>
                    <a:pt x="101" y="148"/>
                  </a:lnTo>
                  <a:lnTo>
                    <a:pt x="111" y="127"/>
                  </a:lnTo>
                  <a:lnTo>
                    <a:pt x="122" y="106"/>
                  </a:lnTo>
                  <a:lnTo>
                    <a:pt x="132" y="85"/>
                  </a:lnTo>
                  <a:lnTo>
                    <a:pt x="142" y="64"/>
                  </a:lnTo>
                  <a:lnTo>
                    <a:pt x="152" y="43"/>
                  </a:lnTo>
                  <a:lnTo>
                    <a:pt x="162" y="22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0" name="Freeform 211"/>
            <p:cNvSpPr>
              <a:spLocks/>
            </p:cNvSpPr>
            <p:nvPr/>
          </p:nvSpPr>
          <p:spPr bwMode="auto">
            <a:xfrm>
              <a:off x="2935" y="3012"/>
              <a:ext cx="34" cy="50"/>
            </a:xfrm>
            <a:custGeom>
              <a:avLst/>
              <a:gdLst>
                <a:gd name="T0" fmla="*/ 31 w 242"/>
                <a:gd name="T1" fmla="*/ 0 h 349"/>
                <a:gd name="T2" fmla="*/ 34 w 242"/>
                <a:gd name="T3" fmla="*/ 18 h 349"/>
                <a:gd name="T4" fmla="*/ 7 w 242"/>
                <a:gd name="T5" fmla="*/ 50 h 349"/>
                <a:gd name="T6" fmla="*/ 0 w 242"/>
                <a:gd name="T7" fmla="*/ 37 h 349"/>
                <a:gd name="T8" fmla="*/ 31 w 242"/>
                <a:gd name="T9" fmla="*/ 0 h 3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2" h="349">
                  <a:moveTo>
                    <a:pt x="221" y="0"/>
                  </a:moveTo>
                  <a:lnTo>
                    <a:pt x="242" y="124"/>
                  </a:lnTo>
                  <a:lnTo>
                    <a:pt x="49" y="349"/>
                  </a:lnTo>
                  <a:lnTo>
                    <a:pt x="0" y="259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6B9B1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1" name="Freeform 212"/>
            <p:cNvSpPr>
              <a:spLocks/>
            </p:cNvSpPr>
            <p:nvPr/>
          </p:nvSpPr>
          <p:spPr bwMode="auto">
            <a:xfrm>
              <a:off x="2890" y="3038"/>
              <a:ext cx="53" cy="25"/>
            </a:xfrm>
            <a:custGeom>
              <a:avLst/>
              <a:gdLst>
                <a:gd name="T0" fmla="*/ 46 w 368"/>
                <a:gd name="T1" fmla="*/ 12 h 171"/>
                <a:gd name="T2" fmla="*/ 53 w 368"/>
                <a:gd name="T3" fmla="*/ 25 h 171"/>
                <a:gd name="T4" fmla="*/ 13 w 368"/>
                <a:gd name="T5" fmla="*/ 15 h 171"/>
                <a:gd name="T6" fmla="*/ 0 w 368"/>
                <a:gd name="T7" fmla="*/ 0 h 171"/>
                <a:gd name="T8" fmla="*/ 46 w 368"/>
                <a:gd name="T9" fmla="*/ 12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8" h="171">
                  <a:moveTo>
                    <a:pt x="319" y="81"/>
                  </a:moveTo>
                  <a:lnTo>
                    <a:pt x="368" y="171"/>
                  </a:lnTo>
                  <a:lnTo>
                    <a:pt x="90" y="100"/>
                  </a:lnTo>
                  <a:lnTo>
                    <a:pt x="0" y="0"/>
                  </a:lnTo>
                  <a:lnTo>
                    <a:pt x="319" y="81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2" name="Freeform 213"/>
            <p:cNvSpPr>
              <a:spLocks/>
            </p:cNvSpPr>
            <p:nvPr/>
          </p:nvSpPr>
          <p:spPr bwMode="auto">
            <a:xfrm>
              <a:off x="2825" y="3037"/>
              <a:ext cx="78" cy="63"/>
            </a:xfrm>
            <a:custGeom>
              <a:avLst/>
              <a:gdLst>
                <a:gd name="T0" fmla="*/ 65 w 545"/>
                <a:gd name="T1" fmla="*/ 0 h 442"/>
                <a:gd name="T2" fmla="*/ 78 w 545"/>
                <a:gd name="T3" fmla="*/ 14 h 442"/>
                <a:gd name="T4" fmla="*/ 75 w 545"/>
                <a:gd name="T5" fmla="*/ 18 h 442"/>
                <a:gd name="T6" fmla="*/ 72 w 545"/>
                <a:gd name="T7" fmla="*/ 21 h 442"/>
                <a:gd name="T8" fmla="*/ 68 w 545"/>
                <a:gd name="T9" fmla="*/ 24 h 442"/>
                <a:gd name="T10" fmla="*/ 65 w 545"/>
                <a:gd name="T11" fmla="*/ 28 h 442"/>
                <a:gd name="T12" fmla="*/ 61 w 545"/>
                <a:gd name="T13" fmla="*/ 31 h 442"/>
                <a:gd name="T14" fmla="*/ 58 w 545"/>
                <a:gd name="T15" fmla="*/ 34 h 442"/>
                <a:gd name="T16" fmla="*/ 55 w 545"/>
                <a:gd name="T17" fmla="*/ 37 h 442"/>
                <a:gd name="T18" fmla="*/ 51 w 545"/>
                <a:gd name="T19" fmla="*/ 40 h 442"/>
                <a:gd name="T20" fmla="*/ 47 w 545"/>
                <a:gd name="T21" fmla="*/ 43 h 442"/>
                <a:gd name="T22" fmla="*/ 44 w 545"/>
                <a:gd name="T23" fmla="*/ 46 h 442"/>
                <a:gd name="T24" fmla="*/ 40 w 545"/>
                <a:gd name="T25" fmla="*/ 49 h 442"/>
                <a:gd name="T26" fmla="*/ 36 w 545"/>
                <a:gd name="T27" fmla="*/ 52 h 442"/>
                <a:gd name="T28" fmla="*/ 33 w 545"/>
                <a:gd name="T29" fmla="*/ 55 h 442"/>
                <a:gd name="T30" fmla="*/ 29 w 545"/>
                <a:gd name="T31" fmla="*/ 58 h 442"/>
                <a:gd name="T32" fmla="*/ 25 w 545"/>
                <a:gd name="T33" fmla="*/ 60 h 442"/>
                <a:gd name="T34" fmla="*/ 21 w 545"/>
                <a:gd name="T35" fmla="*/ 63 h 442"/>
                <a:gd name="T36" fmla="*/ 0 w 545"/>
                <a:gd name="T37" fmla="*/ 56 h 442"/>
                <a:gd name="T38" fmla="*/ 4 w 545"/>
                <a:gd name="T39" fmla="*/ 53 h 442"/>
                <a:gd name="T40" fmla="*/ 9 w 545"/>
                <a:gd name="T41" fmla="*/ 50 h 442"/>
                <a:gd name="T42" fmla="*/ 13 w 545"/>
                <a:gd name="T43" fmla="*/ 46 h 442"/>
                <a:gd name="T44" fmla="*/ 17 w 545"/>
                <a:gd name="T45" fmla="*/ 43 h 442"/>
                <a:gd name="T46" fmla="*/ 21 w 545"/>
                <a:gd name="T47" fmla="*/ 40 h 442"/>
                <a:gd name="T48" fmla="*/ 26 w 545"/>
                <a:gd name="T49" fmla="*/ 36 h 442"/>
                <a:gd name="T50" fmla="*/ 30 w 545"/>
                <a:gd name="T51" fmla="*/ 33 h 442"/>
                <a:gd name="T52" fmla="*/ 34 w 545"/>
                <a:gd name="T53" fmla="*/ 30 h 442"/>
                <a:gd name="T54" fmla="*/ 38 w 545"/>
                <a:gd name="T55" fmla="*/ 26 h 442"/>
                <a:gd name="T56" fmla="*/ 42 w 545"/>
                <a:gd name="T57" fmla="*/ 23 h 442"/>
                <a:gd name="T58" fmla="*/ 46 w 545"/>
                <a:gd name="T59" fmla="*/ 19 h 442"/>
                <a:gd name="T60" fmla="*/ 50 w 545"/>
                <a:gd name="T61" fmla="*/ 15 h 442"/>
                <a:gd name="T62" fmla="*/ 54 w 545"/>
                <a:gd name="T63" fmla="*/ 12 h 442"/>
                <a:gd name="T64" fmla="*/ 58 w 545"/>
                <a:gd name="T65" fmla="*/ 8 h 442"/>
                <a:gd name="T66" fmla="*/ 61 w 545"/>
                <a:gd name="T67" fmla="*/ 4 h 442"/>
                <a:gd name="T68" fmla="*/ 65 w 545"/>
                <a:gd name="T69" fmla="*/ 0 h 4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45" h="442">
                  <a:moveTo>
                    <a:pt x="455" y="0"/>
                  </a:moveTo>
                  <a:lnTo>
                    <a:pt x="545" y="100"/>
                  </a:lnTo>
                  <a:lnTo>
                    <a:pt x="523" y="124"/>
                  </a:lnTo>
                  <a:lnTo>
                    <a:pt x="500" y="147"/>
                  </a:lnTo>
                  <a:lnTo>
                    <a:pt x="477" y="171"/>
                  </a:lnTo>
                  <a:lnTo>
                    <a:pt x="453" y="194"/>
                  </a:lnTo>
                  <a:lnTo>
                    <a:pt x="429" y="216"/>
                  </a:lnTo>
                  <a:lnTo>
                    <a:pt x="406" y="239"/>
                  </a:lnTo>
                  <a:lnTo>
                    <a:pt x="381" y="260"/>
                  </a:lnTo>
                  <a:lnTo>
                    <a:pt x="356" y="282"/>
                  </a:lnTo>
                  <a:lnTo>
                    <a:pt x="331" y="304"/>
                  </a:lnTo>
                  <a:lnTo>
                    <a:pt x="306" y="324"/>
                  </a:lnTo>
                  <a:lnTo>
                    <a:pt x="280" y="345"/>
                  </a:lnTo>
                  <a:lnTo>
                    <a:pt x="255" y="365"/>
                  </a:lnTo>
                  <a:lnTo>
                    <a:pt x="229" y="385"/>
                  </a:lnTo>
                  <a:lnTo>
                    <a:pt x="202" y="404"/>
                  </a:lnTo>
                  <a:lnTo>
                    <a:pt x="176" y="424"/>
                  </a:lnTo>
                  <a:lnTo>
                    <a:pt x="149" y="442"/>
                  </a:lnTo>
                  <a:lnTo>
                    <a:pt x="0" y="393"/>
                  </a:lnTo>
                  <a:lnTo>
                    <a:pt x="30" y="371"/>
                  </a:lnTo>
                  <a:lnTo>
                    <a:pt x="61" y="349"/>
                  </a:lnTo>
                  <a:lnTo>
                    <a:pt x="91" y="326"/>
                  </a:lnTo>
                  <a:lnTo>
                    <a:pt x="121" y="304"/>
                  </a:lnTo>
                  <a:lnTo>
                    <a:pt x="150" y="280"/>
                  </a:lnTo>
                  <a:lnTo>
                    <a:pt x="180" y="256"/>
                  </a:lnTo>
                  <a:lnTo>
                    <a:pt x="209" y="233"/>
                  </a:lnTo>
                  <a:lnTo>
                    <a:pt x="237" y="208"/>
                  </a:lnTo>
                  <a:lnTo>
                    <a:pt x="266" y="183"/>
                  </a:lnTo>
                  <a:lnTo>
                    <a:pt x="294" y="158"/>
                  </a:lnTo>
                  <a:lnTo>
                    <a:pt x="322" y="132"/>
                  </a:lnTo>
                  <a:lnTo>
                    <a:pt x="349" y="106"/>
                  </a:lnTo>
                  <a:lnTo>
                    <a:pt x="376" y="81"/>
                  </a:lnTo>
                  <a:lnTo>
                    <a:pt x="403" y="54"/>
                  </a:lnTo>
                  <a:lnTo>
                    <a:pt x="429" y="26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rgbClr val="6B9B1A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3" name="Freeform 214"/>
            <p:cNvSpPr>
              <a:spLocks/>
            </p:cNvSpPr>
            <p:nvPr/>
          </p:nvSpPr>
          <p:spPr bwMode="auto">
            <a:xfrm>
              <a:off x="2823" y="3093"/>
              <a:ext cx="22" cy="51"/>
            </a:xfrm>
            <a:custGeom>
              <a:avLst/>
              <a:gdLst>
                <a:gd name="T0" fmla="*/ 0 w 153"/>
                <a:gd name="T1" fmla="*/ 0 h 355"/>
                <a:gd name="T2" fmla="*/ 21 w 153"/>
                <a:gd name="T3" fmla="*/ 7 h 355"/>
                <a:gd name="T4" fmla="*/ 22 w 153"/>
                <a:gd name="T5" fmla="*/ 51 h 355"/>
                <a:gd name="T6" fmla="*/ 0 w 153"/>
                <a:gd name="T7" fmla="*/ 50 h 355"/>
                <a:gd name="T8" fmla="*/ 0 w 153"/>
                <a:gd name="T9" fmla="*/ 0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3" h="355">
                  <a:moveTo>
                    <a:pt x="0" y="0"/>
                  </a:moveTo>
                  <a:lnTo>
                    <a:pt x="149" y="49"/>
                  </a:lnTo>
                  <a:lnTo>
                    <a:pt x="153" y="355"/>
                  </a:lnTo>
                  <a:lnTo>
                    <a:pt x="3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4" name="Freeform 215"/>
            <p:cNvSpPr>
              <a:spLocks/>
            </p:cNvSpPr>
            <p:nvPr/>
          </p:nvSpPr>
          <p:spPr bwMode="auto">
            <a:xfrm>
              <a:off x="2783" y="3142"/>
              <a:ext cx="66" cy="17"/>
            </a:xfrm>
            <a:custGeom>
              <a:avLst/>
              <a:gdLst>
                <a:gd name="T0" fmla="*/ 45 w 462"/>
                <a:gd name="T1" fmla="*/ 0 h 119"/>
                <a:gd name="T2" fmla="*/ 66 w 462"/>
                <a:gd name="T3" fmla="*/ 1 h 119"/>
                <a:gd name="T4" fmla="*/ 27 w 462"/>
                <a:gd name="T5" fmla="*/ 15 h 119"/>
                <a:gd name="T6" fmla="*/ 0 w 462"/>
                <a:gd name="T7" fmla="*/ 17 h 119"/>
                <a:gd name="T8" fmla="*/ 45 w 462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2" h="119">
                  <a:moveTo>
                    <a:pt x="312" y="0"/>
                  </a:moveTo>
                  <a:lnTo>
                    <a:pt x="462" y="4"/>
                  </a:lnTo>
                  <a:lnTo>
                    <a:pt x="190" y="108"/>
                  </a:lnTo>
                  <a:lnTo>
                    <a:pt x="0" y="119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  <p:sp>
          <p:nvSpPr>
            <p:cNvPr id="275" name="Freeform 216"/>
            <p:cNvSpPr>
              <a:spLocks/>
            </p:cNvSpPr>
            <p:nvPr/>
          </p:nvSpPr>
          <p:spPr bwMode="auto">
            <a:xfrm>
              <a:off x="2689" y="3148"/>
              <a:ext cx="53" cy="46"/>
            </a:xfrm>
            <a:custGeom>
              <a:avLst/>
              <a:gdLst>
                <a:gd name="T0" fmla="*/ 16 w 371"/>
                <a:gd name="T1" fmla="*/ 0 h 318"/>
                <a:gd name="T2" fmla="*/ 53 w 371"/>
                <a:gd name="T3" fmla="*/ 0 h 318"/>
                <a:gd name="T4" fmla="*/ 39 w 371"/>
                <a:gd name="T5" fmla="*/ 40 h 318"/>
                <a:gd name="T6" fmla="*/ 0 w 371"/>
                <a:gd name="T7" fmla="*/ 46 h 318"/>
                <a:gd name="T8" fmla="*/ 16 w 371"/>
                <a:gd name="T9" fmla="*/ 0 h 3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1" h="318">
                  <a:moveTo>
                    <a:pt x="113" y="1"/>
                  </a:moveTo>
                  <a:lnTo>
                    <a:pt x="371" y="0"/>
                  </a:lnTo>
                  <a:lnTo>
                    <a:pt x="273" y="277"/>
                  </a:lnTo>
                  <a:lnTo>
                    <a:pt x="0" y="318"/>
                  </a:lnTo>
                  <a:lnTo>
                    <a:pt x="113" y="1"/>
                  </a:lnTo>
                  <a:close/>
                </a:path>
              </a:pathLst>
            </a:custGeom>
            <a:solidFill>
              <a:srgbClr val="6B9B1A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srgbClr val="000000"/>
                </a:solidFill>
                <a:latin typeface="Arial"/>
                <a:ea typeface="黑体"/>
              </a:endParaRPr>
            </a:p>
          </p:txBody>
        </p:sp>
      </p:grpSp>
      <p:grpSp>
        <p:nvGrpSpPr>
          <p:cNvPr id="428" name="Group 6"/>
          <p:cNvGrpSpPr>
            <a:grpSpLocks/>
          </p:cNvGrpSpPr>
          <p:nvPr/>
        </p:nvGrpSpPr>
        <p:grpSpPr bwMode="auto">
          <a:xfrm>
            <a:off x="7906880" y="4143517"/>
            <a:ext cx="3137449" cy="2130787"/>
            <a:chOff x="3125" y="1535"/>
            <a:chExt cx="1044" cy="709"/>
          </a:xfrm>
        </p:grpSpPr>
        <p:sp>
          <p:nvSpPr>
            <p:cNvPr id="429" name="Text Box 16"/>
            <p:cNvSpPr txBox="1">
              <a:spLocks noChangeArrowheads="1"/>
            </p:cNvSpPr>
            <p:nvPr/>
          </p:nvSpPr>
          <p:spPr bwMode="auto">
            <a:xfrm>
              <a:off x="3125" y="1752"/>
              <a:ext cx="1044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kern="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      单</a:t>
              </a:r>
              <a:r>
                <a:rPr lang="zh-CN" altLang="en-US" kern="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击此处添加文字单击此处添加文字单击此处添加文字，单击此处添加文字单击此处添加文字单击此处添加文字。</a:t>
              </a:r>
            </a:p>
          </p:txBody>
        </p:sp>
        <p:sp>
          <p:nvSpPr>
            <p:cNvPr id="430" name="Text Box 16"/>
            <p:cNvSpPr txBox="1">
              <a:spLocks noChangeArrowheads="1"/>
            </p:cNvSpPr>
            <p:nvPr/>
          </p:nvSpPr>
          <p:spPr bwMode="auto">
            <a:xfrm>
              <a:off x="3316" y="1535"/>
              <a:ext cx="35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要点</a:t>
              </a:r>
            </a:p>
          </p:txBody>
        </p:sp>
      </p:grpSp>
      <p:grpSp>
        <p:nvGrpSpPr>
          <p:cNvPr id="431" name="Group 6"/>
          <p:cNvGrpSpPr>
            <a:grpSpLocks/>
          </p:cNvGrpSpPr>
          <p:nvPr/>
        </p:nvGrpSpPr>
        <p:grpSpPr bwMode="auto">
          <a:xfrm>
            <a:off x="1513024" y="1091257"/>
            <a:ext cx="3296944" cy="1776157"/>
            <a:chOff x="3195" y="1607"/>
            <a:chExt cx="897" cy="591"/>
          </a:xfrm>
        </p:grpSpPr>
        <p:sp>
          <p:nvSpPr>
            <p:cNvPr id="432" name="Text Box 16"/>
            <p:cNvSpPr txBox="1">
              <a:spLocks noChangeArrowheads="1"/>
            </p:cNvSpPr>
            <p:nvPr/>
          </p:nvSpPr>
          <p:spPr bwMode="auto">
            <a:xfrm>
              <a:off x="3195" y="1799"/>
              <a:ext cx="897" cy="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kern="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      单</a:t>
              </a:r>
              <a:r>
                <a:rPr lang="zh-CN" altLang="en-US" kern="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击此处添加文字单击此处添加文字单击此处添加文字，单击此处添加文字单击此处添加文字单击此处添加文字。</a:t>
              </a:r>
            </a:p>
          </p:txBody>
        </p:sp>
        <p:sp>
          <p:nvSpPr>
            <p:cNvPr id="433" name="Text Box 16"/>
            <p:cNvSpPr txBox="1">
              <a:spLocks noChangeArrowheads="1"/>
            </p:cNvSpPr>
            <p:nvPr/>
          </p:nvSpPr>
          <p:spPr bwMode="auto">
            <a:xfrm>
              <a:off x="3316" y="1607"/>
              <a:ext cx="356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defTabSz="1296162" eaLnBrk="1" fontAlgn="auto" hangingPunct="1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新宋体-18030" pitchFamily="49" charset="-122"/>
                </a:rPr>
                <a:t>要点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54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 noChangeArrowheads="1"/>
          </p:cNvSpPr>
          <p:nvPr/>
        </p:nvSpPr>
        <p:spPr bwMode="auto">
          <a:xfrm rot="13500000">
            <a:off x="1893523" y="2280105"/>
            <a:ext cx="2184400" cy="2185988"/>
          </a:xfrm>
          <a:custGeom>
            <a:avLst/>
            <a:gdLst>
              <a:gd name="connsiteX0" fmla="*/ 1348346 w 1941271"/>
              <a:gd name="connsiteY0" fmla="*/ 1346966 h 1941271"/>
              <a:gd name="connsiteX1" fmla="*/ 1348346 w 1941271"/>
              <a:gd name="connsiteY1" fmla="*/ 593015 h 1941271"/>
              <a:gd name="connsiteX2" fmla="*/ 594395 w 1941271"/>
              <a:gd name="connsiteY2" fmla="*/ 593015 h 1941271"/>
              <a:gd name="connsiteX3" fmla="*/ 594395 w 1941271"/>
              <a:gd name="connsiteY3" fmla="*/ 1346966 h 1941271"/>
              <a:gd name="connsiteX4" fmla="*/ 1348346 w 1941271"/>
              <a:gd name="connsiteY4" fmla="*/ 1346966 h 1941271"/>
              <a:gd name="connsiteX5" fmla="*/ 1763033 w 1941271"/>
              <a:gd name="connsiteY5" fmla="*/ 1550709 h 1941271"/>
              <a:gd name="connsiteX6" fmla="*/ 1551784 w 1941271"/>
              <a:gd name="connsiteY6" fmla="*/ 1761957 h 1941271"/>
              <a:gd name="connsiteX7" fmla="*/ 1342153 w 1941271"/>
              <a:gd name="connsiteY7" fmla="*/ 1653376 h 1941271"/>
              <a:gd name="connsiteX8" fmla="*/ 1265267 w 1941271"/>
              <a:gd name="connsiteY8" fmla="*/ 1693838 h 1941271"/>
              <a:gd name="connsiteX9" fmla="*/ 1192371 w 1941271"/>
              <a:gd name="connsiteY9" fmla="*/ 1715443 h 1941271"/>
              <a:gd name="connsiteX10" fmla="*/ 1120658 w 1941271"/>
              <a:gd name="connsiteY10" fmla="*/ 1941271 h 1941271"/>
              <a:gd name="connsiteX11" fmla="*/ 821908 w 1941271"/>
              <a:gd name="connsiteY11" fmla="*/ 1941271 h 1941271"/>
              <a:gd name="connsiteX12" fmla="*/ 750176 w 1941271"/>
              <a:gd name="connsiteY12" fmla="*/ 1715386 h 1941271"/>
              <a:gd name="connsiteX13" fmla="*/ 677473 w 1941271"/>
              <a:gd name="connsiteY13" fmla="*/ 1693838 h 1941271"/>
              <a:gd name="connsiteX14" fmla="*/ 601018 w 1941271"/>
              <a:gd name="connsiteY14" fmla="*/ 1653603 h 1941271"/>
              <a:gd name="connsiteX15" fmla="*/ 390651 w 1941271"/>
              <a:gd name="connsiteY15" fmla="*/ 1762566 h 1941271"/>
              <a:gd name="connsiteX16" fmla="*/ 179402 w 1941271"/>
              <a:gd name="connsiteY16" fmla="*/ 1551317 h 1941271"/>
              <a:gd name="connsiteX17" fmla="*/ 286633 w 1941271"/>
              <a:gd name="connsiteY17" fmla="*/ 1344294 h 1941271"/>
              <a:gd name="connsiteX18" fmla="*/ 279693 w 1941271"/>
              <a:gd name="connsiteY18" fmla="*/ 1333198 h 1941271"/>
              <a:gd name="connsiteX19" fmla="*/ 244004 w 1941271"/>
              <a:gd name="connsiteY19" fmla="*/ 1255056 h 1941271"/>
              <a:gd name="connsiteX20" fmla="*/ 222745 w 1941271"/>
              <a:gd name="connsiteY20" fmla="*/ 1190529 h 1941271"/>
              <a:gd name="connsiteX21" fmla="*/ 1 w 1941271"/>
              <a:gd name="connsiteY21" fmla="*/ 1119795 h 1941271"/>
              <a:gd name="connsiteX22" fmla="*/ 0 w 1941271"/>
              <a:gd name="connsiteY22" fmla="*/ 821045 h 1941271"/>
              <a:gd name="connsiteX23" fmla="*/ 221982 w 1941271"/>
              <a:gd name="connsiteY23" fmla="*/ 750554 h 1941271"/>
              <a:gd name="connsiteX24" fmla="*/ 247522 w 1941271"/>
              <a:gd name="connsiteY24" fmla="*/ 676093 h 1941271"/>
              <a:gd name="connsiteX25" fmla="*/ 287910 w 1941271"/>
              <a:gd name="connsiteY25" fmla="*/ 599348 h 1941271"/>
              <a:gd name="connsiteX26" fmla="*/ 179098 w 1941271"/>
              <a:gd name="connsiteY26" fmla="*/ 389271 h 1941271"/>
              <a:gd name="connsiteX27" fmla="*/ 390347 w 1941271"/>
              <a:gd name="connsiteY27" fmla="*/ 178023 h 1941271"/>
              <a:gd name="connsiteX28" fmla="*/ 600285 w 1941271"/>
              <a:gd name="connsiteY28" fmla="*/ 286763 h 1941271"/>
              <a:gd name="connsiteX29" fmla="*/ 677473 w 1941271"/>
              <a:gd name="connsiteY29" fmla="*/ 246142 h 1941271"/>
              <a:gd name="connsiteX30" fmla="*/ 751843 w 1941271"/>
              <a:gd name="connsiteY30" fmla="*/ 220633 h 1941271"/>
              <a:gd name="connsiteX31" fmla="*/ 821907 w 1941271"/>
              <a:gd name="connsiteY31" fmla="*/ 0 h 1941271"/>
              <a:gd name="connsiteX32" fmla="*/ 1120657 w 1941271"/>
              <a:gd name="connsiteY32" fmla="*/ 0 h 1941271"/>
              <a:gd name="connsiteX33" fmla="*/ 1190841 w 1941271"/>
              <a:gd name="connsiteY33" fmla="*/ 221013 h 1941271"/>
              <a:gd name="connsiteX34" fmla="*/ 1256436 w 1941271"/>
              <a:gd name="connsiteY34" fmla="*/ 242624 h 1941271"/>
              <a:gd name="connsiteX35" fmla="*/ 1334578 w 1941271"/>
              <a:gd name="connsiteY35" fmla="*/ 278313 h 1941271"/>
              <a:gd name="connsiteX36" fmla="*/ 1345931 w 1941271"/>
              <a:gd name="connsiteY36" fmla="*/ 285413 h 1941271"/>
              <a:gd name="connsiteX37" fmla="*/ 1552088 w 1941271"/>
              <a:gd name="connsiteY37" fmla="*/ 178631 h 1941271"/>
              <a:gd name="connsiteX38" fmla="*/ 1763337 w 1941271"/>
              <a:gd name="connsiteY38" fmla="*/ 389880 h 1941271"/>
              <a:gd name="connsiteX39" fmla="*/ 1656452 w 1941271"/>
              <a:gd name="connsiteY39" fmla="*/ 596236 h 1941271"/>
              <a:gd name="connsiteX40" fmla="*/ 1663047 w 1941271"/>
              <a:gd name="connsiteY40" fmla="*/ 606782 h 1941271"/>
              <a:gd name="connsiteX41" fmla="*/ 1698737 w 1941271"/>
              <a:gd name="connsiteY41" fmla="*/ 684925 h 1941271"/>
              <a:gd name="connsiteX42" fmla="*/ 1720483 w 1941271"/>
              <a:gd name="connsiteY42" fmla="*/ 750933 h 1941271"/>
              <a:gd name="connsiteX43" fmla="*/ 1941271 w 1941271"/>
              <a:gd name="connsiteY43" fmla="*/ 821045 h 1941271"/>
              <a:gd name="connsiteX44" fmla="*/ 1941271 w 1941271"/>
              <a:gd name="connsiteY44" fmla="*/ 1119795 h 1941271"/>
              <a:gd name="connsiteX45" fmla="*/ 1720607 w 1941271"/>
              <a:gd name="connsiteY45" fmla="*/ 1189868 h 1941271"/>
              <a:gd name="connsiteX46" fmla="*/ 1695218 w 1941271"/>
              <a:gd name="connsiteY46" fmla="*/ 1263887 h 1941271"/>
              <a:gd name="connsiteX47" fmla="*/ 1654523 w 1941271"/>
              <a:gd name="connsiteY47" fmla="*/ 1341216 h 194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941271" h="1941271">
                <a:moveTo>
                  <a:pt x="1348346" y="1346966"/>
                </a:moveTo>
                <a:cubicBezTo>
                  <a:pt x="1556521" y="1138791"/>
                  <a:pt x="1556521" y="801190"/>
                  <a:pt x="1348346" y="593015"/>
                </a:cubicBezTo>
                <a:cubicBezTo>
                  <a:pt x="1140171" y="384840"/>
                  <a:pt x="802570" y="384839"/>
                  <a:pt x="594395" y="593015"/>
                </a:cubicBezTo>
                <a:cubicBezTo>
                  <a:pt x="386220" y="801190"/>
                  <a:pt x="386220" y="1138791"/>
                  <a:pt x="594395" y="1346966"/>
                </a:cubicBezTo>
                <a:cubicBezTo>
                  <a:pt x="802570" y="1555141"/>
                  <a:pt x="1140171" y="1555141"/>
                  <a:pt x="1348346" y="1346966"/>
                </a:cubicBezTo>
                <a:close/>
                <a:moveTo>
                  <a:pt x="1763033" y="1550709"/>
                </a:moveTo>
                <a:lnTo>
                  <a:pt x="1551784" y="1761957"/>
                </a:lnTo>
                <a:lnTo>
                  <a:pt x="1342153" y="1653376"/>
                </a:lnTo>
                <a:lnTo>
                  <a:pt x="1265267" y="1693838"/>
                </a:lnTo>
                <a:lnTo>
                  <a:pt x="1192371" y="1715443"/>
                </a:lnTo>
                <a:lnTo>
                  <a:pt x="1120658" y="1941271"/>
                </a:lnTo>
                <a:lnTo>
                  <a:pt x="821908" y="1941271"/>
                </a:lnTo>
                <a:lnTo>
                  <a:pt x="750176" y="1715386"/>
                </a:lnTo>
                <a:lnTo>
                  <a:pt x="677473" y="1693838"/>
                </a:lnTo>
                <a:lnTo>
                  <a:pt x="601018" y="1653603"/>
                </a:lnTo>
                <a:lnTo>
                  <a:pt x="390651" y="1762566"/>
                </a:lnTo>
                <a:lnTo>
                  <a:pt x="179402" y="1551317"/>
                </a:lnTo>
                <a:lnTo>
                  <a:pt x="286633" y="1344294"/>
                </a:lnTo>
                <a:lnTo>
                  <a:pt x="279693" y="1333198"/>
                </a:lnTo>
                <a:cubicBezTo>
                  <a:pt x="266288" y="1307692"/>
                  <a:pt x="254392" y="1281601"/>
                  <a:pt x="244004" y="1255056"/>
                </a:cubicBezTo>
                <a:lnTo>
                  <a:pt x="222745" y="1190529"/>
                </a:lnTo>
                <a:lnTo>
                  <a:pt x="1" y="1119795"/>
                </a:lnTo>
                <a:lnTo>
                  <a:pt x="0" y="821045"/>
                </a:lnTo>
                <a:lnTo>
                  <a:pt x="221982" y="750554"/>
                </a:lnTo>
                <a:lnTo>
                  <a:pt x="247522" y="676093"/>
                </a:lnTo>
                <a:lnTo>
                  <a:pt x="287910" y="599348"/>
                </a:lnTo>
                <a:lnTo>
                  <a:pt x="179098" y="389271"/>
                </a:lnTo>
                <a:lnTo>
                  <a:pt x="390347" y="178023"/>
                </a:lnTo>
                <a:lnTo>
                  <a:pt x="600285" y="286763"/>
                </a:lnTo>
                <a:lnTo>
                  <a:pt x="677473" y="246142"/>
                </a:lnTo>
                <a:lnTo>
                  <a:pt x="751843" y="220633"/>
                </a:lnTo>
                <a:lnTo>
                  <a:pt x="821907" y="0"/>
                </a:lnTo>
                <a:lnTo>
                  <a:pt x="1120657" y="0"/>
                </a:lnTo>
                <a:lnTo>
                  <a:pt x="1190841" y="221013"/>
                </a:lnTo>
                <a:lnTo>
                  <a:pt x="1256436" y="242624"/>
                </a:lnTo>
                <a:cubicBezTo>
                  <a:pt x="1282981" y="253012"/>
                  <a:pt x="1309072" y="264909"/>
                  <a:pt x="1334578" y="278313"/>
                </a:cubicBezTo>
                <a:lnTo>
                  <a:pt x="1345931" y="285413"/>
                </a:lnTo>
                <a:lnTo>
                  <a:pt x="1552088" y="178631"/>
                </a:lnTo>
                <a:lnTo>
                  <a:pt x="1763337" y="389880"/>
                </a:lnTo>
                <a:lnTo>
                  <a:pt x="1656452" y="596236"/>
                </a:lnTo>
                <a:lnTo>
                  <a:pt x="1663047" y="606782"/>
                </a:lnTo>
                <a:cubicBezTo>
                  <a:pt x="1676452" y="632288"/>
                  <a:pt x="1688348" y="658380"/>
                  <a:pt x="1698737" y="684925"/>
                </a:cubicBezTo>
                <a:lnTo>
                  <a:pt x="1720483" y="750933"/>
                </a:lnTo>
                <a:lnTo>
                  <a:pt x="1941271" y="821045"/>
                </a:lnTo>
                <a:lnTo>
                  <a:pt x="1941271" y="1119795"/>
                </a:lnTo>
                <a:lnTo>
                  <a:pt x="1720607" y="1189868"/>
                </a:lnTo>
                <a:lnTo>
                  <a:pt x="1695218" y="1263887"/>
                </a:lnTo>
                <a:lnTo>
                  <a:pt x="1654523" y="1341216"/>
                </a:lnTo>
                <a:close/>
              </a:path>
            </a:pathLst>
          </a:custGeom>
          <a:solidFill>
            <a:srgbClr val="315B2F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9" kern="0">
              <a:solidFill>
                <a:prstClr val="white"/>
              </a:solidFill>
              <a:latin typeface="微软雅黑" panose="020B0503020204020204" pitchFamily="34" charset="-122"/>
              <a:ea typeface="微软雅黑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2421367" y="3187361"/>
            <a:ext cx="1171575" cy="401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7" name="任意多边形 16"/>
          <p:cNvSpPr>
            <a:spLocks noChangeArrowheads="1"/>
          </p:cNvSpPr>
          <p:nvPr/>
        </p:nvSpPr>
        <p:spPr bwMode="auto">
          <a:xfrm rot="15780000">
            <a:off x="3761216" y="3254037"/>
            <a:ext cx="2538413" cy="2538412"/>
          </a:xfrm>
          <a:custGeom>
            <a:avLst/>
            <a:gdLst>
              <a:gd name="connsiteX0" fmla="*/ 1952395 w 2538357"/>
              <a:gd name="connsiteY0" fmla="*/ 1409094 h 2538356"/>
              <a:gd name="connsiteX1" fmla="*/ 1966559 w 2538357"/>
              <a:gd name="connsiteY1" fmla="*/ 1268615 h 2538356"/>
              <a:gd name="connsiteX2" fmla="*/ 1269460 w 2538357"/>
              <a:gd name="connsiteY2" fmla="*/ 571516 h 2538356"/>
              <a:gd name="connsiteX3" fmla="*/ 572361 w 2538357"/>
              <a:gd name="connsiteY3" fmla="*/ 1268615 h 2538356"/>
              <a:gd name="connsiteX4" fmla="*/ 1269460 w 2538357"/>
              <a:gd name="connsiteY4" fmla="*/ 1965714 h 2538356"/>
              <a:gd name="connsiteX5" fmla="*/ 1952395 w 2538357"/>
              <a:gd name="connsiteY5" fmla="*/ 1409094 h 2538356"/>
              <a:gd name="connsiteX6" fmla="*/ 2538357 w 2538357"/>
              <a:gd name="connsiteY6" fmla="*/ 1464215 h 2538356"/>
              <a:gd name="connsiteX7" fmla="*/ 2247997 w 2538357"/>
              <a:gd name="connsiteY7" fmla="*/ 1556421 h 2538356"/>
              <a:gd name="connsiteX8" fmla="*/ 2219878 w 2538357"/>
              <a:gd name="connsiteY8" fmla="*/ 1643095 h 2538356"/>
              <a:gd name="connsiteX9" fmla="*/ 2167458 w 2538357"/>
              <a:gd name="connsiteY9" fmla="*/ 1755418 h 2538356"/>
              <a:gd name="connsiteX10" fmla="*/ 2165601 w 2538357"/>
              <a:gd name="connsiteY10" fmla="*/ 1758476 h 2538356"/>
              <a:gd name="connsiteX11" fmla="*/ 2305530 w 2538357"/>
              <a:gd name="connsiteY11" fmla="*/ 2028628 h 2538356"/>
              <a:gd name="connsiteX12" fmla="*/ 2029307 w 2538357"/>
              <a:gd name="connsiteY12" fmla="*/ 2304851 h 2538356"/>
              <a:gd name="connsiteX13" fmla="*/ 1754130 w 2538357"/>
              <a:gd name="connsiteY13" fmla="*/ 2162320 h 2538356"/>
              <a:gd name="connsiteX14" fmla="*/ 1666990 w 2538357"/>
              <a:gd name="connsiteY14" fmla="*/ 2209617 h 2538356"/>
              <a:gd name="connsiteX15" fmla="*/ 1573160 w 2538357"/>
              <a:gd name="connsiteY15" fmla="*/ 2243957 h 2538356"/>
              <a:gd name="connsiteX16" fmla="*/ 1557559 w 2538357"/>
              <a:gd name="connsiteY16" fmla="*/ 2247968 h 2538356"/>
              <a:gd name="connsiteX17" fmla="*/ 1465344 w 2538357"/>
              <a:gd name="connsiteY17" fmla="*/ 2538356 h 2538356"/>
              <a:gd name="connsiteX18" fmla="*/ 1074706 w 2538357"/>
              <a:gd name="connsiteY18" fmla="*/ 2538356 h 2538356"/>
              <a:gd name="connsiteX19" fmla="*/ 982277 w 2538357"/>
              <a:gd name="connsiteY19" fmla="*/ 2247293 h 2538356"/>
              <a:gd name="connsiteX20" fmla="*/ 930071 w 2538357"/>
              <a:gd name="connsiteY20" fmla="*/ 2232127 h 2538356"/>
              <a:gd name="connsiteX21" fmla="*/ 826691 w 2538357"/>
              <a:gd name="connsiteY21" fmla="*/ 2189166 h 2538356"/>
              <a:gd name="connsiteX22" fmla="*/ 782735 w 2538357"/>
              <a:gd name="connsiteY22" fmla="*/ 2163903 h 2538356"/>
              <a:gd name="connsiteX23" fmla="*/ 509845 w 2538357"/>
              <a:gd name="connsiteY23" fmla="*/ 2305248 h 2538356"/>
              <a:gd name="connsiteX24" fmla="*/ 233622 w 2538357"/>
              <a:gd name="connsiteY24" fmla="*/ 2029026 h 2538356"/>
              <a:gd name="connsiteX25" fmla="*/ 374747 w 2538357"/>
              <a:gd name="connsiteY25" fmla="*/ 1756567 h 2538356"/>
              <a:gd name="connsiteX26" fmla="*/ 328458 w 2538357"/>
              <a:gd name="connsiteY26" fmla="*/ 1666145 h 2538356"/>
              <a:gd name="connsiteX27" fmla="*/ 294843 w 2538357"/>
              <a:gd name="connsiteY27" fmla="*/ 1557844 h 2538356"/>
              <a:gd name="connsiteX28" fmla="*/ 0 w 2538357"/>
              <a:gd name="connsiteY28" fmla="*/ 1464216 h 2538356"/>
              <a:gd name="connsiteX29" fmla="*/ 0 w 2538357"/>
              <a:gd name="connsiteY29" fmla="*/ 1073578 h 2538356"/>
              <a:gd name="connsiteX30" fmla="*/ 294649 w 2538357"/>
              <a:gd name="connsiteY30" fmla="*/ 980010 h 2538356"/>
              <a:gd name="connsiteX31" fmla="*/ 328458 w 2538357"/>
              <a:gd name="connsiteY31" fmla="*/ 871085 h 2538356"/>
              <a:gd name="connsiteX32" fmla="*/ 373634 w 2538357"/>
              <a:gd name="connsiteY32" fmla="*/ 778738 h 2538356"/>
              <a:gd name="connsiteX33" fmla="*/ 234418 w 2538357"/>
              <a:gd name="connsiteY33" fmla="*/ 509962 h 2538356"/>
              <a:gd name="connsiteX34" fmla="*/ 510641 w 2538357"/>
              <a:gd name="connsiteY34" fmla="*/ 233739 h 2538356"/>
              <a:gd name="connsiteX35" fmla="*/ 779880 w 2538357"/>
              <a:gd name="connsiteY35" fmla="*/ 373194 h 2538356"/>
              <a:gd name="connsiteX36" fmla="*/ 860510 w 2538357"/>
              <a:gd name="connsiteY36" fmla="*/ 332526 h 2538356"/>
              <a:gd name="connsiteX37" fmla="*/ 965759 w 2538357"/>
              <a:gd name="connsiteY37" fmla="*/ 293274 h 2538356"/>
              <a:gd name="connsiteX38" fmla="*/ 982821 w 2538357"/>
              <a:gd name="connsiteY38" fmla="*/ 289341 h 2538356"/>
              <a:gd name="connsiteX39" fmla="*/ 1074705 w 2538357"/>
              <a:gd name="connsiteY39" fmla="*/ 0 h 2538356"/>
              <a:gd name="connsiteX40" fmla="*/ 1465342 w 2538357"/>
              <a:gd name="connsiteY40" fmla="*/ 0 h 2538356"/>
              <a:gd name="connsiteX41" fmla="*/ 1557312 w 2538357"/>
              <a:gd name="connsiteY41" fmla="*/ 289622 h 2538356"/>
              <a:gd name="connsiteX42" fmla="*/ 1573161 w 2538357"/>
              <a:gd name="connsiteY42" fmla="*/ 293274 h 2538356"/>
              <a:gd name="connsiteX43" fmla="*/ 1678409 w 2538357"/>
              <a:gd name="connsiteY43" fmla="*/ 332525 h 2538356"/>
              <a:gd name="connsiteX44" fmla="*/ 1759547 w 2538357"/>
              <a:gd name="connsiteY44" fmla="*/ 373450 h 2538356"/>
              <a:gd name="connsiteX45" fmla="*/ 2028510 w 2538357"/>
              <a:gd name="connsiteY45" fmla="*/ 234137 h 2538356"/>
              <a:gd name="connsiteX46" fmla="*/ 2304734 w 2538357"/>
              <a:gd name="connsiteY46" fmla="*/ 510359 h 2538356"/>
              <a:gd name="connsiteX47" fmla="*/ 2165498 w 2538357"/>
              <a:gd name="connsiteY47" fmla="*/ 779174 h 2538356"/>
              <a:gd name="connsiteX48" fmla="*/ 2210461 w 2538357"/>
              <a:gd name="connsiteY48" fmla="*/ 871084 h 2538356"/>
              <a:gd name="connsiteX49" fmla="*/ 2244332 w 2538357"/>
              <a:gd name="connsiteY49" fmla="*/ 980208 h 2538356"/>
              <a:gd name="connsiteX50" fmla="*/ 2538357 w 2538357"/>
              <a:gd name="connsiteY50" fmla="*/ 1073578 h 253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38357" h="2538356">
                <a:moveTo>
                  <a:pt x="1952395" y="1409094"/>
                </a:moveTo>
                <a:cubicBezTo>
                  <a:pt x="1961682" y="1363716"/>
                  <a:pt x="1966559" y="1316734"/>
                  <a:pt x="1966559" y="1268615"/>
                </a:cubicBezTo>
                <a:cubicBezTo>
                  <a:pt x="1966559" y="883659"/>
                  <a:pt x="1654415" y="571517"/>
                  <a:pt x="1269460" y="571516"/>
                </a:cubicBezTo>
                <a:cubicBezTo>
                  <a:pt x="884504" y="571516"/>
                  <a:pt x="572360" y="883660"/>
                  <a:pt x="572361" y="1268615"/>
                </a:cubicBezTo>
                <a:cubicBezTo>
                  <a:pt x="572360" y="1653570"/>
                  <a:pt x="884504" y="1965714"/>
                  <a:pt x="1269460" y="1965714"/>
                </a:cubicBezTo>
                <a:cubicBezTo>
                  <a:pt x="1606295" y="1965714"/>
                  <a:pt x="1887386" y="1726729"/>
                  <a:pt x="1952395" y="1409094"/>
                </a:cubicBezTo>
                <a:close/>
                <a:moveTo>
                  <a:pt x="2538357" y="1464215"/>
                </a:moveTo>
                <a:lnTo>
                  <a:pt x="2247997" y="1556421"/>
                </a:lnTo>
                <a:lnTo>
                  <a:pt x="2219878" y="1643095"/>
                </a:lnTo>
                <a:cubicBezTo>
                  <a:pt x="2204639" y="1681745"/>
                  <a:pt x="2187110" y="1719242"/>
                  <a:pt x="2167458" y="1755418"/>
                </a:cubicBezTo>
                <a:lnTo>
                  <a:pt x="2165601" y="1758476"/>
                </a:lnTo>
                <a:lnTo>
                  <a:pt x="2305530" y="2028628"/>
                </a:lnTo>
                <a:lnTo>
                  <a:pt x="2029307" y="2304851"/>
                </a:lnTo>
                <a:lnTo>
                  <a:pt x="1754130" y="2162320"/>
                </a:lnTo>
                <a:lnTo>
                  <a:pt x="1666990" y="2209617"/>
                </a:lnTo>
                <a:cubicBezTo>
                  <a:pt x="1636444" y="2222536"/>
                  <a:pt x="1605139" y="2234011"/>
                  <a:pt x="1573160" y="2243957"/>
                </a:cubicBezTo>
                <a:lnTo>
                  <a:pt x="1557559" y="2247968"/>
                </a:lnTo>
                <a:lnTo>
                  <a:pt x="1465344" y="2538356"/>
                </a:lnTo>
                <a:lnTo>
                  <a:pt x="1074706" y="2538356"/>
                </a:lnTo>
                <a:lnTo>
                  <a:pt x="982277" y="2247293"/>
                </a:lnTo>
                <a:lnTo>
                  <a:pt x="930071" y="2232127"/>
                </a:lnTo>
                <a:cubicBezTo>
                  <a:pt x="894677" y="2219661"/>
                  <a:pt x="860176" y="2205301"/>
                  <a:pt x="826691" y="2189166"/>
                </a:cubicBezTo>
                <a:lnTo>
                  <a:pt x="782735" y="2163903"/>
                </a:lnTo>
                <a:lnTo>
                  <a:pt x="509845" y="2305248"/>
                </a:lnTo>
                <a:lnTo>
                  <a:pt x="233622" y="2029026"/>
                </a:lnTo>
                <a:lnTo>
                  <a:pt x="374747" y="1756567"/>
                </a:lnTo>
                <a:lnTo>
                  <a:pt x="328458" y="1666145"/>
                </a:lnTo>
                <a:lnTo>
                  <a:pt x="294843" y="1557844"/>
                </a:lnTo>
                <a:lnTo>
                  <a:pt x="0" y="1464216"/>
                </a:lnTo>
                <a:lnTo>
                  <a:pt x="0" y="1073578"/>
                </a:lnTo>
                <a:lnTo>
                  <a:pt x="294649" y="980010"/>
                </a:lnTo>
                <a:lnTo>
                  <a:pt x="328458" y="871085"/>
                </a:lnTo>
                <a:lnTo>
                  <a:pt x="373634" y="778738"/>
                </a:lnTo>
                <a:lnTo>
                  <a:pt x="234418" y="509962"/>
                </a:lnTo>
                <a:lnTo>
                  <a:pt x="510641" y="233739"/>
                </a:lnTo>
                <a:lnTo>
                  <a:pt x="779880" y="373194"/>
                </a:lnTo>
                <a:lnTo>
                  <a:pt x="860510" y="332526"/>
                </a:lnTo>
                <a:cubicBezTo>
                  <a:pt x="894659" y="317587"/>
                  <a:pt x="929783" y="304462"/>
                  <a:pt x="965759" y="293274"/>
                </a:cubicBezTo>
                <a:lnTo>
                  <a:pt x="982821" y="289341"/>
                </a:lnTo>
                <a:lnTo>
                  <a:pt x="1074705" y="0"/>
                </a:lnTo>
                <a:lnTo>
                  <a:pt x="1465342" y="0"/>
                </a:lnTo>
                <a:lnTo>
                  <a:pt x="1557312" y="289622"/>
                </a:lnTo>
                <a:lnTo>
                  <a:pt x="1573161" y="293274"/>
                </a:lnTo>
                <a:cubicBezTo>
                  <a:pt x="1609138" y="304463"/>
                  <a:pt x="1644261" y="317587"/>
                  <a:pt x="1678409" y="332525"/>
                </a:cubicBezTo>
                <a:lnTo>
                  <a:pt x="1759547" y="373450"/>
                </a:lnTo>
                <a:lnTo>
                  <a:pt x="2028510" y="234137"/>
                </a:lnTo>
                <a:lnTo>
                  <a:pt x="2304734" y="510359"/>
                </a:lnTo>
                <a:lnTo>
                  <a:pt x="2165498" y="779174"/>
                </a:lnTo>
                <a:lnTo>
                  <a:pt x="2210461" y="871084"/>
                </a:lnTo>
                <a:lnTo>
                  <a:pt x="2244332" y="980208"/>
                </a:lnTo>
                <a:lnTo>
                  <a:pt x="2538357" y="1073578"/>
                </a:lnTo>
                <a:close/>
              </a:path>
            </a:pathLst>
          </a:custGeom>
          <a:solidFill>
            <a:srgbClr val="5AAB31"/>
          </a:solidFill>
          <a:ln>
            <a:noFill/>
          </a:ln>
          <a:effectLst/>
          <a:extLst/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sz="2100">
              <a:solidFill>
                <a:srgbClr val="FFFFFF"/>
              </a:solidFill>
              <a:latin typeface="微软雅黑" panose="020B0503020204020204" pitchFamily="34" charset="-122"/>
              <a:ea typeface="微软雅黑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Text Box 70"/>
          <p:cNvSpPr txBox="1">
            <a:spLocks noChangeArrowheads="1"/>
          </p:cNvSpPr>
          <p:nvPr/>
        </p:nvSpPr>
        <p:spPr bwMode="auto">
          <a:xfrm>
            <a:off x="4491467" y="4303374"/>
            <a:ext cx="1171575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19" name="任意多边形 18"/>
          <p:cNvSpPr>
            <a:spLocks noChangeArrowheads="1"/>
          </p:cNvSpPr>
          <p:nvPr/>
        </p:nvSpPr>
        <p:spPr bwMode="auto">
          <a:xfrm rot="21180000">
            <a:off x="5688442" y="1753849"/>
            <a:ext cx="2536825" cy="2540000"/>
          </a:xfrm>
          <a:custGeom>
            <a:avLst/>
            <a:gdLst>
              <a:gd name="connsiteX0" fmla="*/ 1251922 w 2255227"/>
              <a:gd name="connsiteY0" fmla="*/ 520893 h 2256478"/>
              <a:gd name="connsiteX1" fmla="*/ 1127113 w 2255227"/>
              <a:gd name="connsiteY1" fmla="*/ 508301 h 2256478"/>
              <a:gd name="connsiteX2" fmla="*/ 507769 w 2255227"/>
              <a:gd name="connsiteY2" fmla="*/ 1127989 h 2256478"/>
              <a:gd name="connsiteX3" fmla="*/ 1127113 w 2255227"/>
              <a:gd name="connsiteY3" fmla="*/ 1747677 h 2256478"/>
              <a:gd name="connsiteX4" fmla="*/ 1746458 w 2255227"/>
              <a:gd name="connsiteY4" fmla="*/ 1127990 h 2256478"/>
              <a:gd name="connsiteX5" fmla="*/ 1251922 w 2255227"/>
              <a:gd name="connsiteY5" fmla="*/ 520893 h 2256478"/>
              <a:gd name="connsiteX6" fmla="*/ 1300896 w 2255227"/>
              <a:gd name="connsiteY6" fmla="*/ 0 h 2256478"/>
              <a:gd name="connsiteX7" fmla="*/ 1382543 w 2255227"/>
              <a:gd name="connsiteY7" fmla="*/ 257254 h 2256478"/>
              <a:gd name="connsiteX8" fmla="*/ 1396938 w 2255227"/>
              <a:gd name="connsiteY8" fmla="*/ 260958 h 2256478"/>
              <a:gd name="connsiteX9" fmla="*/ 1498015 w 2255227"/>
              <a:gd name="connsiteY9" fmla="*/ 299204 h 2256478"/>
              <a:gd name="connsiteX10" fmla="*/ 1561256 w 2255227"/>
              <a:gd name="connsiteY10" fmla="*/ 332211 h 2256478"/>
              <a:gd name="connsiteX11" fmla="*/ 1802286 w 2255227"/>
              <a:gd name="connsiteY11" fmla="*/ 207415 h 2256478"/>
              <a:gd name="connsiteX12" fmla="*/ 2047835 w 2255227"/>
              <a:gd name="connsiteY12" fmla="*/ 452964 h 2256478"/>
              <a:gd name="connsiteX13" fmla="*/ 1922770 w 2255227"/>
              <a:gd name="connsiteY13" fmla="*/ 694515 h 2256478"/>
              <a:gd name="connsiteX14" fmla="*/ 1946176 w 2255227"/>
              <a:gd name="connsiteY14" fmla="*/ 736872 h 2256478"/>
              <a:gd name="connsiteX15" fmla="*/ 1986783 w 2255227"/>
              <a:gd name="connsiteY15" fmla="*/ 836807 h 2256478"/>
              <a:gd name="connsiteX16" fmla="*/ 1995410 w 2255227"/>
              <a:gd name="connsiteY16" fmla="*/ 871308 h 2256478"/>
              <a:gd name="connsiteX17" fmla="*/ 2255226 w 2255227"/>
              <a:gd name="connsiteY17" fmla="*/ 953860 h 2256478"/>
              <a:gd name="connsiteX18" fmla="*/ 2255227 w 2255227"/>
              <a:gd name="connsiteY18" fmla="*/ 1301118 h 2256478"/>
              <a:gd name="connsiteX19" fmla="*/ 1997079 w 2255227"/>
              <a:gd name="connsiteY19" fmla="*/ 1383140 h 2256478"/>
              <a:gd name="connsiteX20" fmla="*/ 1993664 w 2255227"/>
              <a:gd name="connsiteY20" fmla="*/ 1397965 h 2256478"/>
              <a:gd name="connsiteX21" fmla="*/ 1958790 w 2255227"/>
              <a:gd name="connsiteY21" fmla="*/ 1491526 h 2256478"/>
              <a:gd name="connsiteX22" fmla="*/ 1923390 w 2255227"/>
              <a:gd name="connsiteY22" fmla="*/ 1561751 h 2256478"/>
              <a:gd name="connsiteX23" fmla="*/ 2048562 w 2255227"/>
              <a:gd name="connsiteY23" fmla="*/ 1803319 h 2256478"/>
              <a:gd name="connsiteX24" fmla="*/ 1803149 w 2255227"/>
              <a:gd name="connsiteY24" fmla="*/ 2048732 h 2256478"/>
              <a:gd name="connsiteX25" fmla="*/ 1562724 w 2255227"/>
              <a:gd name="connsiteY25" fmla="*/ 1924152 h 2256478"/>
              <a:gd name="connsiteX26" fmla="*/ 1480303 w 2255227"/>
              <a:gd name="connsiteY26" fmla="*/ 1964495 h 2256478"/>
              <a:gd name="connsiteX27" fmla="*/ 1384081 w 2255227"/>
              <a:gd name="connsiteY27" fmla="*/ 1994378 h 2256478"/>
              <a:gd name="connsiteX28" fmla="*/ 1300896 w 2255227"/>
              <a:gd name="connsiteY28" fmla="*/ 2256478 h 2256478"/>
              <a:gd name="connsiteX29" fmla="*/ 953830 w 2255227"/>
              <a:gd name="connsiteY29" fmla="*/ 2256478 h 2256478"/>
              <a:gd name="connsiteX30" fmla="*/ 870700 w 2255227"/>
              <a:gd name="connsiteY30" fmla="*/ 1994550 h 2256478"/>
              <a:gd name="connsiteX31" fmla="*/ 773924 w 2255227"/>
              <a:gd name="connsiteY31" fmla="*/ 1964495 h 2256478"/>
              <a:gd name="connsiteX32" fmla="*/ 691589 w 2255227"/>
              <a:gd name="connsiteY32" fmla="*/ 1924195 h 2256478"/>
              <a:gd name="connsiteX33" fmla="*/ 453149 w 2255227"/>
              <a:gd name="connsiteY33" fmla="*/ 2047650 h 2256478"/>
              <a:gd name="connsiteX34" fmla="*/ 207600 w 2255227"/>
              <a:gd name="connsiteY34" fmla="*/ 1802101 h 2256478"/>
              <a:gd name="connsiteX35" fmla="*/ 331431 w 2255227"/>
              <a:gd name="connsiteY35" fmla="*/ 1562932 h 2256478"/>
              <a:gd name="connsiteX36" fmla="*/ 295435 w 2255227"/>
              <a:gd name="connsiteY36" fmla="*/ 1491526 h 2256478"/>
              <a:gd name="connsiteX37" fmla="*/ 260562 w 2255227"/>
              <a:gd name="connsiteY37" fmla="*/ 1397965 h 2256478"/>
              <a:gd name="connsiteX38" fmla="*/ 257069 w 2255227"/>
              <a:gd name="connsiteY38" fmla="*/ 1382797 h 2256478"/>
              <a:gd name="connsiteX39" fmla="*/ 0 w 2255227"/>
              <a:gd name="connsiteY39" fmla="*/ 1301118 h 2256478"/>
              <a:gd name="connsiteX40" fmla="*/ 0 w 2255227"/>
              <a:gd name="connsiteY40" fmla="*/ 953860 h 2256478"/>
              <a:gd name="connsiteX41" fmla="*/ 257318 w 2255227"/>
              <a:gd name="connsiteY41" fmla="*/ 872102 h 2256478"/>
              <a:gd name="connsiteX42" fmla="*/ 260562 w 2255227"/>
              <a:gd name="connsiteY42" fmla="*/ 858014 h 2256478"/>
              <a:gd name="connsiteX43" fmla="*/ 295436 w 2255227"/>
              <a:gd name="connsiteY43" fmla="*/ 764453 h 2256478"/>
              <a:gd name="connsiteX44" fmla="*/ 331652 w 2255227"/>
              <a:gd name="connsiteY44" fmla="*/ 692609 h 2256478"/>
              <a:gd name="connsiteX45" fmla="*/ 207579 w 2255227"/>
              <a:gd name="connsiteY45" fmla="*/ 453162 h 2256478"/>
              <a:gd name="connsiteX46" fmla="*/ 452992 w 2255227"/>
              <a:gd name="connsiteY46" fmla="*/ 207749 h 2256478"/>
              <a:gd name="connsiteX47" fmla="*/ 691989 w 2255227"/>
              <a:gd name="connsiteY47" fmla="*/ 331589 h 2256478"/>
              <a:gd name="connsiteX48" fmla="*/ 773923 w 2255227"/>
              <a:gd name="connsiteY48" fmla="*/ 291484 h 2256478"/>
              <a:gd name="connsiteX49" fmla="*/ 870875 w 2255227"/>
              <a:gd name="connsiteY49" fmla="*/ 261374 h 2256478"/>
              <a:gd name="connsiteX50" fmla="*/ 953830 w 2255227"/>
              <a:gd name="connsiteY50" fmla="*/ 0 h 225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255227" h="2256478">
                <a:moveTo>
                  <a:pt x="1251922" y="520893"/>
                </a:moveTo>
                <a:cubicBezTo>
                  <a:pt x="1211606" y="512637"/>
                  <a:pt x="1169865" y="508302"/>
                  <a:pt x="1127113" y="508301"/>
                </a:cubicBezTo>
                <a:cubicBezTo>
                  <a:pt x="785096" y="508302"/>
                  <a:pt x="507769" y="785783"/>
                  <a:pt x="507769" y="1127989"/>
                </a:cubicBezTo>
                <a:cubicBezTo>
                  <a:pt x="507769" y="1470197"/>
                  <a:pt x="785096" y="1747677"/>
                  <a:pt x="1127113" y="1747677"/>
                </a:cubicBezTo>
                <a:cubicBezTo>
                  <a:pt x="1469130" y="1747677"/>
                  <a:pt x="1746458" y="1470197"/>
                  <a:pt x="1746458" y="1127990"/>
                </a:cubicBezTo>
                <a:cubicBezTo>
                  <a:pt x="1746457" y="828558"/>
                  <a:pt x="1534129" y="578683"/>
                  <a:pt x="1251922" y="520893"/>
                </a:cubicBezTo>
                <a:close/>
                <a:moveTo>
                  <a:pt x="1300896" y="0"/>
                </a:moveTo>
                <a:lnTo>
                  <a:pt x="1382543" y="257254"/>
                </a:lnTo>
                <a:lnTo>
                  <a:pt x="1396938" y="260958"/>
                </a:lnTo>
                <a:cubicBezTo>
                  <a:pt x="1431566" y="271733"/>
                  <a:pt x="1465304" y="284528"/>
                  <a:pt x="1498015" y="299204"/>
                </a:cubicBezTo>
                <a:lnTo>
                  <a:pt x="1561256" y="332211"/>
                </a:lnTo>
                <a:lnTo>
                  <a:pt x="1802286" y="207415"/>
                </a:lnTo>
                <a:lnTo>
                  <a:pt x="2047835" y="452964"/>
                </a:lnTo>
                <a:lnTo>
                  <a:pt x="1922770" y="694515"/>
                </a:lnTo>
                <a:lnTo>
                  <a:pt x="1946176" y="736872"/>
                </a:lnTo>
                <a:cubicBezTo>
                  <a:pt x="1961610" y="769174"/>
                  <a:pt x="1975191" y="802531"/>
                  <a:pt x="1986783" y="836807"/>
                </a:cubicBezTo>
                <a:lnTo>
                  <a:pt x="1995410" y="871308"/>
                </a:lnTo>
                <a:lnTo>
                  <a:pt x="2255226" y="953860"/>
                </a:lnTo>
                <a:lnTo>
                  <a:pt x="2255227" y="1301118"/>
                </a:lnTo>
                <a:lnTo>
                  <a:pt x="1997079" y="1383140"/>
                </a:lnTo>
                <a:lnTo>
                  <a:pt x="1993664" y="1397965"/>
                </a:lnTo>
                <a:cubicBezTo>
                  <a:pt x="1983723" y="1429946"/>
                  <a:pt x="1972062" y="1461169"/>
                  <a:pt x="1958790" y="1491526"/>
                </a:cubicBezTo>
                <a:lnTo>
                  <a:pt x="1923390" y="1561751"/>
                </a:lnTo>
                <a:lnTo>
                  <a:pt x="2048562" y="1803319"/>
                </a:lnTo>
                <a:lnTo>
                  <a:pt x="1803149" y="2048732"/>
                </a:lnTo>
                <a:lnTo>
                  <a:pt x="1562724" y="1924152"/>
                </a:lnTo>
                <a:lnTo>
                  <a:pt x="1480303" y="1964495"/>
                </a:lnTo>
                <a:lnTo>
                  <a:pt x="1384081" y="1994378"/>
                </a:lnTo>
                <a:lnTo>
                  <a:pt x="1300896" y="2256478"/>
                </a:lnTo>
                <a:lnTo>
                  <a:pt x="953830" y="2256478"/>
                </a:lnTo>
                <a:lnTo>
                  <a:pt x="870700" y="1994550"/>
                </a:lnTo>
                <a:lnTo>
                  <a:pt x="773924" y="1964495"/>
                </a:lnTo>
                <a:lnTo>
                  <a:pt x="691589" y="1924195"/>
                </a:lnTo>
                <a:lnTo>
                  <a:pt x="453149" y="2047650"/>
                </a:lnTo>
                <a:lnTo>
                  <a:pt x="207600" y="1802101"/>
                </a:lnTo>
                <a:lnTo>
                  <a:pt x="331431" y="1562932"/>
                </a:lnTo>
                <a:lnTo>
                  <a:pt x="295435" y="1491526"/>
                </a:lnTo>
                <a:cubicBezTo>
                  <a:pt x="282163" y="1461169"/>
                  <a:pt x="270503" y="1429946"/>
                  <a:pt x="260562" y="1397965"/>
                </a:cubicBezTo>
                <a:lnTo>
                  <a:pt x="257069" y="1382797"/>
                </a:lnTo>
                <a:lnTo>
                  <a:pt x="0" y="1301118"/>
                </a:lnTo>
                <a:lnTo>
                  <a:pt x="0" y="953860"/>
                </a:lnTo>
                <a:lnTo>
                  <a:pt x="257318" y="872102"/>
                </a:lnTo>
                <a:lnTo>
                  <a:pt x="260562" y="858014"/>
                </a:lnTo>
                <a:cubicBezTo>
                  <a:pt x="270503" y="826033"/>
                  <a:pt x="282164" y="794810"/>
                  <a:pt x="295436" y="764453"/>
                </a:cubicBezTo>
                <a:lnTo>
                  <a:pt x="331652" y="692609"/>
                </a:lnTo>
                <a:lnTo>
                  <a:pt x="207579" y="453162"/>
                </a:lnTo>
                <a:lnTo>
                  <a:pt x="452992" y="207749"/>
                </a:lnTo>
                <a:lnTo>
                  <a:pt x="691989" y="331589"/>
                </a:lnTo>
                <a:lnTo>
                  <a:pt x="773923" y="291484"/>
                </a:lnTo>
                <a:lnTo>
                  <a:pt x="870875" y="261374"/>
                </a:lnTo>
                <a:lnTo>
                  <a:pt x="953830" y="0"/>
                </a:lnTo>
                <a:close/>
              </a:path>
            </a:pathLst>
          </a:custGeom>
          <a:solidFill>
            <a:srgbClr val="5AAB31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9" kern="0">
              <a:solidFill>
                <a:prstClr val="white"/>
              </a:solidFill>
              <a:latin typeface="微软雅黑" panose="020B0503020204020204" pitchFamily="34" charset="-122"/>
              <a:ea typeface="微软雅黑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0" name="Text Box 70"/>
          <p:cNvSpPr txBox="1">
            <a:spLocks noChangeArrowheads="1"/>
          </p:cNvSpPr>
          <p:nvPr/>
        </p:nvSpPr>
        <p:spPr bwMode="auto">
          <a:xfrm>
            <a:off x="6385354" y="2787311"/>
            <a:ext cx="1171575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21" name="组合 3"/>
          <p:cNvGrpSpPr/>
          <p:nvPr/>
        </p:nvGrpSpPr>
        <p:grpSpPr>
          <a:xfrm>
            <a:off x="8014878" y="2691280"/>
            <a:ext cx="2186394" cy="2186393"/>
            <a:chOff x="8122399" y="2393986"/>
            <a:chExt cx="2186394" cy="2186393"/>
          </a:xfrm>
          <a:solidFill>
            <a:srgbClr val="D63232"/>
          </a:solidFill>
        </p:grpSpPr>
        <p:sp>
          <p:nvSpPr>
            <p:cNvPr id="22" name="AutoShape 54@|5FFC:0|FBC:0|LFC:0|LBC:16777215"/>
            <p:cNvSpPr>
              <a:spLocks noChangeArrowheads="1"/>
            </p:cNvSpPr>
            <p:nvPr/>
          </p:nvSpPr>
          <p:spPr bwMode="auto">
            <a:xfrm rot="20520000" flipV="1">
              <a:off x="8630132" y="2436113"/>
              <a:ext cx="642829" cy="482364"/>
            </a:xfrm>
            <a:custGeom>
              <a:avLst/>
              <a:gdLst>
                <a:gd name="G0" fmla="+- 5147 0 0"/>
                <a:gd name="G1" fmla="+- 21600 0 5147"/>
                <a:gd name="G2" fmla="*/ 5147 1 2"/>
                <a:gd name="G3" fmla="+- 21600 0 G2"/>
                <a:gd name="G4" fmla="+/ 5147 21600 2"/>
                <a:gd name="G5" fmla="+/ G1 0 2"/>
                <a:gd name="G6" fmla="*/ 21600 21600 5147"/>
                <a:gd name="G7" fmla="*/ G6 1 2"/>
                <a:gd name="G8" fmla="+- 21600 0 G7"/>
                <a:gd name="G9" fmla="*/ 21600 1 2"/>
                <a:gd name="G10" fmla="+- 5147 0 G9"/>
                <a:gd name="G11" fmla="?: G10 G8 0"/>
                <a:gd name="G12" fmla="?: G10 G7 21600"/>
                <a:gd name="T0" fmla="*/ 19026 w 21600"/>
                <a:gd name="T1" fmla="*/ 10800 h 21600"/>
                <a:gd name="T2" fmla="*/ 10800 w 21600"/>
                <a:gd name="T3" fmla="*/ 21600 h 21600"/>
                <a:gd name="T4" fmla="*/ 2574 w 21600"/>
                <a:gd name="T5" fmla="*/ 10800 h 21600"/>
                <a:gd name="T6" fmla="*/ 10800 w 21600"/>
                <a:gd name="T7" fmla="*/ 0 h 21600"/>
                <a:gd name="T8" fmla="*/ 4374 w 21600"/>
                <a:gd name="T9" fmla="*/ 4374 h 21600"/>
                <a:gd name="T10" fmla="*/ 17226 w 21600"/>
                <a:gd name="T11" fmla="*/ 17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47" y="21600"/>
                  </a:lnTo>
                  <a:lnTo>
                    <a:pt x="16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15B2F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微软雅黑" panose="020B0503020204020204" pitchFamily="34" charset="-122"/>
                <a:ea typeface="微软雅黑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任意多边形 22"/>
            <p:cNvSpPr>
              <a:spLocks noChangeArrowheads="1"/>
            </p:cNvSpPr>
            <p:nvPr/>
          </p:nvSpPr>
          <p:spPr bwMode="auto">
            <a:xfrm rot="12420000">
              <a:off x="8122399" y="2393986"/>
              <a:ext cx="2186394" cy="2186393"/>
            </a:xfrm>
            <a:custGeom>
              <a:avLst/>
              <a:gdLst>
                <a:gd name="connsiteX0" fmla="*/ 1172747 w 1942522"/>
                <a:gd name="connsiteY0" fmla="*/ 1465008 h 1942521"/>
                <a:gd name="connsiteX1" fmla="*/ 1349215 w 1942522"/>
                <a:gd name="connsiteY1" fmla="*/ 1347834 h 1942521"/>
                <a:gd name="connsiteX2" fmla="*/ 1349216 w 1942522"/>
                <a:gd name="connsiteY2" fmla="*/ 593397 h 1942521"/>
                <a:gd name="connsiteX3" fmla="*/ 594779 w 1942522"/>
                <a:gd name="connsiteY3" fmla="*/ 593397 h 1942521"/>
                <a:gd name="connsiteX4" fmla="*/ 594779 w 1942522"/>
                <a:gd name="connsiteY4" fmla="*/ 1347834 h 1942521"/>
                <a:gd name="connsiteX5" fmla="*/ 1172747 w 1942522"/>
                <a:gd name="connsiteY5" fmla="*/ 1465008 h 1942521"/>
                <a:gd name="connsiteX6" fmla="*/ 1121378 w 1942522"/>
                <a:gd name="connsiteY6" fmla="*/ 1942521 h 1942521"/>
                <a:gd name="connsiteX7" fmla="*/ 822435 w 1942522"/>
                <a:gd name="connsiteY7" fmla="*/ 1942521 h 1942521"/>
                <a:gd name="connsiteX8" fmla="*/ 750658 w 1942522"/>
                <a:gd name="connsiteY8" fmla="*/ 1716490 h 1942521"/>
                <a:gd name="connsiteX9" fmla="*/ 677912 w 1942522"/>
                <a:gd name="connsiteY9" fmla="*/ 1694929 h 1942521"/>
                <a:gd name="connsiteX10" fmla="*/ 601408 w 1942522"/>
                <a:gd name="connsiteY10" fmla="*/ 1654669 h 1942521"/>
                <a:gd name="connsiteX11" fmla="*/ 390905 w 1942522"/>
                <a:gd name="connsiteY11" fmla="*/ 1763702 h 1942521"/>
                <a:gd name="connsiteX12" fmla="*/ 179520 w 1942522"/>
                <a:gd name="connsiteY12" fmla="*/ 1552318 h 1942521"/>
                <a:gd name="connsiteX13" fmla="*/ 286819 w 1942522"/>
                <a:gd name="connsiteY13" fmla="*/ 1345161 h 1942521"/>
                <a:gd name="connsiteX14" fmla="*/ 279875 w 1942522"/>
                <a:gd name="connsiteY14" fmla="*/ 1334058 h 1942521"/>
                <a:gd name="connsiteX15" fmla="*/ 244162 w 1942522"/>
                <a:gd name="connsiteY15" fmla="*/ 1255864 h 1942521"/>
                <a:gd name="connsiteX16" fmla="*/ 222889 w 1942522"/>
                <a:gd name="connsiteY16" fmla="*/ 1191296 h 1942521"/>
                <a:gd name="connsiteX17" fmla="*/ 1 w 1942522"/>
                <a:gd name="connsiteY17" fmla="*/ 1120516 h 1942521"/>
                <a:gd name="connsiteX18" fmla="*/ 0 w 1942522"/>
                <a:gd name="connsiteY18" fmla="*/ 821573 h 1942521"/>
                <a:gd name="connsiteX19" fmla="*/ 227013 w 1942522"/>
                <a:gd name="connsiteY19" fmla="*/ 749484 h 1942521"/>
                <a:gd name="connsiteX20" fmla="*/ 247683 w 1942522"/>
                <a:gd name="connsiteY20" fmla="*/ 676529 h 1942521"/>
                <a:gd name="connsiteX21" fmla="*/ 288098 w 1942522"/>
                <a:gd name="connsiteY21" fmla="*/ 599734 h 1942521"/>
                <a:gd name="connsiteX22" fmla="*/ 179216 w 1942522"/>
                <a:gd name="connsiteY22" fmla="*/ 389523 h 1942521"/>
                <a:gd name="connsiteX23" fmla="*/ 390601 w 1942522"/>
                <a:gd name="connsiteY23" fmla="*/ 178138 h 1942521"/>
                <a:gd name="connsiteX24" fmla="*/ 600674 w 1942522"/>
                <a:gd name="connsiteY24" fmla="*/ 286948 h 1942521"/>
                <a:gd name="connsiteX25" fmla="*/ 677911 w 1942522"/>
                <a:gd name="connsiteY25" fmla="*/ 246302 h 1942521"/>
                <a:gd name="connsiteX26" fmla="*/ 752326 w 1942522"/>
                <a:gd name="connsiteY26" fmla="*/ 220777 h 1942521"/>
                <a:gd name="connsiteX27" fmla="*/ 822436 w 1942522"/>
                <a:gd name="connsiteY27" fmla="*/ 0 h 1942521"/>
                <a:gd name="connsiteX28" fmla="*/ 1121379 w 1942522"/>
                <a:gd name="connsiteY28" fmla="*/ 0 h 1942521"/>
                <a:gd name="connsiteX29" fmla="*/ 1191955 w 1942522"/>
                <a:gd name="connsiteY29" fmla="*/ 222247 h 1942521"/>
                <a:gd name="connsiteX30" fmla="*/ 1335439 w 1942522"/>
                <a:gd name="connsiteY30" fmla="*/ 278493 h 1942521"/>
                <a:gd name="connsiteX31" fmla="*/ 1346799 w 1942522"/>
                <a:gd name="connsiteY31" fmla="*/ 285598 h 1942521"/>
                <a:gd name="connsiteX32" fmla="*/ 1553090 w 1942522"/>
                <a:gd name="connsiteY32" fmla="*/ 178747 h 1942521"/>
                <a:gd name="connsiteX33" fmla="*/ 1764475 w 1942522"/>
                <a:gd name="connsiteY33" fmla="*/ 390131 h 1942521"/>
                <a:gd name="connsiteX34" fmla="*/ 1657690 w 1942522"/>
                <a:gd name="connsiteY34" fmla="*/ 596294 h 1942521"/>
                <a:gd name="connsiteX35" fmla="*/ 1664120 w 1942522"/>
                <a:gd name="connsiteY35" fmla="*/ 607173 h 1942521"/>
                <a:gd name="connsiteX36" fmla="*/ 1712798 w 1942522"/>
                <a:gd name="connsiteY36" fmla="*/ 721040 h 1942521"/>
                <a:gd name="connsiteX37" fmla="*/ 1720312 w 1942522"/>
                <a:gd name="connsiteY37" fmla="*/ 751010 h 1942521"/>
                <a:gd name="connsiteX38" fmla="*/ 1942522 w 1942522"/>
                <a:gd name="connsiteY38" fmla="*/ 821574 h 1942521"/>
                <a:gd name="connsiteX39" fmla="*/ 1942522 w 1942522"/>
                <a:gd name="connsiteY39" fmla="*/ 1120516 h 1942521"/>
                <a:gd name="connsiteX40" fmla="*/ 1721170 w 1942522"/>
                <a:gd name="connsiteY40" fmla="*/ 1190808 h 1942521"/>
                <a:gd name="connsiteX41" fmla="*/ 1718611 w 1942522"/>
                <a:gd name="connsiteY41" fmla="*/ 1202174 h 1942521"/>
                <a:gd name="connsiteX42" fmla="*/ 1524623 w 1942522"/>
                <a:gd name="connsiteY42" fmla="*/ 1523242 h 1942521"/>
                <a:gd name="connsiteX43" fmla="*/ 1266084 w 1942522"/>
                <a:gd name="connsiteY43" fmla="*/ 1694930 h 1942521"/>
                <a:gd name="connsiteX44" fmla="*/ 1193136 w 1942522"/>
                <a:gd name="connsiteY44" fmla="*/ 1716550 h 19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42522" h="1942521">
                  <a:moveTo>
                    <a:pt x="1172747" y="1465008"/>
                  </a:moveTo>
                  <a:cubicBezTo>
                    <a:pt x="1236966" y="1438969"/>
                    <a:pt x="1297138" y="1399911"/>
                    <a:pt x="1349215" y="1347834"/>
                  </a:cubicBezTo>
                  <a:cubicBezTo>
                    <a:pt x="1557525" y="1139524"/>
                    <a:pt x="1557525" y="801707"/>
                    <a:pt x="1349216" y="593397"/>
                  </a:cubicBezTo>
                  <a:cubicBezTo>
                    <a:pt x="1140906" y="385088"/>
                    <a:pt x="803088" y="385088"/>
                    <a:pt x="594779" y="593397"/>
                  </a:cubicBezTo>
                  <a:cubicBezTo>
                    <a:pt x="386470" y="801707"/>
                    <a:pt x="386470" y="1139525"/>
                    <a:pt x="594779" y="1347834"/>
                  </a:cubicBezTo>
                  <a:cubicBezTo>
                    <a:pt x="751011" y="1504066"/>
                    <a:pt x="980092" y="1543124"/>
                    <a:pt x="1172747" y="1465008"/>
                  </a:cubicBezTo>
                  <a:close/>
                  <a:moveTo>
                    <a:pt x="1121378" y="1942521"/>
                  </a:moveTo>
                  <a:lnTo>
                    <a:pt x="822435" y="1942521"/>
                  </a:lnTo>
                  <a:lnTo>
                    <a:pt x="750658" y="1716490"/>
                  </a:lnTo>
                  <a:lnTo>
                    <a:pt x="677912" y="1694929"/>
                  </a:lnTo>
                  <a:lnTo>
                    <a:pt x="601408" y="1654669"/>
                  </a:lnTo>
                  <a:lnTo>
                    <a:pt x="390905" y="1763702"/>
                  </a:lnTo>
                  <a:lnTo>
                    <a:pt x="179520" y="1552318"/>
                  </a:lnTo>
                  <a:lnTo>
                    <a:pt x="286819" y="1345161"/>
                  </a:lnTo>
                  <a:lnTo>
                    <a:pt x="279875" y="1334058"/>
                  </a:lnTo>
                  <a:cubicBezTo>
                    <a:pt x="266462" y="1308535"/>
                    <a:pt x="254557" y="1282427"/>
                    <a:pt x="244162" y="1255864"/>
                  </a:cubicBezTo>
                  <a:lnTo>
                    <a:pt x="222889" y="1191296"/>
                  </a:lnTo>
                  <a:lnTo>
                    <a:pt x="1" y="1120516"/>
                  </a:lnTo>
                  <a:lnTo>
                    <a:pt x="0" y="821573"/>
                  </a:lnTo>
                  <a:lnTo>
                    <a:pt x="227013" y="749484"/>
                  </a:lnTo>
                  <a:lnTo>
                    <a:pt x="247683" y="676529"/>
                  </a:lnTo>
                  <a:lnTo>
                    <a:pt x="288098" y="599734"/>
                  </a:lnTo>
                  <a:lnTo>
                    <a:pt x="179216" y="389523"/>
                  </a:lnTo>
                  <a:lnTo>
                    <a:pt x="390601" y="178138"/>
                  </a:lnTo>
                  <a:lnTo>
                    <a:pt x="600674" y="286948"/>
                  </a:lnTo>
                  <a:lnTo>
                    <a:pt x="677911" y="246302"/>
                  </a:lnTo>
                  <a:lnTo>
                    <a:pt x="752326" y="220777"/>
                  </a:lnTo>
                  <a:lnTo>
                    <a:pt x="822436" y="0"/>
                  </a:lnTo>
                  <a:lnTo>
                    <a:pt x="1121379" y="0"/>
                  </a:lnTo>
                  <a:lnTo>
                    <a:pt x="1191955" y="222247"/>
                  </a:lnTo>
                  <a:lnTo>
                    <a:pt x="1335439" y="278493"/>
                  </a:lnTo>
                  <a:lnTo>
                    <a:pt x="1346799" y="285598"/>
                  </a:lnTo>
                  <a:lnTo>
                    <a:pt x="1553090" y="178747"/>
                  </a:lnTo>
                  <a:lnTo>
                    <a:pt x="1764475" y="390131"/>
                  </a:lnTo>
                  <a:lnTo>
                    <a:pt x="1657690" y="596294"/>
                  </a:lnTo>
                  <a:lnTo>
                    <a:pt x="1664120" y="607173"/>
                  </a:lnTo>
                  <a:cubicBezTo>
                    <a:pt x="1683494" y="644039"/>
                    <a:pt x="1699721" y="682127"/>
                    <a:pt x="1712798" y="721040"/>
                  </a:cubicBezTo>
                  <a:lnTo>
                    <a:pt x="1720312" y="751010"/>
                  </a:lnTo>
                  <a:lnTo>
                    <a:pt x="1942522" y="821574"/>
                  </a:lnTo>
                  <a:lnTo>
                    <a:pt x="1942522" y="1120516"/>
                  </a:lnTo>
                  <a:lnTo>
                    <a:pt x="1721170" y="1190808"/>
                  </a:lnTo>
                  <a:lnTo>
                    <a:pt x="1718611" y="1202174"/>
                  </a:lnTo>
                  <a:cubicBezTo>
                    <a:pt x="1682283" y="1319646"/>
                    <a:pt x="1617621" y="1430244"/>
                    <a:pt x="1524623" y="1523242"/>
                  </a:cubicBezTo>
                  <a:cubicBezTo>
                    <a:pt x="1448317" y="1599547"/>
                    <a:pt x="1360163" y="1656777"/>
                    <a:pt x="1266084" y="1694930"/>
                  </a:cubicBezTo>
                  <a:lnTo>
                    <a:pt x="1193136" y="1716550"/>
                  </a:lnTo>
                  <a:close/>
                </a:path>
              </a:pathLst>
            </a:custGeom>
            <a:solidFill>
              <a:srgbClr val="315B2F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9" kern="0">
                <a:solidFill>
                  <a:prstClr val="white"/>
                </a:solidFill>
                <a:latin typeface="微软雅黑" panose="020B0503020204020204" pitchFamily="34" charset="-122"/>
                <a:ea typeface="微软雅黑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Text Box 70"/>
          <p:cNvSpPr txBox="1">
            <a:spLocks noChangeArrowheads="1"/>
          </p:cNvSpPr>
          <p:nvPr/>
        </p:nvSpPr>
        <p:spPr bwMode="auto">
          <a:xfrm>
            <a:off x="8553879" y="3595349"/>
            <a:ext cx="1171575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25" name="组合 10"/>
          <p:cNvGrpSpPr>
            <a:grpSpLocks/>
          </p:cNvGrpSpPr>
          <p:nvPr/>
        </p:nvGrpSpPr>
        <p:grpSpPr bwMode="auto">
          <a:xfrm>
            <a:off x="1700642" y="5862300"/>
            <a:ext cx="8669337" cy="1266393"/>
            <a:chOff x="1808610" y="5136086"/>
            <a:chExt cx="8668890" cy="1266229"/>
          </a:xfrm>
        </p:grpSpPr>
        <p:sp>
          <p:nvSpPr>
            <p:cNvPr id="26" name="文本框 27"/>
            <p:cNvSpPr txBox="1">
              <a:spLocks noChangeArrowheads="1"/>
            </p:cNvSpPr>
            <p:nvPr/>
          </p:nvSpPr>
          <p:spPr bwMode="auto">
            <a:xfrm>
              <a:off x="1808610" y="5136086"/>
              <a:ext cx="37397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16025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kern="0" smtClean="0">
                  <a:solidFill>
                    <a:prstClr val="black"/>
                  </a:solidFill>
                  <a:ea typeface="微软雅黑" pitchFamily="34" charset="-122"/>
                  <a:sym typeface="Arial" pitchFamily="34" charset="0"/>
                </a:rPr>
                <a:t>单击输入标题</a:t>
              </a:r>
              <a:endParaRPr lang="en-US" altLang="zh-CN" sz="2000" b="1" kern="0" smtClean="0">
                <a:solidFill>
                  <a:prstClr val="black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" name="文本框 28"/>
            <p:cNvSpPr txBox="1"/>
            <p:nvPr/>
          </p:nvSpPr>
          <p:spPr>
            <a:xfrm>
              <a:off x="1821309" y="5534498"/>
              <a:ext cx="8656191" cy="867817"/>
            </a:xfrm>
            <a:prstGeom prst="rect">
              <a:avLst/>
            </a:prstGeom>
            <a:noFill/>
          </p:spPr>
          <p:txBody>
            <a:bodyPr lIns="7200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 spc="1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 smtClean="0">
                  <a:sym typeface="微软雅黑" panose="020B0503020204020204" pitchFamily="34" charset="-122"/>
                </a:rPr>
                <a:t>单击此处添加</a:t>
              </a:r>
              <a:r>
                <a:rPr lang="zh-CN" altLang="en-US" kern="0" dirty="0">
                  <a:sym typeface="微软雅黑" panose="020B0503020204020204" pitchFamily="34" charset="-122"/>
                </a:rPr>
                <a:t>文字单击此处添加文</a:t>
              </a:r>
              <a:r>
                <a:rPr lang="zh-CN" altLang="en-US" kern="0" dirty="0" smtClean="0">
                  <a:sym typeface="微软雅黑" panose="020B0503020204020204" pitchFamily="34" charset="-122"/>
                </a:rPr>
                <a:t>字</a:t>
              </a:r>
              <a:r>
                <a:rPr lang="zh-CN" altLang="en-US" kern="0" dirty="0">
                  <a:sym typeface="微软雅黑" panose="020B0503020204020204" pitchFamily="34" charset="-122"/>
                </a:rPr>
                <a:t>单击此处添加文</a:t>
              </a:r>
              <a:r>
                <a:rPr lang="zh-CN" altLang="en-US" kern="0" dirty="0" smtClean="0">
                  <a:sym typeface="微软雅黑" panose="020B0503020204020204" pitchFamily="34" charset="-122"/>
                </a:rPr>
                <a:t>字，</a:t>
              </a:r>
              <a:r>
                <a:rPr lang="zh-CN" altLang="en-US" kern="0" dirty="0">
                  <a:sym typeface="微软雅黑" panose="020B0503020204020204" pitchFamily="34" charset="-122"/>
                </a:rPr>
                <a:t>单击此处添加文字单击此处添加文字单击此处添加文字</a:t>
              </a:r>
              <a:r>
                <a:rPr lang="zh-CN" altLang="en-US" kern="0" dirty="0" smtClean="0">
                  <a:sym typeface="微软雅黑" panose="020B0503020204020204" pitchFamily="34" charset="-122"/>
                </a:rPr>
                <a:t>，</a:t>
              </a:r>
              <a:r>
                <a:rPr lang="zh-CN" altLang="en-US" kern="0" dirty="0">
                  <a:sym typeface="微软雅黑" panose="020B0503020204020204" pitchFamily="34" charset="-122"/>
                </a:rPr>
                <a:t>单击此处添加文字单击此处添加文字单击此处添加文字</a:t>
              </a:r>
              <a:r>
                <a:rPr lang="zh-CN" altLang="en-US" kern="0" dirty="0" smtClean="0">
                  <a:sym typeface="微软雅黑" panose="020B0503020204020204" pitchFamily="34" charset="-122"/>
                </a:rPr>
                <a:t>，</a:t>
              </a:r>
              <a:r>
                <a:rPr lang="zh-CN" altLang="en-US" kern="0" dirty="0">
                  <a:sym typeface="微软雅黑" panose="020B0503020204020204" pitchFamily="34" charset="-122"/>
                </a:rPr>
                <a:t>单击此处添加文字单击此处添加文字单击此处添加文</a:t>
              </a:r>
              <a:r>
                <a:rPr lang="zh-CN" altLang="en-US" kern="0" dirty="0" smtClean="0">
                  <a:sym typeface="微软雅黑" panose="020B0503020204020204" pitchFamily="34" charset="-122"/>
                </a:rPr>
                <a:t>字。</a:t>
              </a:r>
              <a:endParaRPr lang="en-US" altLang="zh-CN" kern="0" dirty="0"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48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utoUpdateAnimBg="0"/>
      <p:bldP spid="16" grpId="1"/>
      <p:bldP spid="18" grpId="0" bldLvl="0" autoUpdateAnimBg="0"/>
      <p:bldP spid="18" grpId="1"/>
      <p:bldP spid="20" grpId="0" bldLvl="0" autoUpdateAnimBg="0"/>
      <p:bldP spid="20" grpId="1"/>
      <p:bldP spid="24" grpId="0" bldLvl="0" autoUpdateAnimBg="0"/>
      <p:bldP spid="2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3389124144"/>
              </p:ext>
            </p:extLst>
          </p:nvPr>
        </p:nvGraphicFramePr>
        <p:xfrm>
          <a:off x="-431651" y="2092342"/>
          <a:ext cx="6316683" cy="4244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5492263" y="2726917"/>
            <a:ext cx="5522391" cy="2953084"/>
            <a:chOff x="4923693" y="1899139"/>
            <a:chExt cx="6775938" cy="5669089"/>
          </a:xfrm>
          <a:solidFill>
            <a:srgbClr val="70AD47"/>
          </a:solidFill>
        </p:grpSpPr>
        <p:sp>
          <p:nvSpPr>
            <p:cNvPr id="12" name="矩形 11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2"/>
          <p:cNvSpPr txBox="1"/>
          <p:nvPr/>
        </p:nvSpPr>
        <p:spPr>
          <a:xfrm>
            <a:off x="5885032" y="3030003"/>
            <a:ext cx="4944499" cy="461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输入理论</a:t>
            </a: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3"/>
          <p:cNvSpPr txBox="1"/>
          <p:nvPr/>
        </p:nvSpPr>
        <p:spPr>
          <a:xfrm>
            <a:off x="5854565" y="4034180"/>
            <a:ext cx="4944499" cy="461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输入理论</a:t>
            </a: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5885032" y="5033872"/>
            <a:ext cx="4944499" cy="461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输入理论</a:t>
            </a: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49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537</Words>
  <Application>Microsoft Office PowerPoint</Application>
  <PresentationFormat>自定义</PresentationFormat>
  <Paragraphs>35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2019-08-29T14:05:00Z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