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ontent Placeholder 7"/>
          <p:cNvSpPr txBox="1">
            <a:spLocks/>
          </p:cNvSpPr>
          <p:nvPr/>
        </p:nvSpPr>
        <p:spPr>
          <a:xfrm>
            <a:off x="3794027" y="1154856"/>
            <a:ext cx="4355893" cy="83099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</a:pPr>
            <a:r>
              <a:rPr lang="id-ID" sz="3200" dirty="0" smtClean="0">
                <a:solidFill>
                  <a:prstClr val="white">
                    <a:lumMod val="50000"/>
                  </a:prstClr>
                </a:solidFill>
                <a:latin typeface="Lato" panose="020F0502020204030203" pitchFamily="34" charset="0"/>
              </a:rPr>
              <a:t>Balance Smart</a:t>
            </a:r>
            <a:endParaRPr lang="en-US" sz="3200" dirty="0" smtClean="0">
              <a:solidFill>
                <a:prstClr val="white">
                  <a:lumMod val="50000"/>
                </a:prstClr>
              </a:solidFill>
              <a:latin typeface="Lato" panose="020F0502020204030203" pitchFamily="34" charset="0"/>
            </a:endParaRPr>
          </a:p>
        </p:txBody>
      </p:sp>
      <p:sp>
        <p:nvSpPr>
          <p:cNvPr id="76" name="Title 1"/>
          <p:cNvSpPr txBox="1">
            <a:spLocks/>
          </p:cNvSpPr>
          <p:nvPr/>
        </p:nvSpPr>
        <p:spPr>
          <a:xfrm>
            <a:off x="4556137" y="1977371"/>
            <a:ext cx="2891295" cy="363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1200" dirty="0" smtClean="0">
                <a:solidFill>
                  <a:prstClr val="white">
                    <a:lumMod val="7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Put a relevant subtitle in this line</a:t>
            </a:r>
            <a:endParaRPr lang="en-US" sz="1200" dirty="0">
              <a:solidFill>
                <a:prstClr val="white">
                  <a:lumMod val="75000"/>
                </a:prstClr>
              </a:solidFill>
              <a:latin typeface="Calibri" panose="020F0502020204030204"/>
              <a:ea typeface="Roboto" panose="02000000000000000000" pitchFamily="2" charset="0"/>
            </a:endParaRPr>
          </a:p>
        </p:txBody>
      </p:sp>
      <p:grpSp>
        <p:nvGrpSpPr>
          <p:cNvPr id="77" name="Group 4"/>
          <p:cNvGrpSpPr/>
          <p:nvPr/>
        </p:nvGrpSpPr>
        <p:grpSpPr>
          <a:xfrm>
            <a:off x="5269835" y="1964895"/>
            <a:ext cx="1440000" cy="58058"/>
            <a:chOff x="4616262" y="2307771"/>
            <a:chExt cx="2349876" cy="58058"/>
          </a:xfrm>
        </p:grpSpPr>
        <p:sp>
          <p:nvSpPr>
            <p:cNvPr id="78" name="Rectangle 5"/>
            <p:cNvSpPr/>
            <p:nvPr/>
          </p:nvSpPr>
          <p:spPr>
            <a:xfrm>
              <a:off x="4616262" y="2307771"/>
              <a:ext cx="1174938" cy="58058"/>
            </a:xfrm>
            <a:prstGeom prst="rect">
              <a:avLst/>
            </a:prstGeom>
            <a:solidFill>
              <a:srgbClr val="2DA7E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9" name="Rectangle 6"/>
            <p:cNvSpPr/>
            <p:nvPr/>
          </p:nvSpPr>
          <p:spPr>
            <a:xfrm>
              <a:off x="5791200" y="2307771"/>
              <a:ext cx="1174938" cy="58058"/>
            </a:xfrm>
            <a:prstGeom prst="rect">
              <a:avLst/>
            </a:prstGeom>
            <a:solidFill>
              <a:srgbClr val="2DA7E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kern="0" smtClea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80" name="Freeform 8"/>
          <p:cNvSpPr/>
          <p:nvPr/>
        </p:nvSpPr>
        <p:spPr>
          <a:xfrm>
            <a:off x="4057507" y="2962124"/>
            <a:ext cx="1353921" cy="752178"/>
          </a:xfrm>
          <a:custGeom>
            <a:avLst/>
            <a:gdLst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  <a:gd name="connsiteX0" fmla="*/ 10000 w 10000"/>
              <a:gd name="connsiteY0" fmla="*/ 1667 h 10000"/>
              <a:gd name="connsiteX1" fmla="*/ 5000 w 10000"/>
              <a:gd name="connsiteY1" fmla="*/ 3334 h 10000"/>
              <a:gd name="connsiteX2" fmla="*/ 0 w 10000"/>
              <a:gd name="connsiteY2" fmla="*/ 1667 h 10000"/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 stroke="0" extrusionOk="0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  <a:path w="10000" h="10000" fill="none" extrusionOk="0">
                <a:moveTo>
                  <a:pt x="10000" y="1667"/>
                </a:moveTo>
                <a:cubicBezTo>
                  <a:pt x="10000" y="2588"/>
                  <a:pt x="7761" y="3334"/>
                  <a:pt x="5000" y="3334"/>
                </a:cubicBezTo>
                <a:cubicBezTo>
                  <a:pt x="2239" y="3334"/>
                  <a:pt x="0" y="2588"/>
                  <a:pt x="0" y="1667"/>
                </a:cubicBezTo>
              </a:path>
              <a:path w="10000" h="10000" fill="none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</a:pathLst>
          </a:custGeom>
          <a:solidFill>
            <a:srgbClr val="16A085">
              <a:lumMod val="50000"/>
              <a:alpha val="90000"/>
            </a:srgbClr>
          </a:solidFill>
          <a:ln w="6350" cap="flat" cmpd="sng" algn="ctr">
            <a:solidFill>
              <a:sysClr val="window" lastClr="FFFFFF">
                <a:lumMod val="95000"/>
                <a:alpha val="9000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68580" tIns="319306" rIns="68580" bIns="193943" numCol="1" spcCol="1270" anchor="ctr" anchorCtr="0">
            <a:noAutofit/>
          </a:bodyPr>
          <a:lstStyle/>
          <a:p>
            <a:pPr algn="ctr" defTabSz="8001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id-ID" kern="0" dirty="0" smtClean="0">
                <a:solidFill>
                  <a:prstClr val="white"/>
                </a:solidFill>
                <a:latin typeface="Calibri" panose="020F0502020204030204"/>
              </a:rPr>
              <a:t>Concept</a:t>
            </a:r>
          </a:p>
        </p:txBody>
      </p:sp>
      <p:sp>
        <p:nvSpPr>
          <p:cNvPr id="81" name="Freeform 9"/>
          <p:cNvSpPr/>
          <p:nvPr/>
        </p:nvSpPr>
        <p:spPr>
          <a:xfrm>
            <a:off x="6013171" y="2962124"/>
            <a:ext cx="1353921" cy="752178"/>
          </a:xfrm>
          <a:custGeom>
            <a:avLst/>
            <a:gdLst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  <a:gd name="connsiteX0" fmla="*/ 10000 w 10000"/>
              <a:gd name="connsiteY0" fmla="*/ 1667 h 10000"/>
              <a:gd name="connsiteX1" fmla="*/ 5000 w 10000"/>
              <a:gd name="connsiteY1" fmla="*/ 3334 h 10000"/>
              <a:gd name="connsiteX2" fmla="*/ 0 w 10000"/>
              <a:gd name="connsiteY2" fmla="*/ 1667 h 10000"/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 stroke="0" extrusionOk="0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  <a:path w="10000" h="10000" fill="none" extrusionOk="0">
                <a:moveTo>
                  <a:pt x="10000" y="1667"/>
                </a:moveTo>
                <a:cubicBezTo>
                  <a:pt x="10000" y="2588"/>
                  <a:pt x="7761" y="3334"/>
                  <a:pt x="5000" y="3334"/>
                </a:cubicBezTo>
                <a:cubicBezTo>
                  <a:pt x="2239" y="3334"/>
                  <a:pt x="0" y="2588"/>
                  <a:pt x="0" y="1667"/>
                </a:cubicBezTo>
              </a:path>
              <a:path w="10000" h="10000" fill="none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</a:pathLst>
          </a:custGeom>
          <a:solidFill>
            <a:srgbClr val="4B2C50">
              <a:lumMod val="50000"/>
              <a:alpha val="90000"/>
            </a:srgbClr>
          </a:solidFill>
          <a:ln w="6350" cap="flat" cmpd="sng" algn="ctr">
            <a:solidFill>
              <a:sysClr val="window" lastClr="FFFFFF">
                <a:lumMod val="95000"/>
                <a:alpha val="9000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68580" tIns="319306" rIns="68580" bIns="193943" numCol="1" spcCol="1270" anchor="ctr" anchorCtr="0">
            <a:noAutofit/>
          </a:bodyPr>
          <a:lstStyle/>
          <a:p>
            <a:pPr algn="ctr" defTabSz="8001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id-ID" kern="0" dirty="0" smtClean="0">
                <a:solidFill>
                  <a:prstClr val="white"/>
                </a:solidFill>
                <a:latin typeface="Calibri" panose="020F0502020204030204"/>
              </a:rPr>
              <a:t>Fixed</a:t>
            </a:r>
          </a:p>
        </p:txBody>
      </p:sp>
      <p:sp>
        <p:nvSpPr>
          <p:cNvPr id="82" name="Isosceles Triangle 10"/>
          <p:cNvSpPr/>
          <p:nvPr/>
        </p:nvSpPr>
        <p:spPr>
          <a:xfrm>
            <a:off x="5430233" y="6158883"/>
            <a:ext cx="564133" cy="564133"/>
          </a:xfrm>
          <a:prstGeom prst="triangle">
            <a:avLst/>
          </a:prstGeom>
          <a:solidFill>
            <a:srgbClr val="144F7A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</p:sp>
      <p:sp>
        <p:nvSpPr>
          <p:cNvPr id="83" name="Rectangle 11"/>
          <p:cNvSpPr/>
          <p:nvPr/>
        </p:nvSpPr>
        <p:spPr>
          <a:xfrm rot="240000">
            <a:off x="4019381" y="5917145"/>
            <a:ext cx="3385837" cy="236760"/>
          </a:xfrm>
          <a:prstGeom prst="rect">
            <a:avLst/>
          </a:prstGeom>
          <a:solidFill>
            <a:srgbClr val="144F7A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</p:sp>
      <p:sp>
        <p:nvSpPr>
          <p:cNvPr id="84" name="Freeform 12"/>
          <p:cNvSpPr/>
          <p:nvPr/>
        </p:nvSpPr>
        <p:spPr>
          <a:xfrm rot="240000">
            <a:off x="6052283" y="5325185"/>
            <a:ext cx="1350917" cy="629389"/>
          </a:xfrm>
          <a:custGeom>
            <a:avLst/>
            <a:gdLst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  <a:gd name="connsiteX0" fmla="*/ 10000 w 10000"/>
              <a:gd name="connsiteY0" fmla="*/ 1667 h 10000"/>
              <a:gd name="connsiteX1" fmla="*/ 5000 w 10000"/>
              <a:gd name="connsiteY1" fmla="*/ 3334 h 10000"/>
              <a:gd name="connsiteX2" fmla="*/ 0 w 10000"/>
              <a:gd name="connsiteY2" fmla="*/ 1667 h 10000"/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 stroke="0" extrusionOk="0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  <a:path w="10000" h="10000" fill="none" extrusionOk="0">
                <a:moveTo>
                  <a:pt x="10000" y="1667"/>
                </a:moveTo>
                <a:cubicBezTo>
                  <a:pt x="10000" y="2588"/>
                  <a:pt x="7761" y="3334"/>
                  <a:pt x="5000" y="3334"/>
                </a:cubicBezTo>
                <a:cubicBezTo>
                  <a:pt x="2239" y="3334"/>
                  <a:pt x="0" y="2588"/>
                  <a:pt x="0" y="1667"/>
                </a:cubicBezTo>
              </a:path>
              <a:path w="10000" h="10000" fill="none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</a:pathLst>
          </a:custGeom>
          <a:solidFill>
            <a:srgbClr val="F39C10"/>
          </a:solidFill>
          <a:ln w="635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53339" tIns="263135" rIns="53340" bIns="158238" numCol="1" spcCol="1270" anchor="ctr" anchorCtr="0">
            <a:noAutofit/>
          </a:bodyPr>
          <a:lstStyle/>
          <a:p>
            <a:pPr algn="ctr" defTabSz="6223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id-ID" sz="1400" kern="0" dirty="0" smtClean="0">
                <a:solidFill>
                  <a:prstClr val="white"/>
                </a:solidFill>
                <a:latin typeface="Calibri" panose="020F0502020204030204"/>
              </a:rPr>
              <a:t>Improvement</a:t>
            </a:r>
          </a:p>
        </p:txBody>
      </p:sp>
      <p:sp>
        <p:nvSpPr>
          <p:cNvPr id="85" name="Freeform 13"/>
          <p:cNvSpPr/>
          <p:nvPr/>
        </p:nvSpPr>
        <p:spPr>
          <a:xfrm rot="240000">
            <a:off x="6101174" y="4648224"/>
            <a:ext cx="1350917" cy="629389"/>
          </a:xfrm>
          <a:custGeom>
            <a:avLst/>
            <a:gdLst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  <a:gd name="connsiteX0" fmla="*/ 10000 w 10000"/>
              <a:gd name="connsiteY0" fmla="*/ 1667 h 10000"/>
              <a:gd name="connsiteX1" fmla="*/ 5000 w 10000"/>
              <a:gd name="connsiteY1" fmla="*/ 3334 h 10000"/>
              <a:gd name="connsiteX2" fmla="*/ 0 w 10000"/>
              <a:gd name="connsiteY2" fmla="*/ 1667 h 10000"/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 stroke="0" extrusionOk="0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  <a:path w="10000" h="10000" fill="none" extrusionOk="0">
                <a:moveTo>
                  <a:pt x="10000" y="1667"/>
                </a:moveTo>
                <a:cubicBezTo>
                  <a:pt x="10000" y="2588"/>
                  <a:pt x="7761" y="3334"/>
                  <a:pt x="5000" y="3334"/>
                </a:cubicBezTo>
                <a:cubicBezTo>
                  <a:pt x="2239" y="3334"/>
                  <a:pt x="0" y="2588"/>
                  <a:pt x="0" y="1667"/>
                </a:cubicBezTo>
              </a:path>
              <a:path w="10000" h="10000" fill="none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</a:pathLst>
          </a:custGeom>
          <a:solidFill>
            <a:srgbClr val="C0392B"/>
          </a:solidFill>
          <a:ln w="635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53339" tIns="263135" rIns="53340" bIns="158238" numCol="1" spcCol="1270" anchor="ctr" anchorCtr="0">
            <a:noAutofit/>
          </a:bodyPr>
          <a:lstStyle/>
          <a:p>
            <a:pPr algn="ctr" defTabSz="6223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id-ID" sz="1400" kern="0" dirty="0" smtClean="0">
                <a:solidFill>
                  <a:prstClr val="white"/>
                </a:solidFill>
                <a:latin typeface="Calibri" panose="020F0502020204030204"/>
              </a:rPr>
              <a:t>Research</a:t>
            </a:r>
          </a:p>
        </p:txBody>
      </p:sp>
      <p:sp>
        <p:nvSpPr>
          <p:cNvPr id="86" name="Freeform 14"/>
          <p:cNvSpPr/>
          <p:nvPr/>
        </p:nvSpPr>
        <p:spPr>
          <a:xfrm rot="240000">
            <a:off x="6150066" y="3986307"/>
            <a:ext cx="1350917" cy="629389"/>
          </a:xfrm>
          <a:custGeom>
            <a:avLst/>
            <a:gdLst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  <a:gd name="connsiteX0" fmla="*/ 10000 w 10000"/>
              <a:gd name="connsiteY0" fmla="*/ 1667 h 10000"/>
              <a:gd name="connsiteX1" fmla="*/ 5000 w 10000"/>
              <a:gd name="connsiteY1" fmla="*/ 3334 h 10000"/>
              <a:gd name="connsiteX2" fmla="*/ 0 w 10000"/>
              <a:gd name="connsiteY2" fmla="*/ 1667 h 10000"/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 stroke="0" extrusionOk="0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  <a:path w="10000" h="10000" fill="none" extrusionOk="0">
                <a:moveTo>
                  <a:pt x="10000" y="1667"/>
                </a:moveTo>
                <a:cubicBezTo>
                  <a:pt x="10000" y="2588"/>
                  <a:pt x="7761" y="3334"/>
                  <a:pt x="5000" y="3334"/>
                </a:cubicBezTo>
                <a:cubicBezTo>
                  <a:pt x="2239" y="3334"/>
                  <a:pt x="0" y="2588"/>
                  <a:pt x="0" y="1667"/>
                </a:cubicBezTo>
              </a:path>
              <a:path w="10000" h="10000" fill="none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</a:pathLst>
          </a:custGeom>
          <a:solidFill>
            <a:srgbClr val="4B2C50"/>
          </a:solidFill>
          <a:ln w="635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53339" tIns="263135" rIns="53340" bIns="158238" numCol="1" spcCol="1270" anchor="ctr" anchorCtr="0">
            <a:noAutofit/>
          </a:bodyPr>
          <a:lstStyle/>
          <a:p>
            <a:pPr algn="ctr" defTabSz="6223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id-ID" sz="1400" kern="0" dirty="0" smtClean="0">
                <a:solidFill>
                  <a:prstClr val="white"/>
                </a:solidFill>
                <a:latin typeface="Calibri" panose="020F0502020204030204"/>
              </a:rPr>
              <a:t>Analysis</a:t>
            </a:r>
          </a:p>
        </p:txBody>
      </p:sp>
      <p:sp>
        <p:nvSpPr>
          <p:cNvPr id="87" name="Freeform 15"/>
          <p:cNvSpPr/>
          <p:nvPr/>
        </p:nvSpPr>
        <p:spPr>
          <a:xfrm rot="240000">
            <a:off x="4115423" y="5189792"/>
            <a:ext cx="1350917" cy="629389"/>
          </a:xfrm>
          <a:custGeom>
            <a:avLst/>
            <a:gdLst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  <a:gd name="connsiteX0" fmla="*/ 10000 w 10000"/>
              <a:gd name="connsiteY0" fmla="*/ 1667 h 10000"/>
              <a:gd name="connsiteX1" fmla="*/ 5000 w 10000"/>
              <a:gd name="connsiteY1" fmla="*/ 3334 h 10000"/>
              <a:gd name="connsiteX2" fmla="*/ 0 w 10000"/>
              <a:gd name="connsiteY2" fmla="*/ 1667 h 10000"/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 stroke="0" extrusionOk="0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  <a:path w="10000" h="10000" fill="none" extrusionOk="0">
                <a:moveTo>
                  <a:pt x="10000" y="1667"/>
                </a:moveTo>
                <a:cubicBezTo>
                  <a:pt x="10000" y="2588"/>
                  <a:pt x="7761" y="3334"/>
                  <a:pt x="5000" y="3334"/>
                </a:cubicBezTo>
                <a:cubicBezTo>
                  <a:pt x="2239" y="3334"/>
                  <a:pt x="0" y="2588"/>
                  <a:pt x="0" y="1667"/>
                </a:cubicBezTo>
              </a:path>
              <a:path w="10000" h="10000" fill="none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</a:pathLst>
          </a:custGeom>
          <a:solidFill>
            <a:srgbClr val="2DA7E0"/>
          </a:solidFill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spcFirstLastPara="0" vert="horz" wrap="square" lIns="53339" tIns="263135" rIns="53340" bIns="158238" numCol="1" spcCol="1270" anchor="ctr" anchorCtr="0">
            <a:noAutofit/>
          </a:bodyPr>
          <a:lstStyle/>
          <a:p>
            <a:pPr algn="ctr" defTabSz="6223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id-ID" sz="1400" kern="0" dirty="0" smtClean="0">
                <a:solidFill>
                  <a:prstClr val="white"/>
                </a:solidFill>
                <a:latin typeface="Calibri" panose="020F0502020204030204"/>
              </a:rPr>
              <a:t>Brief</a:t>
            </a:r>
          </a:p>
        </p:txBody>
      </p:sp>
      <p:sp>
        <p:nvSpPr>
          <p:cNvPr id="88" name="Freeform 16"/>
          <p:cNvSpPr/>
          <p:nvPr/>
        </p:nvSpPr>
        <p:spPr>
          <a:xfrm rot="240000">
            <a:off x="4164314" y="4512832"/>
            <a:ext cx="1350917" cy="629389"/>
          </a:xfrm>
          <a:custGeom>
            <a:avLst/>
            <a:gdLst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  <a:gd name="connsiteX0" fmla="*/ 10000 w 10000"/>
              <a:gd name="connsiteY0" fmla="*/ 1667 h 10000"/>
              <a:gd name="connsiteX1" fmla="*/ 5000 w 10000"/>
              <a:gd name="connsiteY1" fmla="*/ 3334 h 10000"/>
              <a:gd name="connsiteX2" fmla="*/ 0 w 10000"/>
              <a:gd name="connsiteY2" fmla="*/ 1667 h 10000"/>
              <a:gd name="connsiteX0" fmla="*/ 0 w 10000"/>
              <a:gd name="connsiteY0" fmla="*/ 1667 h 10000"/>
              <a:gd name="connsiteX1" fmla="*/ 5000 w 10000"/>
              <a:gd name="connsiteY1" fmla="*/ 0 h 10000"/>
              <a:gd name="connsiteX2" fmla="*/ 10000 w 10000"/>
              <a:gd name="connsiteY2" fmla="*/ 1667 h 10000"/>
              <a:gd name="connsiteX3" fmla="*/ 10000 w 10000"/>
              <a:gd name="connsiteY3" fmla="*/ 8333 h 10000"/>
              <a:gd name="connsiteX4" fmla="*/ 5000 w 10000"/>
              <a:gd name="connsiteY4" fmla="*/ 10000 h 10000"/>
              <a:gd name="connsiteX5" fmla="*/ 0 w 10000"/>
              <a:gd name="connsiteY5" fmla="*/ 8333 h 10000"/>
              <a:gd name="connsiteX6" fmla="*/ 0 w 10000"/>
              <a:gd name="connsiteY6" fmla="*/ 166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00" stroke="0" extrusionOk="0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  <a:path w="10000" h="10000" fill="none" extrusionOk="0">
                <a:moveTo>
                  <a:pt x="10000" y="1667"/>
                </a:moveTo>
                <a:cubicBezTo>
                  <a:pt x="10000" y="2588"/>
                  <a:pt x="7761" y="3334"/>
                  <a:pt x="5000" y="3334"/>
                </a:cubicBezTo>
                <a:cubicBezTo>
                  <a:pt x="2239" y="3334"/>
                  <a:pt x="0" y="2588"/>
                  <a:pt x="0" y="1667"/>
                </a:cubicBezTo>
              </a:path>
              <a:path w="10000" h="10000" fill="none">
                <a:moveTo>
                  <a:pt x="0" y="1667"/>
                </a:moveTo>
                <a:cubicBezTo>
                  <a:pt x="0" y="746"/>
                  <a:pt x="2239" y="0"/>
                  <a:pt x="5000" y="0"/>
                </a:cubicBezTo>
                <a:cubicBezTo>
                  <a:pt x="7761" y="0"/>
                  <a:pt x="10000" y="746"/>
                  <a:pt x="10000" y="1667"/>
                </a:cubicBezTo>
                <a:lnTo>
                  <a:pt x="10000" y="8333"/>
                </a:lnTo>
                <a:cubicBezTo>
                  <a:pt x="10000" y="9254"/>
                  <a:pt x="7761" y="10000"/>
                  <a:pt x="5000" y="10000"/>
                </a:cubicBezTo>
                <a:cubicBezTo>
                  <a:pt x="2239" y="10000"/>
                  <a:pt x="0" y="9254"/>
                  <a:pt x="0" y="8333"/>
                </a:cubicBezTo>
                <a:lnTo>
                  <a:pt x="0" y="1667"/>
                </a:lnTo>
                <a:close/>
              </a:path>
            </a:pathLst>
          </a:custGeom>
          <a:solidFill>
            <a:srgbClr val="16A085"/>
          </a:solidFill>
          <a:ln w="6350" cap="flat" cmpd="sng" algn="ctr">
            <a:solidFill>
              <a:sysClr val="window" lastClr="FFFFFF">
                <a:lumMod val="95000"/>
              </a:sysClr>
            </a:solidFill>
            <a:prstDash val="solid"/>
            <a:miter lim="800000"/>
          </a:ln>
          <a:effectLst/>
        </p:spPr>
        <p:txBody>
          <a:bodyPr spcFirstLastPara="0" vert="horz" wrap="square" lIns="53339" tIns="263135" rIns="53340" bIns="158238" numCol="1" spcCol="1270" anchor="ctr" anchorCtr="0">
            <a:noAutofit/>
          </a:bodyPr>
          <a:lstStyle/>
          <a:p>
            <a:pPr algn="ctr" defTabSz="622300" fontAlgn="auto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id-ID" sz="1400" kern="0" dirty="0" smtClean="0">
                <a:solidFill>
                  <a:prstClr val="white"/>
                </a:solidFill>
                <a:latin typeface="Calibri" panose="020F0502020204030204"/>
              </a:rPr>
              <a:t>Meet Up</a:t>
            </a:r>
          </a:p>
        </p:txBody>
      </p:sp>
      <p:cxnSp>
        <p:nvCxnSpPr>
          <p:cNvPr id="89" name="Straight Connector 17"/>
          <p:cNvCxnSpPr/>
          <p:nvPr/>
        </p:nvCxnSpPr>
        <p:spPr>
          <a:xfrm>
            <a:off x="7546642" y="4334507"/>
            <a:ext cx="659548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ysDash"/>
            <a:miter lim="800000"/>
            <a:headEnd type="none"/>
            <a:tailEnd type="oval" w="med" len="med"/>
          </a:ln>
          <a:effectLst/>
        </p:spPr>
      </p:cxnSp>
      <p:cxnSp>
        <p:nvCxnSpPr>
          <p:cNvPr id="90" name="Straight Connector 18"/>
          <p:cNvCxnSpPr/>
          <p:nvPr/>
        </p:nvCxnSpPr>
        <p:spPr>
          <a:xfrm>
            <a:off x="7531864" y="5021480"/>
            <a:ext cx="659548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ysDash"/>
            <a:miter lim="800000"/>
            <a:headEnd type="none"/>
            <a:tailEnd type="oval" w="med" len="med"/>
          </a:ln>
          <a:effectLst/>
        </p:spPr>
      </p:cxnSp>
      <p:cxnSp>
        <p:nvCxnSpPr>
          <p:cNvPr id="91" name="Straight Connector 19"/>
          <p:cNvCxnSpPr/>
          <p:nvPr/>
        </p:nvCxnSpPr>
        <p:spPr>
          <a:xfrm>
            <a:off x="7531864" y="5724864"/>
            <a:ext cx="659548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ysDash"/>
            <a:miter lim="800000"/>
            <a:headEnd type="none"/>
            <a:tailEnd type="oval" w="med" len="med"/>
          </a:ln>
          <a:effectLst/>
        </p:spPr>
      </p:cxnSp>
      <p:cxnSp>
        <p:nvCxnSpPr>
          <p:cNvPr id="92" name="Straight Connector 20"/>
          <p:cNvCxnSpPr/>
          <p:nvPr/>
        </p:nvCxnSpPr>
        <p:spPr>
          <a:xfrm>
            <a:off x="3337347" y="4779985"/>
            <a:ext cx="659548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ysDash"/>
            <a:miter lim="800000"/>
            <a:headEnd type="oval" w="med" len="med"/>
            <a:tailEnd type="none" w="lg" len="lg"/>
          </a:ln>
          <a:effectLst/>
        </p:spPr>
      </p:cxnSp>
      <p:cxnSp>
        <p:nvCxnSpPr>
          <p:cNvPr id="93" name="Straight Connector 21"/>
          <p:cNvCxnSpPr/>
          <p:nvPr/>
        </p:nvCxnSpPr>
        <p:spPr>
          <a:xfrm>
            <a:off x="3337347" y="5483369"/>
            <a:ext cx="659548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ysDash"/>
            <a:miter lim="800000"/>
            <a:headEnd type="oval" w="med" len="med"/>
            <a:tailEnd type="none" w="lg" len="lg"/>
          </a:ln>
          <a:effectLst/>
        </p:spPr>
      </p:cxnSp>
      <p:sp>
        <p:nvSpPr>
          <p:cNvPr id="94" name="Title 13"/>
          <p:cNvSpPr txBox="1">
            <a:spLocks/>
          </p:cNvSpPr>
          <p:nvPr/>
        </p:nvSpPr>
        <p:spPr>
          <a:xfrm>
            <a:off x="360438" y="4467378"/>
            <a:ext cx="2976910" cy="937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</a:pPr>
            <a:r>
              <a:rPr lang="id-ID" sz="1400" b="1" dirty="0" smtClean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Descriptions</a:t>
            </a:r>
          </a:p>
          <a:p>
            <a:pPr algn="r" fontAlgn="auto">
              <a:spcAft>
                <a:spcPts val="0"/>
              </a:spcAft>
            </a:pPr>
            <a:r>
              <a:rPr lang="id-ID" sz="1100" dirty="0" smtClean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Lorem </a:t>
            </a: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ipsum dolor sit amet </a:t>
            </a:r>
            <a:r>
              <a:rPr lang="id-ID" sz="1100" dirty="0" smtClean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consectetur</a:t>
            </a: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 </a:t>
            </a:r>
            <a:r>
              <a:rPr lang="id-ID" sz="1100" dirty="0" smtClean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sagitis purus </a:t>
            </a: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dolor sit amet consectetur</a:t>
            </a: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 </a:t>
            </a:r>
            <a:r>
              <a:rPr lang="id-ID" sz="1100" dirty="0" smtClean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sagitis.</a:t>
            </a:r>
            <a:endParaRPr lang="en-US" sz="1100" dirty="0">
              <a:solidFill>
                <a:prstClr val="white">
                  <a:lumMod val="65000"/>
                </a:prstClr>
              </a:solidFill>
              <a:latin typeface="Calibri" panose="020F0502020204030204"/>
              <a:ea typeface="Roboto" panose="02000000000000000000" pitchFamily="2" charset="0"/>
            </a:endParaRPr>
          </a:p>
        </p:txBody>
      </p:sp>
      <p:sp>
        <p:nvSpPr>
          <p:cNvPr id="95" name="Title 13"/>
          <p:cNvSpPr txBox="1">
            <a:spLocks/>
          </p:cNvSpPr>
          <p:nvPr/>
        </p:nvSpPr>
        <p:spPr>
          <a:xfrm>
            <a:off x="360437" y="5164395"/>
            <a:ext cx="2976910" cy="937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</a:pPr>
            <a:r>
              <a:rPr lang="id-ID" sz="1400" b="1" dirty="0" smtClean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Descriptions</a:t>
            </a:r>
          </a:p>
          <a:p>
            <a:pPr algn="r" fontAlgn="auto">
              <a:spcAft>
                <a:spcPts val="0"/>
              </a:spcAft>
            </a:pPr>
            <a:r>
              <a:rPr lang="id-ID" sz="1100" dirty="0" smtClean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Lorem </a:t>
            </a: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ipsum dolor sit amet </a:t>
            </a:r>
            <a:r>
              <a:rPr lang="id-ID" sz="1100" dirty="0" smtClean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consectetur</a:t>
            </a: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 </a:t>
            </a:r>
            <a:r>
              <a:rPr lang="id-ID" sz="1100" dirty="0" smtClean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sagitis purus </a:t>
            </a: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dolor sit amet consectetur</a:t>
            </a: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 </a:t>
            </a:r>
            <a:r>
              <a:rPr lang="id-ID" sz="1100" dirty="0" smtClean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sagitis.</a:t>
            </a:r>
            <a:endParaRPr lang="en-US" sz="1100" dirty="0">
              <a:solidFill>
                <a:prstClr val="white">
                  <a:lumMod val="65000"/>
                </a:prstClr>
              </a:solidFill>
              <a:latin typeface="Calibri" panose="020F0502020204030204"/>
              <a:ea typeface="Roboto" panose="02000000000000000000" pitchFamily="2" charset="0"/>
            </a:endParaRPr>
          </a:p>
        </p:txBody>
      </p:sp>
      <p:sp>
        <p:nvSpPr>
          <p:cNvPr id="96" name="Title 13"/>
          <p:cNvSpPr txBox="1">
            <a:spLocks/>
          </p:cNvSpPr>
          <p:nvPr/>
        </p:nvSpPr>
        <p:spPr>
          <a:xfrm>
            <a:off x="8232316" y="4042780"/>
            <a:ext cx="2976910" cy="937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d-ID" sz="1400" b="1" dirty="0" smtClean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Descriptions</a:t>
            </a:r>
          </a:p>
          <a:p>
            <a:pPr fontAlgn="auto">
              <a:spcAft>
                <a:spcPts val="0"/>
              </a:spcAft>
            </a:pPr>
            <a:r>
              <a:rPr lang="id-ID" sz="1100" dirty="0" smtClean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Lorem </a:t>
            </a: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ipsum dolor sit amet </a:t>
            </a:r>
            <a:r>
              <a:rPr lang="id-ID" sz="1100" dirty="0" smtClean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consectetur</a:t>
            </a: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 </a:t>
            </a:r>
            <a:r>
              <a:rPr lang="id-ID" sz="1100" dirty="0" smtClean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sagitis purus </a:t>
            </a: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dolor sit amet consectetur</a:t>
            </a: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 </a:t>
            </a:r>
            <a:r>
              <a:rPr lang="id-ID" sz="1100" dirty="0" smtClean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sagitis.</a:t>
            </a:r>
            <a:endParaRPr lang="en-US" sz="1100" dirty="0">
              <a:solidFill>
                <a:prstClr val="white">
                  <a:lumMod val="65000"/>
                </a:prstClr>
              </a:solidFill>
              <a:latin typeface="Calibri" panose="020F0502020204030204"/>
              <a:ea typeface="Roboto" panose="02000000000000000000" pitchFamily="2" charset="0"/>
            </a:endParaRPr>
          </a:p>
        </p:txBody>
      </p:sp>
      <p:sp>
        <p:nvSpPr>
          <p:cNvPr id="97" name="Title 13"/>
          <p:cNvSpPr txBox="1">
            <a:spLocks/>
          </p:cNvSpPr>
          <p:nvPr/>
        </p:nvSpPr>
        <p:spPr>
          <a:xfrm>
            <a:off x="8219253" y="4721714"/>
            <a:ext cx="2976910" cy="937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d-ID" sz="1400" b="1" dirty="0" smtClean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Descriptions</a:t>
            </a:r>
          </a:p>
          <a:p>
            <a:pPr fontAlgn="auto">
              <a:spcAft>
                <a:spcPts val="0"/>
              </a:spcAft>
            </a:pPr>
            <a:r>
              <a:rPr lang="id-ID" sz="1100" dirty="0" smtClean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Lorem </a:t>
            </a: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ipsum dolor sit amet </a:t>
            </a:r>
            <a:r>
              <a:rPr lang="id-ID" sz="1100" dirty="0" smtClean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consectetur</a:t>
            </a: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 </a:t>
            </a:r>
            <a:r>
              <a:rPr lang="id-ID" sz="1100" dirty="0" smtClean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sagitis purus </a:t>
            </a: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dolor sit amet consectetur</a:t>
            </a: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 </a:t>
            </a:r>
            <a:r>
              <a:rPr lang="id-ID" sz="1100" dirty="0" smtClean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sagitis.</a:t>
            </a:r>
            <a:endParaRPr lang="en-US" sz="1100" dirty="0">
              <a:solidFill>
                <a:prstClr val="white">
                  <a:lumMod val="65000"/>
                </a:prstClr>
              </a:solidFill>
              <a:latin typeface="Calibri" panose="020F0502020204030204"/>
              <a:ea typeface="Roboto" panose="02000000000000000000" pitchFamily="2" charset="0"/>
            </a:endParaRPr>
          </a:p>
        </p:txBody>
      </p:sp>
      <p:sp>
        <p:nvSpPr>
          <p:cNvPr id="98" name="Title 13"/>
          <p:cNvSpPr txBox="1">
            <a:spLocks/>
          </p:cNvSpPr>
          <p:nvPr/>
        </p:nvSpPr>
        <p:spPr>
          <a:xfrm>
            <a:off x="8217538" y="5427452"/>
            <a:ext cx="2976910" cy="937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id-ID" sz="1400" b="1" dirty="0" smtClean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Descriptions</a:t>
            </a:r>
          </a:p>
          <a:p>
            <a:pPr fontAlgn="auto">
              <a:spcAft>
                <a:spcPts val="0"/>
              </a:spcAft>
            </a:pPr>
            <a:r>
              <a:rPr lang="id-ID" sz="1100" dirty="0" smtClean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Lorem </a:t>
            </a: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ipsum dolor sit amet </a:t>
            </a:r>
            <a:r>
              <a:rPr lang="id-ID" sz="1100" dirty="0" smtClean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consectetur</a:t>
            </a: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 </a:t>
            </a:r>
            <a:r>
              <a:rPr lang="id-ID" sz="1100" dirty="0" smtClean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sagitis purus </a:t>
            </a: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dolor sit amet consectetur</a:t>
            </a:r>
            <a:r>
              <a:rPr lang="id-ID" sz="11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 </a:t>
            </a:r>
            <a:r>
              <a:rPr lang="id-ID" sz="1100" dirty="0" smtClean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sagitis.</a:t>
            </a:r>
            <a:endParaRPr lang="en-US" sz="1100" dirty="0">
              <a:solidFill>
                <a:prstClr val="white">
                  <a:lumMod val="65000"/>
                </a:prstClr>
              </a:solidFill>
              <a:latin typeface="Calibri" panose="020F0502020204030204"/>
              <a:ea typeface="Roboto" panose="02000000000000000000" pitchFamily="2" charset="0"/>
            </a:endParaRPr>
          </a:p>
        </p:txBody>
      </p:sp>
      <p:sp>
        <p:nvSpPr>
          <p:cNvPr id="99" name="Content Placeholder 2"/>
          <p:cNvSpPr txBox="1">
            <a:spLocks/>
          </p:cNvSpPr>
          <p:nvPr/>
        </p:nvSpPr>
        <p:spPr>
          <a:xfrm>
            <a:off x="4618560" y="6692583"/>
            <a:ext cx="2187477" cy="2920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Clr>
                <a:srgbClr val="2DA7E0">
                  <a:lumMod val="75000"/>
                </a:srgbClr>
              </a:buClr>
            </a:pPr>
            <a:r>
              <a:rPr lang="id-ID" sz="2000" b="1" dirty="0" smtClean="0">
                <a:solidFill>
                  <a:srgbClr val="144F7A"/>
                </a:solidFill>
                <a:ea typeface="Roboto" panose="02000000000000000000" pitchFamily="2" charset="0"/>
              </a:rPr>
              <a:t>ANALYSIS</a:t>
            </a:r>
            <a:endParaRPr lang="id-ID" sz="1200" dirty="0">
              <a:solidFill>
                <a:srgbClr val="144F7A"/>
              </a:solidFill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114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6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2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2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80" grpId="0" animBg="1"/>
      <p:bldP spid="81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94" grpId="0"/>
      <p:bldP spid="95" grpId="0"/>
      <p:bldP spid="96" grpId="0"/>
      <p:bldP spid="97" grpId="0"/>
      <p:bldP spid="98" grpId="0"/>
      <p:bldP spid="9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329</Words>
  <Application>Microsoft Office PowerPoint</Application>
  <PresentationFormat>自定义</PresentationFormat>
  <Paragraphs>37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2019-08-29T13:12:44Z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