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9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4117032" y="4214635"/>
            <a:ext cx="3941060" cy="2121970"/>
            <a:chOff x="4117032" y="4008787"/>
            <a:chExt cx="3941060" cy="2121970"/>
          </a:xfrm>
        </p:grpSpPr>
        <p:grpSp>
          <p:nvGrpSpPr>
            <p:cNvPr id="33" name="组合 32"/>
            <p:cNvGrpSpPr/>
            <p:nvPr/>
          </p:nvGrpSpPr>
          <p:grpSpPr>
            <a:xfrm>
              <a:off x="4117032" y="4009228"/>
              <a:ext cx="3941060" cy="2121529"/>
              <a:chOff x="4117032" y="4009228"/>
              <a:chExt cx="3941060" cy="2121529"/>
            </a:xfrm>
          </p:grpSpPr>
          <p:sp>
            <p:nvSpPr>
              <p:cNvPr id="37" name="任意多边形 36"/>
              <p:cNvSpPr/>
              <p:nvPr/>
            </p:nvSpPr>
            <p:spPr>
              <a:xfrm>
                <a:off x="5305425" y="4379595"/>
                <a:ext cx="1421606" cy="1069181"/>
              </a:xfrm>
              <a:custGeom>
                <a:avLst/>
                <a:gdLst>
                  <a:gd name="connsiteX0" fmla="*/ 1404938 w 1421606"/>
                  <a:gd name="connsiteY0" fmla="*/ 0 h 1069181"/>
                  <a:gd name="connsiteX1" fmla="*/ 1414463 w 1421606"/>
                  <a:gd name="connsiteY1" fmla="*/ 164306 h 1069181"/>
                  <a:gd name="connsiteX2" fmla="*/ 1421606 w 1421606"/>
                  <a:gd name="connsiteY2" fmla="*/ 433388 h 1069181"/>
                  <a:gd name="connsiteX3" fmla="*/ 290513 w 1421606"/>
                  <a:gd name="connsiteY3" fmla="*/ 621506 h 1069181"/>
                  <a:gd name="connsiteX4" fmla="*/ 304800 w 1421606"/>
                  <a:gd name="connsiteY4" fmla="*/ 862013 h 1069181"/>
                  <a:gd name="connsiteX5" fmla="*/ 1028700 w 1421606"/>
                  <a:gd name="connsiteY5" fmla="*/ 1009650 h 1069181"/>
                  <a:gd name="connsiteX6" fmla="*/ 1002506 w 1421606"/>
                  <a:gd name="connsiteY6" fmla="*/ 1069181 h 1069181"/>
                  <a:gd name="connsiteX7" fmla="*/ 604838 w 1421606"/>
                  <a:gd name="connsiteY7" fmla="*/ 1057275 h 1069181"/>
                  <a:gd name="connsiteX8" fmla="*/ 0 w 1421606"/>
                  <a:gd name="connsiteY8" fmla="*/ 776288 h 1069181"/>
                  <a:gd name="connsiteX9" fmla="*/ 33338 w 1421606"/>
                  <a:gd name="connsiteY9" fmla="*/ 290513 h 1069181"/>
                  <a:gd name="connsiteX10" fmla="*/ 990600 w 1421606"/>
                  <a:gd name="connsiteY10" fmla="*/ 180975 h 1069181"/>
                  <a:gd name="connsiteX11" fmla="*/ 1404938 w 1421606"/>
                  <a:gd name="connsiteY11" fmla="*/ 0 h 1069181"/>
                  <a:gd name="connsiteX0" fmla="*/ 1404938 w 1421606"/>
                  <a:gd name="connsiteY0" fmla="*/ 0 h 1069181"/>
                  <a:gd name="connsiteX1" fmla="*/ 1414463 w 1421606"/>
                  <a:gd name="connsiteY1" fmla="*/ 164306 h 1069181"/>
                  <a:gd name="connsiteX2" fmla="*/ 1421606 w 1421606"/>
                  <a:gd name="connsiteY2" fmla="*/ 433388 h 1069181"/>
                  <a:gd name="connsiteX3" fmla="*/ 290513 w 1421606"/>
                  <a:gd name="connsiteY3" fmla="*/ 621506 h 1069181"/>
                  <a:gd name="connsiteX4" fmla="*/ 304800 w 1421606"/>
                  <a:gd name="connsiteY4" fmla="*/ 862013 h 1069181"/>
                  <a:gd name="connsiteX5" fmla="*/ 1028700 w 1421606"/>
                  <a:gd name="connsiteY5" fmla="*/ 1009650 h 1069181"/>
                  <a:gd name="connsiteX6" fmla="*/ 1002506 w 1421606"/>
                  <a:gd name="connsiteY6" fmla="*/ 1069181 h 1069181"/>
                  <a:gd name="connsiteX7" fmla="*/ 604838 w 1421606"/>
                  <a:gd name="connsiteY7" fmla="*/ 1057275 h 1069181"/>
                  <a:gd name="connsiteX8" fmla="*/ 0 w 1421606"/>
                  <a:gd name="connsiteY8" fmla="*/ 776288 h 1069181"/>
                  <a:gd name="connsiteX9" fmla="*/ 33338 w 1421606"/>
                  <a:gd name="connsiteY9" fmla="*/ 290513 h 1069181"/>
                  <a:gd name="connsiteX10" fmla="*/ 990600 w 1421606"/>
                  <a:gd name="connsiteY10" fmla="*/ 180975 h 1069181"/>
                  <a:gd name="connsiteX11" fmla="*/ 1404938 w 1421606"/>
                  <a:gd name="connsiteY11" fmla="*/ 0 h 1069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21606" h="1069181">
                    <a:moveTo>
                      <a:pt x="1404938" y="0"/>
                    </a:moveTo>
                    <a:lnTo>
                      <a:pt x="1414463" y="164306"/>
                    </a:lnTo>
                    <a:lnTo>
                      <a:pt x="1421606" y="433388"/>
                    </a:lnTo>
                    <a:lnTo>
                      <a:pt x="290513" y="621506"/>
                    </a:lnTo>
                    <a:lnTo>
                      <a:pt x="304800" y="862013"/>
                    </a:lnTo>
                    <a:lnTo>
                      <a:pt x="1028700" y="1009650"/>
                    </a:lnTo>
                    <a:lnTo>
                      <a:pt x="1002506" y="1069181"/>
                    </a:lnTo>
                    <a:lnTo>
                      <a:pt x="604838" y="1057275"/>
                    </a:lnTo>
                    <a:cubicBezTo>
                      <a:pt x="403225" y="963613"/>
                      <a:pt x="201613" y="960437"/>
                      <a:pt x="0" y="776288"/>
                    </a:cubicBezTo>
                    <a:lnTo>
                      <a:pt x="33338" y="290513"/>
                    </a:lnTo>
                    <a:lnTo>
                      <a:pt x="990600" y="180975"/>
                    </a:lnTo>
                    <a:lnTo>
                      <a:pt x="1404938" y="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38" name="任意多边形 37"/>
              <p:cNvSpPr/>
              <p:nvPr/>
            </p:nvSpPr>
            <p:spPr>
              <a:xfrm>
                <a:off x="5464969" y="5060633"/>
                <a:ext cx="845344" cy="390525"/>
              </a:xfrm>
              <a:custGeom>
                <a:avLst/>
                <a:gdLst>
                  <a:gd name="connsiteX0" fmla="*/ 0 w 845344"/>
                  <a:gd name="connsiteY0" fmla="*/ 0 h 390525"/>
                  <a:gd name="connsiteX1" fmla="*/ 33337 w 845344"/>
                  <a:gd name="connsiteY1" fmla="*/ 307181 h 390525"/>
                  <a:gd name="connsiteX2" fmla="*/ 361950 w 845344"/>
                  <a:gd name="connsiteY2" fmla="*/ 352425 h 390525"/>
                  <a:gd name="connsiteX3" fmla="*/ 559594 w 845344"/>
                  <a:gd name="connsiteY3" fmla="*/ 371475 h 390525"/>
                  <a:gd name="connsiteX4" fmla="*/ 845344 w 845344"/>
                  <a:gd name="connsiteY4" fmla="*/ 390525 h 390525"/>
                  <a:gd name="connsiteX5" fmla="*/ 845344 w 845344"/>
                  <a:gd name="connsiteY5" fmla="*/ 369093 h 390525"/>
                  <a:gd name="connsiteX6" fmla="*/ 0 w 845344"/>
                  <a:gd name="connsiteY6" fmla="*/ 0 h 39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45344" h="390525">
                    <a:moveTo>
                      <a:pt x="0" y="0"/>
                    </a:moveTo>
                    <a:lnTo>
                      <a:pt x="33337" y="307181"/>
                    </a:lnTo>
                    <a:lnTo>
                      <a:pt x="361950" y="352425"/>
                    </a:lnTo>
                    <a:lnTo>
                      <a:pt x="559594" y="371475"/>
                    </a:lnTo>
                    <a:lnTo>
                      <a:pt x="845344" y="390525"/>
                    </a:lnTo>
                    <a:lnTo>
                      <a:pt x="845344" y="36909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02022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39" name="任意多边形 38"/>
              <p:cNvSpPr/>
              <p:nvPr/>
            </p:nvSpPr>
            <p:spPr>
              <a:xfrm>
                <a:off x="5886450" y="4014470"/>
                <a:ext cx="1149350" cy="571500"/>
              </a:xfrm>
              <a:custGeom>
                <a:avLst/>
                <a:gdLst>
                  <a:gd name="connsiteX0" fmla="*/ 0 w 1149350"/>
                  <a:gd name="connsiteY0" fmla="*/ 0 h 571500"/>
                  <a:gd name="connsiteX1" fmla="*/ 0 w 1149350"/>
                  <a:gd name="connsiteY1" fmla="*/ 508000 h 571500"/>
                  <a:gd name="connsiteX2" fmla="*/ 825500 w 1149350"/>
                  <a:gd name="connsiteY2" fmla="*/ 381000 h 571500"/>
                  <a:gd name="connsiteX3" fmla="*/ 825500 w 1149350"/>
                  <a:gd name="connsiteY3" fmla="*/ 571500 h 571500"/>
                  <a:gd name="connsiteX4" fmla="*/ 1149350 w 1149350"/>
                  <a:gd name="connsiteY4" fmla="*/ 546100 h 571500"/>
                  <a:gd name="connsiteX5" fmla="*/ 901700 w 1149350"/>
                  <a:gd name="connsiteY5" fmla="*/ 184150 h 571500"/>
                  <a:gd name="connsiteX6" fmla="*/ 425450 w 1149350"/>
                  <a:gd name="connsiteY6" fmla="*/ 44450 h 571500"/>
                  <a:gd name="connsiteX7" fmla="*/ 241300 w 1149350"/>
                  <a:gd name="connsiteY7" fmla="*/ 19050 h 571500"/>
                  <a:gd name="connsiteX8" fmla="*/ 0 w 1149350"/>
                  <a:gd name="connsiteY8" fmla="*/ 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9350" h="571500">
                    <a:moveTo>
                      <a:pt x="0" y="0"/>
                    </a:moveTo>
                    <a:lnTo>
                      <a:pt x="0" y="508000"/>
                    </a:lnTo>
                    <a:lnTo>
                      <a:pt x="825500" y="381000"/>
                    </a:lnTo>
                    <a:lnTo>
                      <a:pt x="825500" y="571500"/>
                    </a:lnTo>
                    <a:lnTo>
                      <a:pt x="1149350" y="546100"/>
                    </a:lnTo>
                    <a:lnTo>
                      <a:pt x="901700" y="184150"/>
                    </a:lnTo>
                    <a:lnTo>
                      <a:pt x="425450" y="44450"/>
                    </a:lnTo>
                    <a:lnTo>
                      <a:pt x="241300" y="190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02022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40" name="Freeform 5"/>
              <p:cNvSpPr>
                <a:spLocks/>
              </p:cNvSpPr>
              <p:nvPr/>
            </p:nvSpPr>
            <p:spPr bwMode="auto">
              <a:xfrm>
                <a:off x="5408614" y="4009228"/>
                <a:ext cx="2649478" cy="1428595"/>
              </a:xfrm>
              <a:custGeom>
                <a:avLst/>
                <a:gdLst>
                  <a:gd name="T0" fmla="*/ 818 w 913"/>
                  <a:gd name="T1" fmla="*/ 371 h 1315"/>
                  <a:gd name="T2" fmla="*/ 829 w 913"/>
                  <a:gd name="T3" fmla="*/ 948 h 1315"/>
                  <a:gd name="T4" fmla="*/ 530 w 913"/>
                  <a:gd name="T5" fmla="*/ 1263 h 1315"/>
                  <a:gd name="T6" fmla="*/ 406 w 913"/>
                  <a:gd name="T7" fmla="*/ 1310 h 1315"/>
                  <a:gd name="T8" fmla="*/ 350 w 913"/>
                  <a:gd name="T9" fmla="*/ 1315 h 1315"/>
                  <a:gd name="T10" fmla="*/ 300 w 913"/>
                  <a:gd name="T11" fmla="*/ 1310 h 1315"/>
                  <a:gd name="T12" fmla="*/ 267 w 913"/>
                  <a:gd name="T13" fmla="*/ 1302 h 1315"/>
                  <a:gd name="T14" fmla="*/ 112 w 913"/>
                  <a:gd name="T15" fmla="*/ 1220 h 1315"/>
                  <a:gd name="T16" fmla="*/ 32 w 913"/>
                  <a:gd name="T17" fmla="*/ 908 h 1315"/>
                  <a:gd name="T18" fmla="*/ 122 w 913"/>
                  <a:gd name="T19" fmla="*/ 766 h 1315"/>
                  <a:gd name="T20" fmla="*/ 276 w 913"/>
                  <a:gd name="T21" fmla="*/ 654 h 1315"/>
                  <a:gd name="T22" fmla="*/ 432 w 913"/>
                  <a:gd name="T23" fmla="*/ 496 h 1315"/>
                  <a:gd name="T24" fmla="*/ 467 w 913"/>
                  <a:gd name="T25" fmla="*/ 377 h 1315"/>
                  <a:gd name="T26" fmla="*/ 307 w 913"/>
                  <a:gd name="T27" fmla="*/ 62 h 1315"/>
                  <a:gd name="T28" fmla="*/ 236 w 913"/>
                  <a:gd name="T29" fmla="*/ 28 h 1315"/>
                  <a:gd name="T30" fmla="*/ 162 w 913"/>
                  <a:gd name="T31" fmla="*/ 12 h 1315"/>
                  <a:gd name="T32" fmla="*/ 161 w 913"/>
                  <a:gd name="T33" fmla="*/ 10 h 1315"/>
                  <a:gd name="T34" fmla="*/ 365 w 913"/>
                  <a:gd name="T35" fmla="*/ 20 h 1315"/>
                  <a:gd name="T36" fmla="*/ 792 w 913"/>
                  <a:gd name="T37" fmla="*/ 325 h 1315"/>
                  <a:gd name="T38" fmla="*/ 818 w 913"/>
                  <a:gd name="T39" fmla="*/ 371 h 1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13" h="1315">
                    <a:moveTo>
                      <a:pt x="818" y="371"/>
                    </a:moveTo>
                    <a:cubicBezTo>
                      <a:pt x="909" y="542"/>
                      <a:pt x="913" y="777"/>
                      <a:pt x="829" y="948"/>
                    </a:cubicBezTo>
                    <a:cubicBezTo>
                      <a:pt x="774" y="1078"/>
                      <a:pt x="658" y="1202"/>
                      <a:pt x="530" y="1263"/>
                    </a:cubicBezTo>
                    <a:cubicBezTo>
                      <a:pt x="491" y="1284"/>
                      <a:pt x="450" y="1303"/>
                      <a:pt x="406" y="1310"/>
                    </a:cubicBezTo>
                    <a:cubicBezTo>
                      <a:pt x="387" y="1310"/>
                      <a:pt x="370" y="1315"/>
                      <a:pt x="350" y="1315"/>
                    </a:cubicBezTo>
                    <a:cubicBezTo>
                      <a:pt x="300" y="1310"/>
                      <a:pt x="300" y="1310"/>
                      <a:pt x="300" y="1310"/>
                    </a:cubicBezTo>
                    <a:cubicBezTo>
                      <a:pt x="289" y="1307"/>
                      <a:pt x="279" y="1300"/>
                      <a:pt x="267" y="1302"/>
                    </a:cubicBezTo>
                    <a:cubicBezTo>
                      <a:pt x="209" y="1293"/>
                      <a:pt x="156" y="1262"/>
                      <a:pt x="112" y="1220"/>
                    </a:cubicBezTo>
                    <a:cubicBezTo>
                      <a:pt x="32" y="1138"/>
                      <a:pt x="0" y="1015"/>
                      <a:pt x="32" y="908"/>
                    </a:cubicBezTo>
                    <a:cubicBezTo>
                      <a:pt x="48" y="855"/>
                      <a:pt x="80" y="804"/>
                      <a:pt x="122" y="766"/>
                    </a:cubicBezTo>
                    <a:cubicBezTo>
                      <a:pt x="174" y="730"/>
                      <a:pt x="226" y="696"/>
                      <a:pt x="276" y="654"/>
                    </a:cubicBezTo>
                    <a:cubicBezTo>
                      <a:pt x="336" y="611"/>
                      <a:pt x="403" y="565"/>
                      <a:pt x="432" y="496"/>
                    </a:cubicBezTo>
                    <a:cubicBezTo>
                      <a:pt x="455" y="461"/>
                      <a:pt x="459" y="419"/>
                      <a:pt x="467" y="377"/>
                    </a:cubicBezTo>
                    <a:cubicBezTo>
                      <a:pt x="480" y="254"/>
                      <a:pt x="419" y="127"/>
                      <a:pt x="307" y="62"/>
                    </a:cubicBezTo>
                    <a:cubicBezTo>
                      <a:pt x="285" y="47"/>
                      <a:pt x="259" y="40"/>
                      <a:pt x="236" y="28"/>
                    </a:cubicBezTo>
                    <a:cubicBezTo>
                      <a:pt x="210" y="23"/>
                      <a:pt x="187" y="12"/>
                      <a:pt x="162" y="12"/>
                    </a:cubicBezTo>
                    <a:cubicBezTo>
                      <a:pt x="160" y="11"/>
                      <a:pt x="163" y="11"/>
                      <a:pt x="161" y="10"/>
                    </a:cubicBezTo>
                    <a:cubicBezTo>
                      <a:pt x="222" y="0"/>
                      <a:pt x="301" y="7"/>
                      <a:pt x="365" y="20"/>
                    </a:cubicBezTo>
                    <a:cubicBezTo>
                      <a:pt x="537" y="56"/>
                      <a:pt x="701" y="171"/>
                      <a:pt x="792" y="325"/>
                    </a:cubicBezTo>
                    <a:lnTo>
                      <a:pt x="818" y="37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Text" lastClr="000000">
                      <a:lumMod val="95000"/>
                      <a:lumOff val="5000"/>
                    </a:sysClr>
                  </a:gs>
                  <a:gs pos="100000">
                    <a:sysClr val="windowText" lastClr="000000">
                      <a:lumMod val="50000"/>
                      <a:lumOff val="50000"/>
                    </a:sysClr>
                  </a:gs>
                </a:gsLst>
                <a:lin ang="7800000" scaled="0"/>
                <a:tileRect/>
              </a:gradFill>
              <a:ln w="9" cap="flat">
                <a:solidFill>
                  <a:sysClr val="window" lastClr="FFFFFF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41" name="Freeform 5"/>
              <p:cNvSpPr>
                <a:spLocks/>
              </p:cNvSpPr>
              <p:nvPr/>
            </p:nvSpPr>
            <p:spPr bwMode="auto">
              <a:xfrm rot="10800000">
                <a:off x="4117032" y="4032768"/>
                <a:ext cx="2649478" cy="1428595"/>
              </a:xfrm>
              <a:custGeom>
                <a:avLst/>
                <a:gdLst>
                  <a:gd name="T0" fmla="*/ 818 w 913"/>
                  <a:gd name="T1" fmla="*/ 371 h 1315"/>
                  <a:gd name="T2" fmla="*/ 829 w 913"/>
                  <a:gd name="T3" fmla="*/ 948 h 1315"/>
                  <a:gd name="T4" fmla="*/ 530 w 913"/>
                  <a:gd name="T5" fmla="*/ 1263 h 1315"/>
                  <a:gd name="T6" fmla="*/ 406 w 913"/>
                  <a:gd name="T7" fmla="*/ 1310 h 1315"/>
                  <a:gd name="T8" fmla="*/ 350 w 913"/>
                  <a:gd name="T9" fmla="*/ 1315 h 1315"/>
                  <a:gd name="T10" fmla="*/ 300 w 913"/>
                  <a:gd name="T11" fmla="*/ 1310 h 1315"/>
                  <a:gd name="T12" fmla="*/ 267 w 913"/>
                  <a:gd name="T13" fmla="*/ 1302 h 1315"/>
                  <a:gd name="T14" fmla="*/ 112 w 913"/>
                  <a:gd name="T15" fmla="*/ 1220 h 1315"/>
                  <a:gd name="T16" fmla="*/ 32 w 913"/>
                  <a:gd name="T17" fmla="*/ 908 h 1315"/>
                  <a:gd name="T18" fmla="*/ 122 w 913"/>
                  <a:gd name="T19" fmla="*/ 766 h 1315"/>
                  <a:gd name="T20" fmla="*/ 276 w 913"/>
                  <a:gd name="T21" fmla="*/ 654 h 1315"/>
                  <a:gd name="T22" fmla="*/ 432 w 913"/>
                  <a:gd name="T23" fmla="*/ 496 h 1315"/>
                  <a:gd name="T24" fmla="*/ 467 w 913"/>
                  <a:gd name="T25" fmla="*/ 377 h 1315"/>
                  <a:gd name="T26" fmla="*/ 307 w 913"/>
                  <a:gd name="T27" fmla="*/ 62 h 1315"/>
                  <a:gd name="T28" fmla="*/ 236 w 913"/>
                  <a:gd name="T29" fmla="*/ 28 h 1315"/>
                  <a:gd name="T30" fmla="*/ 162 w 913"/>
                  <a:gd name="T31" fmla="*/ 12 h 1315"/>
                  <a:gd name="T32" fmla="*/ 161 w 913"/>
                  <a:gd name="T33" fmla="*/ 10 h 1315"/>
                  <a:gd name="T34" fmla="*/ 365 w 913"/>
                  <a:gd name="T35" fmla="*/ 20 h 1315"/>
                  <a:gd name="T36" fmla="*/ 792 w 913"/>
                  <a:gd name="T37" fmla="*/ 325 h 1315"/>
                  <a:gd name="T38" fmla="*/ 818 w 913"/>
                  <a:gd name="T39" fmla="*/ 371 h 1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13" h="1315">
                    <a:moveTo>
                      <a:pt x="818" y="371"/>
                    </a:moveTo>
                    <a:cubicBezTo>
                      <a:pt x="909" y="542"/>
                      <a:pt x="913" y="777"/>
                      <a:pt x="829" y="948"/>
                    </a:cubicBezTo>
                    <a:cubicBezTo>
                      <a:pt x="774" y="1078"/>
                      <a:pt x="658" y="1202"/>
                      <a:pt x="530" y="1263"/>
                    </a:cubicBezTo>
                    <a:cubicBezTo>
                      <a:pt x="491" y="1284"/>
                      <a:pt x="450" y="1303"/>
                      <a:pt x="406" y="1310"/>
                    </a:cubicBezTo>
                    <a:cubicBezTo>
                      <a:pt x="387" y="1310"/>
                      <a:pt x="370" y="1315"/>
                      <a:pt x="350" y="1315"/>
                    </a:cubicBezTo>
                    <a:cubicBezTo>
                      <a:pt x="300" y="1310"/>
                      <a:pt x="300" y="1310"/>
                      <a:pt x="300" y="1310"/>
                    </a:cubicBezTo>
                    <a:cubicBezTo>
                      <a:pt x="289" y="1307"/>
                      <a:pt x="279" y="1300"/>
                      <a:pt x="267" y="1302"/>
                    </a:cubicBezTo>
                    <a:cubicBezTo>
                      <a:pt x="209" y="1293"/>
                      <a:pt x="156" y="1262"/>
                      <a:pt x="112" y="1220"/>
                    </a:cubicBezTo>
                    <a:cubicBezTo>
                      <a:pt x="32" y="1138"/>
                      <a:pt x="0" y="1015"/>
                      <a:pt x="32" y="908"/>
                    </a:cubicBezTo>
                    <a:cubicBezTo>
                      <a:pt x="48" y="855"/>
                      <a:pt x="80" y="804"/>
                      <a:pt x="122" y="766"/>
                    </a:cubicBezTo>
                    <a:cubicBezTo>
                      <a:pt x="174" y="730"/>
                      <a:pt x="226" y="696"/>
                      <a:pt x="276" y="654"/>
                    </a:cubicBezTo>
                    <a:cubicBezTo>
                      <a:pt x="336" y="611"/>
                      <a:pt x="403" y="565"/>
                      <a:pt x="432" y="496"/>
                    </a:cubicBezTo>
                    <a:cubicBezTo>
                      <a:pt x="455" y="461"/>
                      <a:pt x="459" y="419"/>
                      <a:pt x="467" y="377"/>
                    </a:cubicBezTo>
                    <a:cubicBezTo>
                      <a:pt x="480" y="254"/>
                      <a:pt x="419" y="127"/>
                      <a:pt x="307" y="62"/>
                    </a:cubicBezTo>
                    <a:cubicBezTo>
                      <a:pt x="285" y="47"/>
                      <a:pt x="259" y="40"/>
                      <a:pt x="236" y="28"/>
                    </a:cubicBezTo>
                    <a:cubicBezTo>
                      <a:pt x="210" y="23"/>
                      <a:pt x="187" y="12"/>
                      <a:pt x="162" y="12"/>
                    </a:cubicBezTo>
                    <a:cubicBezTo>
                      <a:pt x="160" y="11"/>
                      <a:pt x="163" y="11"/>
                      <a:pt x="161" y="10"/>
                    </a:cubicBezTo>
                    <a:cubicBezTo>
                      <a:pt x="222" y="0"/>
                      <a:pt x="301" y="7"/>
                      <a:pt x="365" y="20"/>
                    </a:cubicBezTo>
                    <a:cubicBezTo>
                      <a:pt x="537" y="56"/>
                      <a:pt x="701" y="171"/>
                      <a:pt x="792" y="325"/>
                    </a:cubicBezTo>
                    <a:lnTo>
                      <a:pt x="818" y="371"/>
                    </a:lnTo>
                    <a:close/>
                  </a:path>
                </a:pathLst>
              </a:custGeom>
              <a:gradFill flip="none" rotWithShape="1">
                <a:gsLst>
                  <a:gs pos="18000">
                    <a:srgbClr val="BE1007"/>
                  </a:gs>
                  <a:gs pos="75000">
                    <a:srgbClr val="F93D32"/>
                  </a:gs>
                </a:gsLst>
                <a:lin ang="15000000" scaled="0"/>
                <a:tileRect/>
              </a:gradFill>
              <a:ln w="9" cap="flat">
                <a:solidFill>
                  <a:sysClr val="window" lastClr="FFFFFF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42" name="任意多边形 41"/>
              <p:cNvSpPr/>
              <p:nvPr/>
            </p:nvSpPr>
            <p:spPr>
              <a:xfrm>
                <a:off x="4179765" y="4724748"/>
                <a:ext cx="2138362" cy="1406009"/>
              </a:xfrm>
              <a:custGeom>
                <a:avLst/>
                <a:gdLst>
                  <a:gd name="connsiteX0" fmla="*/ 0 w 2147887"/>
                  <a:gd name="connsiteY0" fmla="*/ 0 h 1433513"/>
                  <a:gd name="connsiteX1" fmla="*/ 38100 w 2147887"/>
                  <a:gd name="connsiteY1" fmla="*/ 747713 h 1433513"/>
                  <a:gd name="connsiteX2" fmla="*/ 2147887 w 2147887"/>
                  <a:gd name="connsiteY2" fmla="*/ 1433513 h 1433513"/>
                  <a:gd name="connsiteX3" fmla="*/ 2147887 w 2147887"/>
                  <a:gd name="connsiteY3" fmla="*/ 771525 h 1433513"/>
                  <a:gd name="connsiteX4" fmla="*/ 0 w 2147887"/>
                  <a:gd name="connsiteY4" fmla="*/ 0 h 1433513"/>
                  <a:gd name="connsiteX0" fmla="*/ 0 w 2147887"/>
                  <a:gd name="connsiteY0" fmla="*/ 0 h 1433513"/>
                  <a:gd name="connsiteX1" fmla="*/ 38100 w 2147887"/>
                  <a:gd name="connsiteY1" fmla="*/ 747713 h 1433513"/>
                  <a:gd name="connsiteX2" fmla="*/ 2147887 w 2147887"/>
                  <a:gd name="connsiteY2" fmla="*/ 1433513 h 1433513"/>
                  <a:gd name="connsiteX3" fmla="*/ 2147887 w 2147887"/>
                  <a:gd name="connsiteY3" fmla="*/ 771525 h 1433513"/>
                  <a:gd name="connsiteX4" fmla="*/ 0 w 2147887"/>
                  <a:gd name="connsiteY4" fmla="*/ 0 h 1433513"/>
                  <a:gd name="connsiteX0" fmla="*/ 0 w 2147887"/>
                  <a:gd name="connsiteY0" fmla="*/ 0 h 1433513"/>
                  <a:gd name="connsiteX1" fmla="*/ 38100 w 2147887"/>
                  <a:gd name="connsiteY1" fmla="*/ 747713 h 1433513"/>
                  <a:gd name="connsiteX2" fmla="*/ 2147887 w 2147887"/>
                  <a:gd name="connsiteY2" fmla="*/ 1433513 h 1433513"/>
                  <a:gd name="connsiteX3" fmla="*/ 2147887 w 2147887"/>
                  <a:gd name="connsiteY3" fmla="*/ 771525 h 1433513"/>
                  <a:gd name="connsiteX4" fmla="*/ 0 w 2147887"/>
                  <a:gd name="connsiteY4" fmla="*/ 0 h 1433513"/>
                  <a:gd name="connsiteX0" fmla="*/ 0 w 2147887"/>
                  <a:gd name="connsiteY0" fmla="*/ 0 h 1433513"/>
                  <a:gd name="connsiteX1" fmla="*/ 38100 w 2147887"/>
                  <a:gd name="connsiteY1" fmla="*/ 747713 h 1433513"/>
                  <a:gd name="connsiteX2" fmla="*/ 2147887 w 2147887"/>
                  <a:gd name="connsiteY2" fmla="*/ 1433513 h 1433513"/>
                  <a:gd name="connsiteX3" fmla="*/ 2147887 w 2147887"/>
                  <a:gd name="connsiteY3" fmla="*/ 771525 h 1433513"/>
                  <a:gd name="connsiteX4" fmla="*/ 0 w 2147887"/>
                  <a:gd name="connsiteY4" fmla="*/ 0 h 1433513"/>
                  <a:gd name="connsiteX0" fmla="*/ 0 w 2147887"/>
                  <a:gd name="connsiteY0" fmla="*/ 0 h 1433513"/>
                  <a:gd name="connsiteX1" fmla="*/ 38100 w 2147887"/>
                  <a:gd name="connsiteY1" fmla="*/ 747713 h 1433513"/>
                  <a:gd name="connsiteX2" fmla="*/ 2147887 w 2147887"/>
                  <a:gd name="connsiteY2" fmla="*/ 1433513 h 1433513"/>
                  <a:gd name="connsiteX3" fmla="*/ 2147887 w 2147887"/>
                  <a:gd name="connsiteY3" fmla="*/ 771525 h 1433513"/>
                  <a:gd name="connsiteX4" fmla="*/ 0 w 2147887"/>
                  <a:gd name="connsiteY4" fmla="*/ 0 h 1433513"/>
                  <a:gd name="connsiteX0" fmla="*/ 0 w 2147887"/>
                  <a:gd name="connsiteY0" fmla="*/ 0 h 1443901"/>
                  <a:gd name="connsiteX1" fmla="*/ 38100 w 2147887"/>
                  <a:gd name="connsiteY1" fmla="*/ 747713 h 1443901"/>
                  <a:gd name="connsiteX2" fmla="*/ 2147887 w 2147887"/>
                  <a:gd name="connsiteY2" fmla="*/ 1433513 h 1443901"/>
                  <a:gd name="connsiteX3" fmla="*/ 2147887 w 2147887"/>
                  <a:gd name="connsiteY3" fmla="*/ 771525 h 1443901"/>
                  <a:gd name="connsiteX4" fmla="*/ 0 w 2147887"/>
                  <a:gd name="connsiteY4" fmla="*/ 0 h 1443901"/>
                  <a:gd name="connsiteX0" fmla="*/ 0 w 2147887"/>
                  <a:gd name="connsiteY0" fmla="*/ 0 h 1444109"/>
                  <a:gd name="connsiteX1" fmla="*/ 38100 w 2147887"/>
                  <a:gd name="connsiteY1" fmla="*/ 747713 h 1444109"/>
                  <a:gd name="connsiteX2" fmla="*/ 2147887 w 2147887"/>
                  <a:gd name="connsiteY2" fmla="*/ 1433513 h 1444109"/>
                  <a:gd name="connsiteX3" fmla="*/ 2147887 w 2147887"/>
                  <a:gd name="connsiteY3" fmla="*/ 771525 h 1444109"/>
                  <a:gd name="connsiteX4" fmla="*/ 0 w 2147887"/>
                  <a:gd name="connsiteY4" fmla="*/ 0 h 1444109"/>
                  <a:gd name="connsiteX0" fmla="*/ 0 w 2138362"/>
                  <a:gd name="connsiteY0" fmla="*/ 0 h 1406009"/>
                  <a:gd name="connsiteX1" fmla="*/ 28575 w 2138362"/>
                  <a:gd name="connsiteY1" fmla="*/ 709613 h 1406009"/>
                  <a:gd name="connsiteX2" fmla="*/ 2138362 w 2138362"/>
                  <a:gd name="connsiteY2" fmla="*/ 1395413 h 1406009"/>
                  <a:gd name="connsiteX3" fmla="*/ 2138362 w 2138362"/>
                  <a:gd name="connsiteY3" fmla="*/ 733425 h 1406009"/>
                  <a:gd name="connsiteX4" fmla="*/ 0 w 2138362"/>
                  <a:gd name="connsiteY4" fmla="*/ 0 h 1406009"/>
                  <a:gd name="connsiteX0" fmla="*/ 0 w 2138362"/>
                  <a:gd name="connsiteY0" fmla="*/ 0 h 1406009"/>
                  <a:gd name="connsiteX1" fmla="*/ 28575 w 2138362"/>
                  <a:gd name="connsiteY1" fmla="*/ 709613 h 1406009"/>
                  <a:gd name="connsiteX2" fmla="*/ 2138362 w 2138362"/>
                  <a:gd name="connsiteY2" fmla="*/ 1395413 h 1406009"/>
                  <a:gd name="connsiteX3" fmla="*/ 2138362 w 2138362"/>
                  <a:gd name="connsiteY3" fmla="*/ 733425 h 1406009"/>
                  <a:gd name="connsiteX4" fmla="*/ 0 w 2138362"/>
                  <a:gd name="connsiteY4" fmla="*/ 0 h 1406009"/>
                  <a:gd name="connsiteX0" fmla="*/ 0 w 2138362"/>
                  <a:gd name="connsiteY0" fmla="*/ 0 h 1406009"/>
                  <a:gd name="connsiteX1" fmla="*/ 28575 w 2138362"/>
                  <a:gd name="connsiteY1" fmla="*/ 709613 h 1406009"/>
                  <a:gd name="connsiteX2" fmla="*/ 2138362 w 2138362"/>
                  <a:gd name="connsiteY2" fmla="*/ 1395413 h 1406009"/>
                  <a:gd name="connsiteX3" fmla="*/ 2126456 w 2138362"/>
                  <a:gd name="connsiteY3" fmla="*/ 726281 h 1406009"/>
                  <a:gd name="connsiteX4" fmla="*/ 0 w 2138362"/>
                  <a:gd name="connsiteY4" fmla="*/ 0 h 1406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38362" h="1406009">
                    <a:moveTo>
                      <a:pt x="0" y="0"/>
                    </a:moveTo>
                    <a:lnTo>
                      <a:pt x="28575" y="709613"/>
                    </a:lnTo>
                    <a:cubicBezTo>
                      <a:pt x="284162" y="1319212"/>
                      <a:pt x="1630362" y="1447801"/>
                      <a:pt x="2138362" y="1395413"/>
                    </a:cubicBezTo>
                    <a:lnTo>
                      <a:pt x="2126456" y="726281"/>
                    </a:lnTo>
                    <a:cubicBezTo>
                      <a:pt x="1696244" y="750094"/>
                      <a:pt x="68263" y="652462"/>
                      <a:pt x="0" y="0"/>
                    </a:cubicBezTo>
                    <a:close/>
                  </a:path>
                </a:pathLst>
              </a:custGeom>
              <a:gradFill>
                <a:gsLst>
                  <a:gs pos="18000">
                    <a:srgbClr val="BE1007"/>
                  </a:gs>
                  <a:gs pos="75000">
                    <a:srgbClr val="F93D32"/>
                  </a:gs>
                </a:gsLst>
                <a:lin ang="15000000" scaled="0"/>
              </a:gra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43" name="任意多边形 42"/>
              <p:cNvSpPr/>
              <p:nvPr/>
            </p:nvSpPr>
            <p:spPr>
              <a:xfrm flipH="1">
                <a:off x="6308597" y="4729938"/>
                <a:ext cx="1684405" cy="1385888"/>
              </a:xfrm>
              <a:custGeom>
                <a:avLst/>
                <a:gdLst>
                  <a:gd name="connsiteX0" fmla="*/ 0 w 2147887"/>
                  <a:gd name="connsiteY0" fmla="*/ 0 h 1433513"/>
                  <a:gd name="connsiteX1" fmla="*/ 38100 w 2147887"/>
                  <a:gd name="connsiteY1" fmla="*/ 747713 h 1433513"/>
                  <a:gd name="connsiteX2" fmla="*/ 2147887 w 2147887"/>
                  <a:gd name="connsiteY2" fmla="*/ 1433513 h 1433513"/>
                  <a:gd name="connsiteX3" fmla="*/ 2147887 w 2147887"/>
                  <a:gd name="connsiteY3" fmla="*/ 771525 h 1433513"/>
                  <a:gd name="connsiteX4" fmla="*/ 0 w 2147887"/>
                  <a:gd name="connsiteY4" fmla="*/ 0 h 1433513"/>
                  <a:gd name="connsiteX0" fmla="*/ 0 w 2147887"/>
                  <a:gd name="connsiteY0" fmla="*/ 0 h 1433513"/>
                  <a:gd name="connsiteX1" fmla="*/ 38100 w 2147887"/>
                  <a:gd name="connsiteY1" fmla="*/ 747713 h 1433513"/>
                  <a:gd name="connsiteX2" fmla="*/ 2147887 w 2147887"/>
                  <a:gd name="connsiteY2" fmla="*/ 1433513 h 1433513"/>
                  <a:gd name="connsiteX3" fmla="*/ 2147887 w 2147887"/>
                  <a:gd name="connsiteY3" fmla="*/ 771525 h 1433513"/>
                  <a:gd name="connsiteX4" fmla="*/ 0 w 2147887"/>
                  <a:gd name="connsiteY4" fmla="*/ 0 h 1433513"/>
                  <a:gd name="connsiteX0" fmla="*/ 0 w 2147887"/>
                  <a:gd name="connsiteY0" fmla="*/ 0 h 1433513"/>
                  <a:gd name="connsiteX1" fmla="*/ 38100 w 2147887"/>
                  <a:gd name="connsiteY1" fmla="*/ 747713 h 1433513"/>
                  <a:gd name="connsiteX2" fmla="*/ 2147887 w 2147887"/>
                  <a:gd name="connsiteY2" fmla="*/ 1433513 h 1433513"/>
                  <a:gd name="connsiteX3" fmla="*/ 2147887 w 2147887"/>
                  <a:gd name="connsiteY3" fmla="*/ 771525 h 1433513"/>
                  <a:gd name="connsiteX4" fmla="*/ 0 w 2147887"/>
                  <a:gd name="connsiteY4" fmla="*/ 0 h 1433513"/>
                  <a:gd name="connsiteX0" fmla="*/ 0 w 2147887"/>
                  <a:gd name="connsiteY0" fmla="*/ 0 h 1433513"/>
                  <a:gd name="connsiteX1" fmla="*/ 38100 w 2147887"/>
                  <a:gd name="connsiteY1" fmla="*/ 747713 h 1433513"/>
                  <a:gd name="connsiteX2" fmla="*/ 2147887 w 2147887"/>
                  <a:gd name="connsiteY2" fmla="*/ 1433513 h 1433513"/>
                  <a:gd name="connsiteX3" fmla="*/ 2147887 w 2147887"/>
                  <a:gd name="connsiteY3" fmla="*/ 771525 h 1433513"/>
                  <a:gd name="connsiteX4" fmla="*/ 0 w 2147887"/>
                  <a:gd name="connsiteY4" fmla="*/ 0 h 1433513"/>
                  <a:gd name="connsiteX0" fmla="*/ 0 w 2147887"/>
                  <a:gd name="connsiteY0" fmla="*/ 0 h 1433513"/>
                  <a:gd name="connsiteX1" fmla="*/ 38100 w 2147887"/>
                  <a:gd name="connsiteY1" fmla="*/ 747713 h 1433513"/>
                  <a:gd name="connsiteX2" fmla="*/ 2147887 w 2147887"/>
                  <a:gd name="connsiteY2" fmla="*/ 1433513 h 1433513"/>
                  <a:gd name="connsiteX3" fmla="*/ 2147887 w 2147887"/>
                  <a:gd name="connsiteY3" fmla="*/ 771525 h 1433513"/>
                  <a:gd name="connsiteX4" fmla="*/ 0 w 2147887"/>
                  <a:gd name="connsiteY4" fmla="*/ 0 h 1433513"/>
                  <a:gd name="connsiteX0" fmla="*/ 0 w 2147887"/>
                  <a:gd name="connsiteY0" fmla="*/ 0 h 1443901"/>
                  <a:gd name="connsiteX1" fmla="*/ 38100 w 2147887"/>
                  <a:gd name="connsiteY1" fmla="*/ 747713 h 1443901"/>
                  <a:gd name="connsiteX2" fmla="*/ 2147887 w 2147887"/>
                  <a:gd name="connsiteY2" fmla="*/ 1433513 h 1443901"/>
                  <a:gd name="connsiteX3" fmla="*/ 2147887 w 2147887"/>
                  <a:gd name="connsiteY3" fmla="*/ 771525 h 1443901"/>
                  <a:gd name="connsiteX4" fmla="*/ 0 w 2147887"/>
                  <a:gd name="connsiteY4" fmla="*/ 0 h 1443901"/>
                  <a:gd name="connsiteX0" fmla="*/ 0 w 2147887"/>
                  <a:gd name="connsiteY0" fmla="*/ 0 h 1444109"/>
                  <a:gd name="connsiteX1" fmla="*/ 38100 w 2147887"/>
                  <a:gd name="connsiteY1" fmla="*/ 747713 h 1444109"/>
                  <a:gd name="connsiteX2" fmla="*/ 2147887 w 2147887"/>
                  <a:gd name="connsiteY2" fmla="*/ 1433513 h 1444109"/>
                  <a:gd name="connsiteX3" fmla="*/ 2147887 w 2147887"/>
                  <a:gd name="connsiteY3" fmla="*/ 771525 h 1444109"/>
                  <a:gd name="connsiteX4" fmla="*/ 0 w 2147887"/>
                  <a:gd name="connsiteY4" fmla="*/ 0 h 1444109"/>
                  <a:gd name="connsiteX0" fmla="*/ 0 w 2147887"/>
                  <a:gd name="connsiteY0" fmla="*/ 0 h 1433513"/>
                  <a:gd name="connsiteX1" fmla="*/ 38100 w 2147887"/>
                  <a:gd name="connsiteY1" fmla="*/ 747713 h 1433513"/>
                  <a:gd name="connsiteX2" fmla="*/ 2147887 w 2147887"/>
                  <a:gd name="connsiteY2" fmla="*/ 1433513 h 1433513"/>
                  <a:gd name="connsiteX3" fmla="*/ 2147887 w 2147887"/>
                  <a:gd name="connsiteY3" fmla="*/ 771525 h 1433513"/>
                  <a:gd name="connsiteX4" fmla="*/ 0 w 2147887"/>
                  <a:gd name="connsiteY4" fmla="*/ 0 h 1433513"/>
                  <a:gd name="connsiteX0" fmla="*/ 0 w 2147887"/>
                  <a:gd name="connsiteY0" fmla="*/ 0 h 1433513"/>
                  <a:gd name="connsiteX1" fmla="*/ 38100 w 2147887"/>
                  <a:gd name="connsiteY1" fmla="*/ 747713 h 1433513"/>
                  <a:gd name="connsiteX2" fmla="*/ 2147887 w 2147887"/>
                  <a:gd name="connsiteY2" fmla="*/ 1433513 h 1433513"/>
                  <a:gd name="connsiteX3" fmla="*/ 2147887 w 2147887"/>
                  <a:gd name="connsiteY3" fmla="*/ 771525 h 1433513"/>
                  <a:gd name="connsiteX4" fmla="*/ 0 w 2147887"/>
                  <a:gd name="connsiteY4" fmla="*/ 0 h 1433513"/>
                  <a:gd name="connsiteX0" fmla="*/ 0 w 2147887"/>
                  <a:gd name="connsiteY0" fmla="*/ 0 h 1376363"/>
                  <a:gd name="connsiteX1" fmla="*/ 38100 w 2147887"/>
                  <a:gd name="connsiteY1" fmla="*/ 690563 h 1376363"/>
                  <a:gd name="connsiteX2" fmla="*/ 2147887 w 2147887"/>
                  <a:gd name="connsiteY2" fmla="*/ 1376363 h 1376363"/>
                  <a:gd name="connsiteX3" fmla="*/ 2147887 w 2147887"/>
                  <a:gd name="connsiteY3" fmla="*/ 714375 h 1376363"/>
                  <a:gd name="connsiteX4" fmla="*/ 0 w 2147887"/>
                  <a:gd name="connsiteY4" fmla="*/ 0 h 1376363"/>
                  <a:gd name="connsiteX0" fmla="*/ 0 w 2147887"/>
                  <a:gd name="connsiteY0" fmla="*/ 0 h 1376363"/>
                  <a:gd name="connsiteX1" fmla="*/ 38100 w 2147887"/>
                  <a:gd name="connsiteY1" fmla="*/ 690563 h 1376363"/>
                  <a:gd name="connsiteX2" fmla="*/ 2147887 w 2147887"/>
                  <a:gd name="connsiteY2" fmla="*/ 1376363 h 1376363"/>
                  <a:gd name="connsiteX3" fmla="*/ 2147887 w 2147887"/>
                  <a:gd name="connsiteY3" fmla="*/ 714375 h 1376363"/>
                  <a:gd name="connsiteX4" fmla="*/ 0 w 2147887"/>
                  <a:gd name="connsiteY4" fmla="*/ 0 h 1376363"/>
                  <a:gd name="connsiteX0" fmla="*/ 0 w 2135637"/>
                  <a:gd name="connsiteY0" fmla="*/ 0 h 1400176"/>
                  <a:gd name="connsiteX1" fmla="*/ 25850 w 2135637"/>
                  <a:gd name="connsiteY1" fmla="*/ 714376 h 1400176"/>
                  <a:gd name="connsiteX2" fmla="*/ 2135637 w 2135637"/>
                  <a:gd name="connsiteY2" fmla="*/ 1400176 h 1400176"/>
                  <a:gd name="connsiteX3" fmla="*/ 2135637 w 2135637"/>
                  <a:gd name="connsiteY3" fmla="*/ 738188 h 1400176"/>
                  <a:gd name="connsiteX4" fmla="*/ 0 w 2135637"/>
                  <a:gd name="connsiteY4" fmla="*/ 0 h 1400176"/>
                  <a:gd name="connsiteX0" fmla="*/ 0 w 2135637"/>
                  <a:gd name="connsiteY0" fmla="*/ 0 h 1400176"/>
                  <a:gd name="connsiteX1" fmla="*/ 25850 w 2135637"/>
                  <a:gd name="connsiteY1" fmla="*/ 714376 h 1400176"/>
                  <a:gd name="connsiteX2" fmla="*/ 2135637 w 2135637"/>
                  <a:gd name="connsiteY2" fmla="*/ 1400176 h 1400176"/>
                  <a:gd name="connsiteX3" fmla="*/ 2135637 w 2135637"/>
                  <a:gd name="connsiteY3" fmla="*/ 738188 h 1400176"/>
                  <a:gd name="connsiteX4" fmla="*/ 0 w 2135637"/>
                  <a:gd name="connsiteY4" fmla="*/ 0 h 1400176"/>
                  <a:gd name="connsiteX0" fmla="*/ 0 w 2135637"/>
                  <a:gd name="connsiteY0" fmla="*/ 0 h 1400176"/>
                  <a:gd name="connsiteX1" fmla="*/ 25850 w 2135637"/>
                  <a:gd name="connsiteY1" fmla="*/ 714376 h 1400176"/>
                  <a:gd name="connsiteX2" fmla="*/ 2135637 w 2135637"/>
                  <a:gd name="connsiteY2" fmla="*/ 1400176 h 1400176"/>
                  <a:gd name="connsiteX3" fmla="*/ 2135637 w 2135637"/>
                  <a:gd name="connsiteY3" fmla="*/ 738188 h 1400176"/>
                  <a:gd name="connsiteX4" fmla="*/ 0 w 2135637"/>
                  <a:gd name="connsiteY4" fmla="*/ 0 h 1400176"/>
                  <a:gd name="connsiteX0" fmla="*/ 0 w 2135637"/>
                  <a:gd name="connsiteY0" fmla="*/ 0 h 1400176"/>
                  <a:gd name="connsiteX1" fmla="*/ 25850 w 2135637"/>
                  <a:gd name="connsiteY1" fmla="*/ 714376 h 1400176"/>
                  <a:gd name="connsiteX2" fmla="*/ 2135637 w 2135637"/>
                  <a:gd name="connsiteY2" fmla="*/ 1400176 h 1400176"/>
                  <a:gd name="connsiteX3" fmla="*/ 2135637 w 2135637"/>
                  <a:gd name="connsiteY3" fmla="*/ 723901 h 1400176"/>
                  <a:gd name="connsiteX4" fmla="*/ 0 w 2135637"/>
                  <a:gd name="connsiteY4" fmla="*/ 0 h 1400176"/>
                  <a:gd name="connsiteX0" fmla="*/ 0 w 2135637"/>
                  <a:gd name="connsiteY0" fmla="*/ 0 h 1400176"/>
                  <a:gd name="connsiteX1" fmla="*/ 25850 w 2135637"/>
                  <a:gd name="connsiteY1" fmla="*/ 714376 h 1400176"/>
                  <a:gd name="connsiteX2" fmla="*/ 2135637 w 2135637"/>
                  <a:gd name="connsiteY2" fmla="*/ 1400176 h 1400176"/>
                  <a:gd name="connsiteX3" fmla="*/ 2135637 w 2135637"/>
                  <a:gd name="connsiteY3" fmla="*/ 723901 h 1400176"/>
                  <a:gd name="connsiteX4" fmla="*/ 0 w 2135637"/>
                  <a:gd name="connsiteY4" fmla="*/ 0 h 1400176"/>
                  <a:gd name="connsiteX0" fmla="*/ 0 w 2141763"/>
                  <a:gd name="connsiteY0" fmla="*/ 0 h 1400176"/>
                  <a:gd name="connsiteX1" fmla="*/ 25850 w 2141763"/>
                  <a:gd name="connsiteY1" fmla="*/ 714376 h 1400176"/>
                  <a:gd name="connsiteX2" fmla="*/ 2135637 w 2141763"/>
                  <a:gd name="connsiteY2" fmla="*/ 1400176 h 1400176"/>
                  <a:gd name="connsiteX3" fmla="*/ 2141763 w 2141763"/>
                  <a:gd name="connsiteY3" fmla="*/ 728663 h 1400176"/>
                  <a:gd name="connsiteX4" fmla="*/ 0 w 2141763"/>
                  <a:gd name="connsiteY4" fmla="*/ 0 h 1400176"/>
                  <a:gd name="connsiteX0" fmla="*/ 0 w 2172388"/>
                  <a:gd name="connsiteY0" fmla="*/ 0 h 1400176"/>
                  <a:gd name="connsiteX1" fmla="*/ 25850 w 2172388"/>
                  <a:gd name="connsiteY1" fmla="*/ 714376 h 1400176"/>
                  <a:gd name="connsiteX2" fmla="*/ 2135637 w 2172388"/>
                  <a:gd name="connsiteY2" fmla="*/ 1400176 h 1400176"/>
                  <a:gd name="connsiteX3" fmla="*/ 2172388 w 2172388"/>
                  <a:gd name="connsiteY3" fmla="*/ 714376 h 1400176"/>
                  <a:gd name="connsiteX4" fmla="*/ 0 w 2172388"/>
                  <a:gd name="connsiteY4" fmla="*/ 0 h 1400176"/>
                  <a:gd name="connsiteX0" fmla="*/ 0 w 2172388"/>
                  <a:gd name="connsiteY0" fmla="*/ 0 h 1400176"/>
                  <a:gd name="connsiteX1" fmla="*/ 25850 w 2172388"/>
                  <a:gd name="connsiteY1" fmla="*/ 714376 h 1400176"/>
                  <a:gd name="connsiteX2" fmla="*/ 2160137 w 2172388"/>
                  <a:gd name="connsiteY2" fmla="*/ 1400176 h 1400176"/>
                  <a:gd name="connsiteX3" fmla="*/ 2172388 w 2172388"/>
                  <a:gd name="connsiteY3" fmla="*/ 714376 h 1400176"/>
                  <a:gd name="connsiteX4" fmla="*/ 0 w 2172388"/>
                  <a:gd name="connsiteY4" fmla="*/ 0 h 1400176"/>
                  <a:gd name="connsiteX0" fmla="*/ 0 w 2166262"/>
                  <a:gd name="connsiteY0" fmla="*/ 0 h 1385888"/>
                  <a:gd name="connsiteX1" fmla="*/ 19724 w 2166262"/>
                  <a:gd name="connsiteY1" fmla="*/ 700088 h 1385888"/>
                  <a:gd name="connsiteX2" fmla="*/ 2154011 w 2166262"/>
                  <a:gd name="connsiteY2" fmla="*/ 1385888 h 1385888"/>
                  <a:gd name="connsiteX3" fmla="*/ 2166262 w 2166262"/>
                  <a:gd name="connsiteY3" fmla="*/ 700088 h 1385888"/>
                  <a:gd name="connsiteX4" fmla="*/ 0 w 2166262"/>
                  <a:gd name="connsiteY4" fmla="*/ 0 h 1385888"/>
                  <a:gd name="connsiteX0" fmla="*/ 0 w 2166262"/>
                  <a:gd name="connsiteY0" fmla="*/ 0 h 1385888"/>
                  <a:gd name="connsiteX1" fmla="*/ 19724 w 2166262"/>
                  <a:gd name="connsiteY1" fmla="*/ 700088 h 1385888"/>
                  <a:gd name="connsiteX2" fmla="*/ 2154011 w 2166262"/>
                  <a:gd name="connsiteY2" fmla="*/ 1385888 h 1385888"/>
                  <a:gd name="connsiteX3" fmla="*/ 2166262 w 2166262"/>
                  <a:gd name="connsiteY3" fmla="*/ 700088 h 1385888"/>
                  <a:gd name="connsiteX4" fmla="*/ 0 w 2166262"/>
                  <a:gd name="connsiteY4" fmla="*/ 0 h 1385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66262" h="1385888">
                    <a:moveTo>
                      <a:pt x="0" y="0"/>
                    </a:moveTo>
                    <a:lnTo>
                      <a:pt x="19724" y="700088"/>
                    </a:lnTo>
                    <a:cubicBezTo>
                      <a:pt x="293686" y="1190624"/>
                      <a:pt x="1352015" y="1352551"/>
                      <a:pt x="2154011" y="1385888"/>
                    </a:cubicBezTo>
                    <a:lnTo>
                      <a:pt x="2166262" y="700088"/>
                    </a:lnTo>
                    <a:cubicBezTo>
                      <a:pt x="1766675" y="714376"/>
                      <a:pt x="172013" y="616744"/>
                      <a:pt x="0" y="0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Text" lastClr="000000">
                      <a:lumMod val="95000"/>
                      <a:lumOff val="5000"/>
                    </a:sysClr>
                  </a:gs>
                  <a:gs pos="100000">
                    <a:sysClr val="windowText" lastClr="000000">
                      <a:lumMod val="50000"/>
                      <a:lumOff val="50000"/>
                    </a:sysClr>
                  </a:gs>
                </a:gsLst>
                <a:lin ang="10200000" scaled="0"/>
              </a:gra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4215575" y="4008787"/>
              <a:ext cx="2388735" cy="1428609"/>
              <a:chOff x="3777568" y="3658235"/>
              <a:chExt cx="2388735" cy="1428609"/>
            </a:xfrm>
            <a:gradFill>
              <a:gsLst>
                <a:gs pos="0">
                  <a:sysClr val="window" lastClr="FFFFFF">
                    <a:alpha val="50000"/>
                  </a:sysClr>
                </a:gs>
                <a:gs pos="52000">
                  <a:sysClr val="window" lastClr="FFFFFF">
                    <a:alpha val="0"/>
                  </a:sysClr>
                </a:gs>
              </a:gsLst>
              <a:lin ang="12000000" scaled="0"/>
            </a:gradFill>
          </p:grpSpPr>
          <p:sp>
            <p:nvSpPr>
              <p:cNvPr id="35" name="任意多边形 34"/>
              <p:cNvSpPr>
                <a:spLocks/>
              </p:cNvSpPr>
              <p:nvPr/>
            </p:nvSpPr>
            <p:spPr bwMode="auto">
              <a:xfrm>
                <a:off x="5028463" y="3658235"/>
                <a:ext cx="1135182" cy="1355983"/>
              </a:xfrm>
              <a:custGeom>
                <a:avLst/>
                <a:gdLst>
                  <a:gd name="connsiteX0" fmla="*/ 1011852 w 1135182"/>
                  <a:gd name="connsiteY0" fmla="*/ 626295 h 1355983"/>
                  <a:gd name="connsiteX1" fmla="*/ 993256 w 1135182"/>
                  <a:gd name="connsiteY1" fmla="*/ 671850 h 1355983"/>
                  <a:gd name="connsiteX2" fmla="*/ 414309 w 1135182"/>
                  <a:gd name="connsiteY2" fmla="*/ 1345387 h 1355983"/>
                  <a:gd name="connsiteX3" fmla="*/ 399020 w 1135182"/>
                  <a:gd name="connsiteY3" fmla="*/ 1355983 h 1355983"/>
                  <a:gd name="connsiteX4" fmla="*/ 267742 w 1135182"/>
                  <a:gd name="connsiteY4" fmla="*/ 1319677 h 1355983"/>
                  <a:gd name="connsiteX5" fmla="*/ 35586 w 1135182"/>
                  <a:gd name="connsiteY5" fmla="*/ 980725 h 1355983"/>
                  <a:gd name="connsiteX6" fmla="*/ 296762 w 1135182"/>
                  <a:gd name="connsiteY6" fmla="*/ 826458 h 1355983"/>
                  <a:gd name="connsiteX7" fmla="*/ 743662 w 1135182"/>
                  <a:gd name="connsiteY7" fmla="*/ 704783 h 1355983"/>
                  <a:gd name="connsiteX8" fmla="*/ 1003748 w 1135182"/>
                  <a:gd name="connsiteY8" fmla="*/ 629551 h 1355983"/>
                  <a:gd name="connsiteX9" fmla="*/ 550999 w 1135182"/>
                  <a:gd name="connsiteY9" fmla="*/ 280 h 1355983"/>
                  <a:gd name="connsiteX10" fmla="*/ 1001935 w 1135182"/>
                  <a:gd name="connsiteY10" fmla="*/ 16016 h 1355983"/>
                  <a:gd name="connsiteX11" fmla="*/ 1131046 w 1135182"/>
                  <a:gd name="connsiteY11" fmla="*/ 28950 h 1355983"/>
                  <a:gd name="connsiteX12" fmla="*/ 1135182 w 1135182"/>
                  <a:gd name="connsiteY12" fmla="*/ 80544 h 1355983"/>
                  <a:gd name="connsiteX13" fmla="*/ 1128533 w 1135182"/>
                  <a:gd name="connsiteY13" fmla="*/ 163487 h 1355983"/>
                  <a:gd name="connsiteX14" fmla="*/ 1048593 w 1135182"/>
                  <a:gd name="connsiteY14" fmla="*/ 126114 h 1355983"/>
                  <a:gd name="connsiteX15" fmla="*/ 833622 w 1135182"/>
                  <a:gd name="connsiteY15" fmla="*/ 61644 h 1355983"/>
                  <a:gd name="connsiteX16" fmla="*/ 627584 w 1135182"/>
                  <a:gd name="connsiteY16" fmla="*/ 24707 h 1355983"/>
                  <a:gd name="connsiteX17" fmla="*/ 412839 w 1135182"/>
                  <a:gd name="connsiteY17" fmla="*/ 7325 h 1355983"/>
                  <a:gd name="connsiteX18" fmla="*/ 409938 w 1135182"/>
                  <a:gd name="connsiteY18" fmla="*/ 5152 h 1355983"/>
                  <a:gd name="connsiteX19" fmla="*/ 550999 w 1135182"/>
                  <a:gd name="connsiteY19" fmla="*/ 280 h 1355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135182" h="1355983">
                    <a:moveTo>
                      <a:pt x="1011852" y="626295"/>
                    </a:moveTo>
                    <a:lnTo>
                      <a:pt x="993256" y="671850"/>
                    </a:lnTo>
                    <a:cubicBezTo>
                      <a:pt x="870273" y="920908"/>
                      <a:pt x="671649" y="1148974"/>
                      <a:pt x="414309" y="1345387"/>
                    </a:cubicBezTo>
                    <a:lnTo>
                      <a:pt x="399020" y="1355983"/>
                    </a:lnTo>
                    <a:lnTo>
                      <a:pt x="267742" y="1319677"/>
                    </a:lnTo>
                    <a:cubicBezTo>
                      <a:pt x="35586" y="1230593"/>
                      <a:pt x="-57276" y="1096968"/>
                      <a:pt x="35586" y="980725"/>
                    </a:cubicBezTo>
                    <a:cubicBezTo>
                      <a:pt x="82017" y="923147"/>
                      <a:pt x="174880" y="867741"/>
                      <a:pt x="296762" y="826458"/>
                    </a:cubicBezTo>
                    <a:cubicBezTo>
                      <a:pt x="447663" y="787349"/>
                      <a:pt x="598564" y="750412"/>
                      <a:pt x="743662" y="704783"/>
                    </a:cubicBezTo>
                    <a:cubicBezTo>
                      <a:pt x="830720" y="681426"/>
                      <a:pt x="922857" y="657254"/>
                      <a:pt x="1003748" y="629551"/>
                    </a:cubicBezTo>
                    <a:close/>
                    <a:moveTo>
                      <a:pt x="550999" y="280"/>
                    </a:moveTo>
                    <a:cubicBezTo>
                      <a:pt x="698862" y="-1502"/>
                      <a:pt x="862641" y="5424"/>
                      <a:pt x="1001935" y="16016"/>
                    </a:cubicBezTo>
                    <a:lnTo>
                      <a:pt x="1131046" y="28950"/>
                    </a:lnTo>
                    <a:lnTo>
                      <a:pt x="1135182" y="80544"/>
                    </a:lnTo>
                    <a:lnTo>
                      <a:pt x="1128533" y="163487"/>
                    </a:lnTo>
                    <a:lnTo>
                      <a:pt x="1048593" y="126114"/>
                    </a:lnTo>
                    <a:cubicBezTo>
                      <a:pt x="986881" y="101161"/>
                      <a:pt x="914876" y="79298"/>
                      <a:pt x="833622" y="61644"/>
                    </a:cubicBezTo>
                    <a:cubicBezTo>
                      <a:pt x="769779" y="45348"/>
                      <a:pt x="694328" y="37743"/>
                      <a:pt x="627584" y="24707"/>
                    </a:cubicBezTo>
                    <a:cubicBezTo>
                      <a:pt x="552133" y="19275"/>
                      <a:pt x="485388" y="7325"/>
                      <a:pt x="412839" y="7325"/>
                    </a:cubicBezTo>
                    <a:cubicBezTo>
                      <a:pt x="407036" y="6238"/>
                      <a:pt x="415741" y="6238"/>
                      <a:pt x="409938" y="5152"/>
                    </a:cubicBezTo>
                    <a:cubicBezTo>
                      <a:pt x="454193" y="2436"/>
                      <a:pt x="501712" y="874"/>
                      <a:pt x="550999" y="280"/>
                    </a:cubicBezTo>
                    <a:close/>
                  </a:path>
                </a:pathLst>
              </a:custGeom>
              <a:grpFill/>
              <a:ln w="9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wrap="square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36" name="任意多边形 35"/>
              <p:cNvSpPr>
                <a:spLocks/>
              </p:cNvSpPr>
              <p:nvPr/>
            </p:nvSpPr>
            <p:spPr bwMode="auto">
              <a:xfrm rot="10800000">
                <a:off x="3777568" y="3676062"/>
                <a:ext cx="2388735" cy="1410782"/>
              </a:xfrm>
              <a:custGeom>
                <a:avLst/>
                <a:gdLst>
                  <a:gd name="connsiteX0" fmla="*/ 823874 w 2388735"/>
                  <a:gd name="connsiteY0" fmla="*/ 1410782 h 1410782"/>
                  <a:gd name="connsiteX1" fmla="*/ 678776 w 2388735"/>
                  <a:gd name="connsiteY1" fmla="*/ 1405350 h 1410782"/>
                  <a:gd name="connsiteX2" fmla="*/ 583012 w 2388735"/>
                  <a:gd name="connsiteY2" fmla="*/ 1396659 h 1410782"/>
                  <a:gd name="connsiteX3" fmla="*/ 133210 w 2388735"/>
                  <a:gd name="connsiteY3" fmla="*/ 1307576 h 1410782"/>
                  <a:gd name="connsiteX4" fmla="*/ 52772 w 2388735"/>
                  <a:gd name="connsiteY4" fmla="*/ 1272202 h 1410782"/>
                  <a:gd name="connsiteX5" fmla="*/ 0 w 2388735"/>
                  <a:gd name="connsiteY5" fmla="*/ 1241548 h 1410782"/>
                  <a:gd name="connsiteX6" fmla="*/ 9361 w 2388735"/>
                  <a:gd name="connsiteY6" fmla="*/ 1124774 h 1410782"/>
                  <a:gd name="connsiteX7" fmla="*/ 57199 w 2388735"/>
                  <a:gd name="connsiteY7" fmla="*/ 927339 h 1410782"/>
                  <a:gd name="connsiteX8" fmla="*/ 92165 w 2388735"/>
                  <a:gd name="connsiteY8" fmla="*/ 841684 h 1410782"/>
                  <a:gd name="connsiteX9" fmla="*/ 162230 w 2388735"/>
                  <a:gd name="connsiteY9" fmla="*/ 814357 h 1410782"/>
                  <a:gd name="connsiteX10" fmla="*/ 609130 w 2388735"/>
                  <a:gd name="connsiteY10" fmla="*/ 692682 h 1410782"/>
                  <a:gd name="connsiteX11" fmla="*/ 1061833 w 2388735"/>
                  <a:gd name="connsiteY11" fmla="*/ 521034 h 1410782"/>
                  <a:gd name="connsiteX12" fmla="*/ 1163402 w 2388735"/>
                  <a:gd name="connsiteY12" fmla="*/ 391754 h 1410782"/>
                  <a:gd name="connsiteX13" fmla="*/ 813904 w 2388735"/>
                  <a:gd name="connsiteY13" fmla="*/ 79041 h 1410782"/>
                  <a:gd name="connsiteX14" fmla="*/ 724338 w 2388735"/>
                  <a:gd name="connsiteY14" fmla="*/ 56030 h 1410782"/>
                  <a:gd name="connsiteX15" fmla="*/ 805183 w 2388735"/>
                  <a:gd name="connsiteY15" fmla="*/ 0 h 1410782"/>
                  <a:gd name="connsiteX16" fmla="*/ 867403 w 2388735"/>
                  <a:gd name="connsiteY16" fmla="*/ 3915 h 1410782"/>
                  <a:gd name="connsiteX17" fmla="*/ 2106534 w 2388735"/>
                  <a:gd name="connsiteY17" fmla="*/ 335262 h 1410782"/>
                  <a:gd name="connsiteX18" fmla="*/ 2181985 w 2388735"/>
                  <a:gd name="connsiteY18" fmla="*/ 385236 h 1410782"/>
                  <a:gd name="connsiteX19" fmla="*/ 2213906 w 2388735"/>
                  <a:gd name="connsiteY19" fmla="*/ 1012079 h 1410782"/>
                  <a:gd name="connsiteX20" fmla="*/ 1346224 w 2388735"/>
                  <a:gd name="connsiteY20" fmla="*/ 1354290 h 1410782"/>
                  <a:gd name="connsiteX21" fmla="*/ 986383 w 2388735"/>
                  <a:gd name="connsiteY21" fmla="*/ 1405350 h 1410782"/>
                  <a:gd name="connsiteX22" fmla="*/ 823874 w 2388735"/>
                  <a:gd name="connsiteY22" fmla="*/ 1410782 h 1410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388735" h="1410782">
                    <a:moveTo>
                      <a:pt x="823874" y="1410782"/>
                    </a:moveTo>
                    <a:cubicBezTo>
                      <a:pt x="678776" y="1405350"/>
                      <a:pt x="678776" y="1405350"/>
                      <a:pt x="678776" y="1405350"/>
                    </a:cubicBezTo>
                    <a:cubicBezTo>
                      <a:pt x="646855" y="1402091"/>
                      <a:pt x="617835" y="1394486"/>
                      <a:pt x="583012" y="1396659"/>
                    </a:cubicBezTo>
                    <a:cubicBezTo>
                      <a:pt x="414699" y="1386882"/>
                      <a:pt x="260896" y="1353204"/>
                      <a:pt x="133210" y="1307576"/>
                    </a:cubicBezTo>
                    <a:cubicBezTo>
                      <a:pt x="104191" y="1296440"/>
                      <a:pt x="77347" y="1284609"/>
                      <a:pt x="52772" y="1272202"/>
                    </a:cubicBezTo>
                    <a:lnTo>
                      <a:pt x="0" y="1241548"/>
                    </a:lnTo>
                    <a:lnTo>
                      <a:pt x="9361" y="1124774"/>
                    </a:lnTo>
                    <a:cubicBezTo>
                      <a:pt x="20139" y="1057928"/>
                      <a:pt x="36173" y="992061"/>
                      <a:pt x="57199" y="927339"/>
                    </a:cubicBezTo>
                    <a:lnTo>
                      <a:pt x="92165" y="841684"/>
                    </a:lnTo>
                    <a:lnTo>
                      <a:pt x="162230" y="814357"/>
                    </a:lnTo>
                    <a:cubicBezTo>
                      <a:pt x="313131" y="775248"/>
                      <a:pt x="464032" y="738311"/>
                      <a:pt x="609130" y="692682"/>
                    </a:cubicBezTo>
                    <a:cubicBezTo>
                      <a:pt x="783246" y="645968"/>
                      <a:pt x="977677" y="595994"/>
                      <a:pt x="1061833" y="521034"/>
                    </a:cubicBezTo>
                    <a:cubicBezTo>
                      <a:pt x="1128578" y="483010"/>
                      <a:pt x="1140186" y="437382"/>
                      <a:pt x="1163402" y="391754"/>
                    </a:cubicBezTo>
                    <a:cubicBezTo>
                      <a:pt x="1196411" y="274832"/>
                      <a:pt x="1065007" y="154583"/>
                      <a:pt x="813904" y="79041"/>
                    </a:cubicBezTo>
                    <a:lnTo>
                      <a:pt x="724338" y="56030"/>
                    </a:lnTo>
                    <a:lnTo>
                      <a:pt x="805183" y="0"/>
                    </a:lnTo>
                    <a:lnTo>
                      <a:pt x="867403" y="3915"/>
                    </a:lnTo>
                    <a:cubicBezTo>
                      <a:pt x="1366538" y="43025"/>
                      <a:pt x="1842457" y="167959"/>
                      <a:pt x="2106534" y="335262"/>
                    </a:cubicBezTo>
                    <a:lnTo>
                      <a:pt x="2181985" y="385236"/>
                    </a:lnTo>
                    <a:cubicBezTo>
                      <a:pt x="2446062" y="571007"/>
                      <a:pt x="2457670" y="826308"/>
                      <a:pt x="2213906" y="1012079"/>
                    </a:cubicBezTo>
                    <a:cubicBezTo>
                      <a:pt x="2054299" y="1153309"/>
                      <a:pt x="1717673" y="1288021"/>
                      <a:pt x="1346224" y="1354290"/>
                    </a:cubicBezTo>
                    <a:cubicBezTo>
                      <a:pt x="1233048" y="1377104"/>
                      <a:pt x="1114068" y="1397746"/>
                      <a:pt x="986383" y="1405350"/>
                    </a:cubicBezTo>
                    <a:cubicBezTo>
                      <a:pt x="931246" y="1405350"/>
                      <a:pt x="881912" y="1410782"/>
                      <a:pt x="823874" y="1410782"/>
                    </a:cubicBezTo>
                    <a:close/>
                  </a:path>
                </a:pathLst>
              </a:custGeom>
              <a:grpFill/>
              <a:ln w="9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wrap="square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</p:grpSp>
      <p:sp>
        <p:nvSpPr>
          <p:cNvPr id="44" name="矩形 43"/>
          <p:cNvSpPr/>
          <p:nvPr/>
        </p:nvSpPr>
        <p:spPr>
          <a:xfrm>
            <a:off x="1199506" y="2014011"/>
            <a:ext cx="79816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对比关系</a:t>
            </a: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强调</a:t>
            </a: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两个或几个对象之间的差异性和相反性</a:t>
            </a: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对比关系强调两个或几</a:t>
            </a: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个对象之</a:t>
            </a:r>
            <a:endParaRPr lang="en-US" altLang="zh-CN" sz="160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间</a:t>
            </a: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的差异性和相反性</a:t>
            </a: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。对比</a:t>
            </a: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关系强调两个或几个对象之间的差异性和相反性</a:t>
            </a: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055308" y="2050523"/>
            <a:ext cx="96155" cy="512283"/>
          </a:xfrm>
          <a:prstGeom prst="rect">
            <a:avLst/>
          </a:prstGeom>
          <a:solidFill>
            <a:srgbClr val="BE100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2993696" y="4838628"/>
            <a:ext cx="134699" cy="121233"/>
          </a:xfrm>
          <a:prstGeom prst="rect">
            <a:avLst/>
          </a:prstGeom>
          <a:solidFill>
            <a:srgbClr val="BE100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3162897" y="4727233"/>
            <a:ext cx="134699" cy="232628"/>
          </a:xfrm>
          <a:prstGeom prst="rect">
            <a:avLst/>
          </a:prstGeom>
          <a:solidFill>
            <a:srgbClr val="BE100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3334442" y="4677489"/>
            <a:ext cx="134699" cy="282372"/>
          </a:xfrm>
          <a:prstGeom prst="rect">
            <a:avLst/>
          </a:prstGeom>
          <a:solidFill>
            <a:srgbClr val="BE100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3503643" y="4469411"/>
            <a:ext cx="134699" cy="490450"/>
          </a:xfrm>
          <a:prstGeom prst="rect">
            <a:avLst/>
          </a:prstGeom>
          <a:solidFill>
            <a:srgbClr val="BE100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0" name="文本框 44"/>
          <p:cNvSpPr txBox="1"/>
          <p:nvPr/>
        </p:nvSpPr>
        <p:spPr>
          <a:xfrm>
            <a:off x="2879946" y="4225877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80%</a:t>
            </a:r>
            <a:endParaRPr lang="zh-CN" altLang="en-US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8578873" y="4842432"/>
            <a:ext cx="134699" cy="121233"/>
          </a:xfrm>
          <a:prstGeom prst="rect">
            <a:avLst/>
          </a:prstGeom>
          <a:solidFill>
            <a:sysClr val="windowText" lastClr="000000">
              <a:lumMod val="85000"/>
              <a:lumOff val="1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8748074" y="4731037"/>
            <a:ext cx="134699" cy="232628"/>
          </a:xfrm>
          <a:prstGeom prst="rect">
            <a:avLst/>
          </a:prstGeom>
          <a:solidFill>
            <a:sysClr val="windowText" lastClr="000000">
              <a:lumMod val="85000"/>
              <a:lumOff val="1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8919619" y="4681293"/>
            <a:ext cx="134699" cy="282372"/>
          </a:xfrm>
          <a:prstGeom prst="rect">
            <a:avLst/>
          </a:prstGeom>
          <a:solidFill>
            <a:sysClr val="windowText" lastClr="000000">
              <a:lumMod val="85000"/>
              <a:lumOff val="1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9088820" y="4473215"/>
            <a:ext cx="134699" cy="490450"/>
          </a:xfrm>
          <a:prstGeom prst="rect">
            <a:avLst/>
          </a:prstGeom>
          <a:solidFill>
            <a:sysClr val="windowText" lastClr="000000">
              <a:lumMod val="85000"/>
              <a:lumOff val="1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5" name="文本框 50"/>
          <p:cNvSpPr txBox="1"/>
          <p:nvPr/>
        </p:nvSpPr>
        <p:spPr>
          <a:xfrm>
            <a:off x="8465123" y="4229681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20%</a:t>
            </a:r>
            <a:endParaRPr lang="zh-CN" altLang="en-US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文本框 51"/>
          <p:cNvSpPr txBox="1"/>
          <p:nvPr/>
        </p:nvSpPr>
        <p:spPr>
          <a:xfrm>
            <a:off x="4825122" y="459052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7" name="文本框 52"/>
          <p:cNvSpPr txBox="1"/>
          <p:nvPr/>
        </p:nvSpPr>
        <p:spPr>
          <a:xfrm>
            <a:off x="6386734" y="496453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8" name="文本框 53"/>
          <p:cNvSpPr txBox="1"/>
          <p:nvPr/>
        </p:nvSpPr>
        <p:spPr>
          <a:xfrm>
            <a:off x="1966875" y="5069849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点击此处添加内容</a:t>
            </a:r>
            <a:endParaRPr lang="en-US" altLang="zh-CN" sz="1600" smtClean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6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60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文本框 54"/>
          <p:cNvSpPr txBox="1"/>
          <p:nvPr/>
        </p:nvSpPr>
        <p:spPr>
          <a:xfrm>
            <a:off x="8465123" y="5082437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点击此处添加内容</a:t>
            </a:r>
            <a:endParaRPr lang="en-US" altLang="zh-CN" sz="1600" smtClean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6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60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0" name="图片 5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8615" y="3368945"/>
            <a:ext cx="878857" cy="1721472"/>
          </a:xfrm>
          <a:prstGeom prst="rect">
            <a:avLst/>
          </a:prstGeom>
        </p:spPr>
      </p:pic>
      <p:pic>
        <p:nvPicPr>
          <p:cNvPr id="61" name="图片 6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1713" y="3863760"/>
            <a:ext cx="886104" cy="1735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984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1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6" grpId="0" animBg="1"/>
      <p:bldP spid="47" grpId="0" animBg="1"/>
      <p:bldP spid="48" grpId="0" animBg="1"/>
      <p:bldP spid="49" grpId="0" animBg="1"/>
      <p:bldP spid="50" grpId="0"/>
      <p:bldP spid="51" grpId="0" animBg="1"/>
      <p:bldP spid="52" grpId="0" animBg="1"/>
      <p:bldP spid="53" grpId="0" animBg="1"/>
      <p:bldP spid="54" grpId="0" animBg="1"/>
      <p:bldP spid="55" grpId="0"/>
      <p:bldP spid="56" grpId="0"/>
      <p:bldP spid="57" grpId="0"/>
      <p:bldP spid="58" grpId="0"/>
      <p:bldP spid="5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352</Words>
  <Application>Microsoft Office PowerPoint</Application>
  <PresentationFormat>自定义</PresentationFormat>
  <Paragraphs>27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2019-08-29T13:12:33Z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