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3"/>
          <p:cNvGrpSpPr>
            <a:grpSpLocks/>
          </p:cNvGrpSpPr>
          <p:nvPr/>
        </p:nvGrpSpPr>
        <p:grpSpPr bwMode="auto">
          <a:xfrm>
            <a:off x="2902524" y="3098216"/>
            <a:ext cx="5717030" cy="2672236"/>
            <a:chOff x="1691680" y="2146616"/>
            <a:chExt cx="5256584" cy="2457618"/>
          </a:xfrm>
        </p:grpSpPr>
        <p:sp>
          <p:nvSpPr>
            <p:cNvPr id="29" name="矩形 2"/>
            <p:cNvSpPr/>
            <p:nvPr/>
          </p:nvSpPr>
          <p:spPr>
            <a:xfrm>
              <a:off x="1691680" y="2864034"/>
              <a:ext cx="3959910" cy="1740200"/>
            </a:xfrm>
            <a:custGeom>
              <a:avLst/>
              <a:gdLst/>
              <a:ahLst/>
              <a:cxnLst/>
              <a:rect l="l" t="t" r="r" b="b"/>
              <a:pathLst>
                <a:path w="3960440" h="1739745">
                  <a:moveTo>
                    <a:pt x="1800200" y="0"/>
                  </a:moveTo>
                  <a:lnTo>
                    <a:pt x="3456384" y="0"/>
                  </a:lnTo>
                  <a:lnTo>
                    <a:pt x="3960440" y="0"/>
                  </a:lnTo>
                  <a:lnTo>
                    <a:pt x="3960440" y="504056"/>
                  </a:lnTo>
                  <a:lnTo>
                    <a:pt x="3960440" y="1025788"/>
                  </a:lnTo>
                  <a:lnTo>
                    <a:pt x="3960440" y="1152128"/>
                  </a:lnTo>
                  <a:lnTo>
                    <a:pt x="3960440" y="1517598"/>
                  </a:lnTo>
                  <a:lnTo>
                    <a:pt x="468052" y="1517598"/>
                  </a:lnTo>
                  <a:lnTo>
                    <a:pt x="468052" y="1739745"/>
                  </a:lnTo>
                  <a:lnTo>
                    <a:pt x="0" y="1271693"/>
                  </a:lnTo>
                  <a:lnTo>
                    <a:pt x="468052" y="803641"/>
                  </a:lnTo>
                  <a:lnTo>
                    <a:pt x="468052" y="1025788"/>
                  </a:lnTo>
                  <a:lnTo>
                    <a:pt x="3456384" y="1025788"/>
                  </a:lnTo>
                  <a:lnTo>
                    <a:pt x="3456384" y="504056"/>
                  </a:lnTo>
                  <a:lnTo>
                    <a:pt x="1800200" y="5040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BE1247"/>
                </a:gs>
                <a:gs pos="27000">
                  <a:srgbClr val="D2144F"/>
                </a:gs>
                <a:gs pos="66000">
                  <a:srgbClr val="F87477"/>
                </a:gs>
                <a:gs pos="100000">
                  <a:srgbClr val="FA9496"/>
                </a:gs>
              </a:gsLst>
              <a:lin ang="16200000" scaled="1"/>
              <a:tileRect/>
            </a:gradFill>
            <a:ln w="3175" cap="flat" cmpd="sng" algn="ctr">
              <a:solidFill>
                <a:sysClr val="window" lastClr="FFFFFF"/>
              </a:solidFill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0" name="矩形 2"/>
            <p:cNvSpPr/>
            <p:nvPr/>
          </p:nvSpPr>
          <p:spPr>
            <a:xfrm rot="10800000">
              <a:off x="2988353" y="2146616"/>
              <a:ext cx="3959911" cy="1740200"/>
            </a:xfrm>
            <a:custGeom>
              <a:avLst/>
              <a:gdLst/>
              <a:ahLst/>
              <a:cxnLst/>
              <a:rect l="l" t="t" r="r" b="b"/>
              <a:pathLst>
                <a:path w="3960440" h="1739745">
                  <a:moveTo>
                    <a:pt x="1800200" y="0"/>
                  </a:moveTo>
                  <a:lnTo>
                    <a:pt x="3456384" y="0"/>
                  </a:lnTo>
                  <a:lnTo>
                    <a:pt x="3960440" y="0"/>
                  </a:lnTo>
                  <a:lnTo>
                    <a:pt x="3960440" y="504056"/>
                  </a:lnTo>
                  <a:lnTo>
                    <a:pt x="3960440" y="1025788"/>
                  </a:lnTo>
                  <a:lnTo>
                    <a:pt x="3960440" y="1152128"/>
                  </a:lnTo>
                  <a:lnTo>
                    <a:pt x="3960440" y="1517598"/>
                  </a:lnTo>
                  <a:lnTo>
                    <a:pt x="468052" y="1517598"/>
                  </a:lnTo>
                  <a:lnTo>
                    <a:pt x="468052" y="1739745"/>
                  </a:lnTo>
                  <a:lnTo>
                    <a:pt x="0" y="1271693"/>
                  </a:lnTo>
                  <a:lnTo>
                    <a:pt x="468052" y="803641"/>
                  </a:lnTo>
                  <a:lnTo>
                    <a:pt x="468052" y="1025788"/>
                  </a:lnTo>
                  <a:lnTo>
                    <a:pt x="3456384" y="1025788"/>
                  </a:lnTo>
                  <a:lnTo>
                    <a:pt x="3456384" y="504056"/>
                  </a:lnTo>
                  <a:lnTo>
                    <a:pt x="1800200" y="504056"/>
                  </a:lnTo>
                  <a:close/>
                </a:path>
              </a:pathLst>
            </a:custGeom>
            <a:gradFill flip="none" rotWithShape="1">
              <a:gsLst>
                <a:gs pos="27000">
                  <a:srgbClr val="FF7711"/>
                </a:gs>
                <a:gs pos="59000">
                  <a:srgbClr val="FFAA01"/>
                </a:gs>
                <a:gs pos="100000">
                  <a:srgbClr val="FECE02"/>
                </a:gs>
                <a:gs pos="0">
                  <a:srgbClr val="C73E01"/>
                </a:gs>
                <a:gs pos="80000">
                  <a:srgbClr val="FFC000"/>
                </a:gs>
              </a:gsLst>
              <a:lin ang="0" scaled="1"/>
              <a:tileRect/>
            </a:gradFill>
            <a:ln w="3175" cap="flat" cmpd="sng" algn="ctr">
              <a:solidFill>
                <a:sysClr val="window" lastClr="FFFFFF"/>
              </a:solidFill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31" name="TextBox 11"/>
          <p:cNvSpPr txBox="1">
            <a:spLocks noChangeArrowheads="1"/>
          </p:cNvSpPr>
          <p:nvPr/>
        </p:nvSpPr>
        <p:spPr bwMode="auto">
          <a:xfrm flipH="1">
            <a:off x="6123103" y="3420244"/>
            <a:ext cx="2006361" cy="4260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点击添加标题    </a:t>
            </a:r>
            <a:endParaRPr lang="en-US" altLang="zh-CN" sz="20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 flipH="1">
            <a:off x="3416616" y="5092391"/>
            <a:ext cx="2006362" cy="4260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点击添加标题    </a:t>
            </a:r>
            <a:endParaRPr lang="en-US" altLang="zh-CN" sz="20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3500630" y="2334148"/>
            <a:ext cx="1018184" cy="1198105"/>
          </a:xfrm>
          <a:custGeom>
            <a:avLst/>
            <a:gdLst>
              <a:gd name="connsiteX0" fmla="*/ 807522 w 807522"/>
              <a:gd name="connsiteY0" fmla="*/ 950026 h 950026"/>
              <a:gd name="connsiteX1" fmla="*/ 391886 w 807522"/>
              <a:gd name="connsiteY1" fmla="*/ 0 h 950026"/>
              <a:gd name="connsiteX2" fmla="*/ 0 w 807522"/>
              <a:gd name="connsiteY2" fmla="*/ 0 h 950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7522" h="950026">
                <a:moveTo>
                  <a:pt x="807522" y="950026"/>
                </a:moveTo>
                <a:lnTo>
                  <a:pt x="391886" y="0"/>
                </a:lnTo>
                <a:lnTo>
                  <a:pt x="0" y="0"/>
                </a:lnTo>
              </a:path>
            </a:pathLst>
          </a:custGeom>
          <a:noFill/>
          <a:ln w="190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ysDot"/>
            <a:headEnd type="oval"/>
            <a:tailEnd type="triangle" w="lg" len="med"/>
          </a:ln>
          <a:effectLst/>
        </p:spPr>
        <p:txBody>
          <a:bodyPr lIns="115214" tIns="57607" rIns="115214" bIns="57607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3500630" y="1800101"/>
            <a:ext cx="0" cy="2268200"/>
          </a:xfrm>
          <a:prstGeom prst="line">
            <a:avLst/>
          </a:prstGeom>
          <a:noFill/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headEnd type="oval" w="sm" len="sm"/>
            <a:tailEnd type="oval" w="sm" len="sm"/>
          </a:ln>
          <a:effectLst/>
        </p:spPr>
      </p:cxnSp>
      <p:sp>
        <p:nvSpPr>
          <p:cNvPr id="35" name="TextBox 11"/>
          <p:cNvSpPr txBox="1">
            <a:spLocks noChangeArrowheads="1"/>
          </p:cNvSpPr>
          <p:nvPr/>
        </p:nvSpPr>
        <p:spPr bwMode="auto">
          <a:xfrm flipH="1">
            <a:off x="2056371" y="1818102"/>
            <a:ext cx="1444260" cy="584052"/>
          </a:xfrm>
          <a:prstGeom prst="rect">
            <a:avLst/>
          </a:prstGeom>
          <a:noFill/>
          <a:ln>
            <a:noFill/>
          </a:ln>
          <a:extLst/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5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5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 flipH="1">
            <a:off x="2056371" y="2430156"/>
            <a:ext cx="1444260" cy="584052"/>
          </a:xfrm>
          <a:prstGeom prst="rect">
            <a:avLst/>
          </a:prstGeom>
          <a:noFill/>
          <a:ln>
            <a:noFill/>
          </a:ln>
          <a:extLst/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5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5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任意多边形 36"/>
          <p:cNvSpPr/>
          <p:nvPr/>
        </p:nvSpPr>
        <p:spPr>
          <a:xfrm flipH="1" flipV="1">
            <a:off x="6975258" y="5422421"/>
            <a:ext cx="1154207" cy="984087"/>
          </a:xfrm>
          <a:custGeom>
            <a:avLst/>
            <a:gdLst>
              <a:gd name="connsiteX0" fmla="*/ 807522 w 807522"/>
              <a:gd name="connsiteY0" fmla="*/ 950026 h 950026"/>
              <a:gd name="connsiteX1" fmla="*/ 391886 w 807522"/>
              <a:gd name="connsiteY1" fmla="*/ 0 h 950026"/>
              <a:gd name="connsiteX2" fmla="*/ 0 w 807522"/>
              <a:gd name="connsiteY2" fmla="*/ 0 h 950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7522" h="950026">
                <a:moveTo>
                  <a:pt x="807522" y="950026"/>
                </a:moveTo>
                <a:lnTo>
                  <a:pt x="391886" y="0"/>
                </a:lnTo>
                <a:lnTo>
                  <a:pt x="0" y="0"/>
                </a:lnTo>
              </a:path>
            </a:pathLst>
          </a:custGeom>
          <a:noFill/>
          <a:ln w="190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ysDot"/>
            <a:headEnd type="oval"/>
            <a:tailEnd type="triangle" w="lg" len="med"/>
          </a:ln>
          <a:effectLst/>
        </p:spPr>
        <p:txBody>
          <a:bodyPr lIns="115214" tIns="57607" rIns="115214" bIns="57607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8113461" y="4694357"/>
            <a:ext cx="0" cy="2268200"/>
          </a:xfrm>
          <a:prstGeom prst="line">
            <a:avLst/>
          </a:prstGeom>
          <a:noFill/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headEnd type="oval" w="sm" len="sm"/>
            <a:tailEnd type="oval" w="sm" len="sm"/>
          </a:ln>
          <a:effectLst/>
        </p:spPr>
      </p:cxnSp>
      <p:sp>
        <p:nvSpPr>
          <p:cNvPr id="39" name="TextBox 11"/>
          <p:cNvSpPr txBox="1">
            <a:spLocks noChangeArrowheads="1"/>
          </p:cNvSpPr>
          <p:nvPr/>
        </p:nvSpPr>
        <p:spPr bwMode="auto">
          <a:xfrm flipH="1">
            <a:off x="8113462" y="5818456"/>
            <a:ext cx="1444260" cy="584052"/>
          </a:xfrm>
          <a:prstGeom prst="rect">
            <a:avLst/>
          </a:prstGeom>
          <a:noFill/>
          <a:ln>
            <a:noFill/>
          </a:ln>
          <a:extLst/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5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5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11"/>
          <p:cNvSpPr txBox="1">
            <a:spLocks noChangeArrowheads="1"/>
          </p:cNvSpPr>
          <p:nvPr/>
        </p:nvSpPr>
        <p:spPr bwMode="auto">
          <a:xfrm flipH="1">
            <a:off x="8113462" y="6430510"/>
            <a:ext cx="1444260" cy="584052"/>
          </a:xfrm>
          <a:prstGeom prst="rect">
            <a:avLst/>
          </a:prstGeom>
          <a:noFill/>
          <a:ln>
            <a:noFill/>
          </a:ln>
          <a:extLst/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5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5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0917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296</Words>
  <Application>Microsoft Office PowerPoint</Application>
  <PresentationFormat>自定义</PresentationFormat>
  <Paragraphs>27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2019-08-29T13:12:22Z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