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6"/>
  </p:notesMasterIdLst>
  <p:handoutMasterIdLst>
    <p:handoutMasterId r:id="rId7"/>
  </p:handoutMasterIdLst>
  <p:sldIdLst>
    <p:sldId id="461" r:id="rId3"/>
    <p:sldId id="462" r:id="rId4"/>
    <p:sldId id="359" r:id="rId5"/>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660" y="-33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solidFill>
                <a:schemeClr val="bg1">
                  <a:lumMod val="95000"/>
                </a:schemeClr>
              </a:solidFill>
            </a:ln>
          </c:spPr>
          <c:dPt>
            <c:idx val="0"/>
            <c:bubble3D val="0"/>
            <c:spPr>
              <a:solidFill>
                <a:schemeClr val="accent1"/>
              </a:solidFill>
              <a:ln w="19050">
                <a:noFill/>
              </a:ln>
              <a:effectLst/>
            </c:spPr>
          </c:dPt>
          <c:dPt>
            <c:idx val="1"/>
            <c:bubble3D val="0"/>
            <c:spPr>
              <a:pattFill prst="pct25">
                <a:fgClr>
                  <a:schemeClr val="bg1"/>
                </a:fgClr>
                <a:bgClr>
                  <a:schemeClr val="bg1">
                    <a:lumMod val="85000"/>
                  </a:schemeClr>
                </a:bgClr>
              </a:pattFill>
              <a:ln w="19050">
                <a:noFill/>
              </a:ln>
              <a:effectLst/>
            </c:spPr>
          </c:dPt>
          <c:dPt>
            <c:idx val="2"/>
            <c:bubble3D val="0"/>
            <c:spPr>
              <a:solidFill>
                <a:schemeClr val="accent3"/>
              </a:solidFill>
              <a:ln w="19050">
                <a:solidFill>
                  <a:schemeClr val="bg1">
                    <a:lumMod val="95000"/>
                  </a:schemeClr>
                </a:solidFill>
              </a:ln>
              <a:effectLst/>
            </c:spPr>
          </c:dPt>
          <c:dPt>
            <c:idx val="3"/>
            <c:bubble3D val="0"/>
            <c:spPr>
              <a:solidFill>
                <a:schemeClr val="accent4"/>
              </a:solidFill>
              <a:ln w="19050">
                <a:solidFill>
                  <a:schemeClr val="bg1">
                    <a:lumMod val="95000"/>
                  </a:schemeClr>
                </a:solidFill>
              </a:ln>
              <a:effectLst/>
            </c:spPr>
          </c:dPt>
          <c:cat>
            <c:strRef>
              <c:f>Sheet1!$A$2:$A$5</c:f>
              <c:strCache>
                <c:ptCount val="2"/>
                <c:pt idx="0">
                  <c:v>1st Qtr</c:v>
                </c:pt>
                <c:pt idx="1">
                  <c:v>2nd Qtr</c:v>
                </c:pt>
              </c:strCache>
            </c:strRef>
          </c:cat>
          <c:val>
            <c:numRef>
              <c:f>Sheet1!$B$2:$B$5</c:f>
              <c:numCache>
                <c:formatCode>General</c:formatCode>
                <c:ptCount val="4"/>
                <c:pt idx="0">
                  <c:v>40</c:v>
                </c:pt>
                <c:pt idx="1">
                  <c:v>60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sz="1000">
          <a:latin typeface="+mn-lt"/>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solidFill>
                <a:schemeClr val="bg1">
                  <a:lumMod val="95000"/>
                </a:schemeClr>
              </a:solidFill>
            </a:ln>
          </c:spPr>
          <c:dPt>
            <c:idx val="0"/>
            <c:bubble3D val="0"/>
            <c:spPr>
              <a:solidFill>
                <a:schemeClr val="accent5"/>
              </a:solidFill>
              <a:ln w="19050">
                <a:noFill/>
              </a:ln>
              <a:effectLst/>
            </c:spPr>
          </c:dPt>
          <c:dPt>
            <c:idx val="1"/>
            <c:bubble3D val="0"/>
            <c:spPr>
              <a:pattFill prst="pct25">
                <a:fgClr>
                  <a:schemeClr val="bg1"/>
                </a:fgClr>
                <a:bgClr>
                  <a:schemeClr val="bg1">
                    <a:lumMod val="85000"/>
                  </a:schemeClr>
                </a:bgClr>
              </a:pattFill>
              <a:ln w="19050">
                <a:noFill/>
              </a:ln>
              <a:effectLst/>
            </c:spPr>
          </c:dPt>
          <c:dPt>
            <c:idx val="2"/>
            <c:bubble3D val="0"/>
            <c:spPr>
              <a:solidFill>
                <a:schemeClr val="accent3"/>
              </a:solidFill>
              <a:ln w="19050">
                <a:solidFill>
                  <a:schemeClr val="bg1">
                    <a:lumMod val="95000"/>
                  </a:schemeClr>
                </a:solidFill>
              </a:ln>
              <a:effectLst/>
            </c:spPr>
          </c:dPt>
          <c:dPt>
            <c:idx val="3"/>
            <c:bubble3D val="0"/>
            <c:spPr>
              <a:solidFill>
                <a:schemeClr val="accent4"/>
              </a:solidFill>
              <a:ln w="19050">
                <a:solidFill>
                  <a:schemeClr val="bg1">
                    <a:lumMod val="95000"/>
                  </a:schemeClr>
                </a:solidFill>
              </a:ln>
              <a:effectLst/>
            </c:spPr>
          </c:dPt>
          <c:cat>
            <c:strRef>
              <c:f>Sheet1!$A$2:$A$5</c:f>
              <c:strCache>
                <c:ptCount val="2"/>
                <c:pt idx="0">
                  <c:v>1st Qtr</c:v>
                </c:pt>
                <c:pt idx="1">
                  <c:v>2nd Qtr</c:v>
                </c:pt>
              </c:strCache>
            </c:strRef>
          </c:cat>
          <c:val>
            <c:numRef>
              <c:f>Sheet1!$B$2:$B$5</c:f>
              <c:numCache>
                <c:formatCode>General</c:formatCode>
                <c:ptCount val="4"/>
                <c:pt idx="0">
                  <c:v>60</c:v>
                </c:pt>
                <c:pt idx="1">
                  <c:v>40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sz="1000">
          <a:latin typeface="+mn-lt"/>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solidFill>
                <a:schemeClr val="bg1">
                  <a:lumMod val="95000"/>
                </a:schemeClr>
              </a:solidFill>
            </a:ln>
          </c:spPr>
          <c:dPt>
            <c:idx val="0"/>
            <c:bubble3D val="0"/>
            <c:spPr>
              <a:solidFill>
                <a:schemeClr val="accent1"/>
              </a:solidFill>
              <a:ln w="19050">
                <a:noFill/>
              </a:ln>
              <a:effectLst/>
            </c:spPr>
          </c:dPt>
          <c:dPt>
            <c:idx val="1"/>
            <c:bubble3D val="0"/>
            <c:spPr>
              <a:pattFill prst="pct25">
                <a:fgClr>
                  <a:schemeClr val="bg1"/>
                </a:fgClr>
                <a:bgClr>
                  <a:schemeClr val="bg1">
                    <a:lumMod val="85000"/>
                  </a:schemeClr>
                </a:bgClr>
              </a:pattFill>
              <a:ln w="19050">
                <a:noFill/>
              </a:ln>
              <a:effectLst/>
            </c:spPr>
          </c:dPt>
          <c:dPt>
            <c:idx val="2"/>
            <c:bubble3D val="0"/>
            <c:spPr>
              <a:solidFill>
                <a:schemeClr val="accent3"/>
              </a:solidFill>
              <a:ln w="19050">
                <a:solidFill>
                  <a:schemeClr val="bg1">
                    <a:lumMod val="95000"/>
                  </a:schemeClr>
                </a:solidFill>
              </a:ln>
              <a:effectLst/>
            </c:spPr>
          </c:dPt>
          <c:dPt>
            <c:idx val="3"/>
            <c:bubble3D val="0"/>
            <c:spPr>
              <a:solidFill>
                <a:schemeClr val="accent4"/>
              </a:solidFill>
              <a:ln w="19050">
                <a:solidFill>
                  <a:schemeClr val="bg1">
                    <a:lumMod val="95000"/>
                  </a:schemeClr>
                </a:solidFill>
              </a:ln>
              <a:effectLst/>
            </c:spPr>
          </c:dPt>
          <c:cat>
            <c:strRef>
              <c:f>Sheet1!$A$2:$A$5</c:f>
              <c:strCache>
                <c:ptCount val="2"/>
                <c:pt idx="0">
                  <c:v>1st Qtr</c:v>
                </c:pt>
                <c:pt idx="1">
                  <c:v>2nd Qtr</c:v>
                </c:pt>
              </c:strCache>
            </c:strRef>
          </c:cat>
          <c:val>
            <c:numRef>
              <c:f>Sheet1!$B$2:$B$5</c:f>
              <c:numCache>
                <c:formatCode>General</c:formatCode>
                <c:ptCount val="4"/>
                <c:pt idx="0">
                  <c:v>60</c:v>
                </c:pt>
                <c:pt idx="1">
                  <c:v>40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sz="1000">
          <a:latin typeface="+mn-lt"/>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solidFill>
                <a:schemeClr val="bg1">
                  <a:lumMod val="95000"/>
                </a:schemeClr>
              </a:solidFill>
            </a:ln>
          </c:spPr>
          <c:dPt>
            <c:idx val="0"/>
            <c:bubble3D val="0"/>
            <c:spPr>
              <a:solidFill>
                <a:schemeClr val="accent5"/>
              </a:solidFill>
              <a:ln w="19050">
                <a:noFill/>
              </a:ln>
              <a:effectLst/>
            </c:spPr>
          </c:dPt>
          <c:dPt>
            <c:idx val="1"/>
            <c:bubble3D val="0"/>
            <c:spPr>
              <a:pattFill prst="pct25">
                <a:fgClr>
                  <a:schemeClr val="bg1"/>
                </a:fgClr>
                <a:bgClr>
                  <a:schemeClr val="bg1">
                    <a:lumMod val="85000"/>
                  </a:schemeClr>
                </a:bgClr>
              </a:pattFill>
              <a:ln w="19050">
                <a:noFill/>
              </a:ln>
              <a:effectLst/>
            </c:spPr>
          </c:dPt>
          <c:dPt>
            <c:idx val="2"/>
            <c:bubble3D val="0"/>
            <c:spPr>
              <a:solidFill>
                <a:schemeClr val="accent3"/>
              </a:solidFill>
              <a:ln w="19050">
                <a:solidFill>
                  <a:schemeClr val="bg1">
                    <a:lumMod val="95000"/>
                  </a:schemeClr>
                </a:solidFill>
              </a:ln>
              <a:effectLst/>
            </c:spPr>
          </c:dPt>
          <c:dPt>
            <c:idx val="3"/>
            <c:bubble3D val="0"/>
            <c:spPr>
              <a:solidFill>
                <a:schemeClr val="accent4"/>
              </a:solidFill>
              <a:ln w="19050">
                <a:solidFill>
                  <a:schemeClr val="bg1">
                    <a:lumMod val="95000"/>
                  </a:schemeClr>
                </a:solidFill>
              </a:ln>
              <a:effectLst/>
            </c:spPr>
          </c:dPt>
          <c:cat>
            <c:strRef>
              <c:f>Sheet1!$A$2:$A$5</c:f>
              <c:strCache>
                <c:ptCount val="2"/>
                <c:pt idx="0">
                  <c:v>1st Qtr</c:v>
                </c:pt>
                <c:pt idx="1">
                  <c:v>2nd Qtr</c:v>
                </c:pt>
              </c:strCache>
            </c:strRef>
          </c:cat>
          <c:val>
            <c:numRef>
              <c:f>Sheet1!$B$2:$B$5</c:f>
              <c:numCache>
                <c:formatCode>General</c:formatCode>
                <c:ptCount val="4"/>
                <c:pt idx="0">
                  <c:v>40</c:v>
                </c:pt>
                <c:pt idx="1">
                  <c:v>60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sz="1000">
          <a:latin typeface="+mn-lt"/>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schemeClr>
              </a:solidFill>
            </a:ln>
          </c:spPr>
          <c:dPt>
            <c:idx val="0"/>
            <c:bubble3D val="0"/>
            <c:spPr>
              <a:solidFill>
                <a:schemeClr val="accent1"/>
              </a:solidFill>
              <a:ln w="19050">
                <a:noFill/>
              </a:ln>
              <a:effectLst/>
            </c:spPr>
          </c:dPt>
          <c:dPt>
            <c:idx val="1"/>
            <c:bubble3D val="0"/>
            <c:spPr>
              <a:pattFill prst="pct25">
                <a:fgClr>
                  <a:schemeClr val="bg1"/>
                </a:fgClr>
                <a:bgClr>
                  <a:schemeClr val="bg1">
                    <a:lumMod val="85000"/>
                  </a:schemeClr>
                </a:bgClr>
              </a:pattFill>
              <a:ln w="19050">
                <a:noFill/>
              </a:ln>
              <a:effectLst/>
            </c:spPr>
          </c:dPt>
          <c:dPt>
            <c:idx val="2"/>
            <c:bubble3D val="0"/>
            <c:spPr>
              <a:solidFill>
                <a:schemeClr val="accent3"/>
              </a:solidFill>
              <a:ln w="19050">
                <a:solidFill>
                  <a:schemeClr val="bg1">
                    <a:lumMod val="95000"/>
                  </a:schemeClr>
                </a:solidFill>
              </a:ln>
              <a:effectLst/>
            </c:spPr>
          </c:dPt>
          <c:dPt>
            <c:idx val="3"/>
            <c:bubble3D val="0"/>
            <c:spPr>
              <a:solidFill>
                <a:schemeClr val="accent4"/>
              </a:solidFill>
              <a:ln w="19050">
                <a:solidFill>
                  <a:schemeClr val="bg1">
                    <a:lumMod val="95000"/>
                  </a:schemeClr>
                </a:solidFill>
              </a:ln>
              <a:effectLst/>
            </c:spPr>
          </c:dPt>
          <c:cat>
            <c:strRef>
              <c:f>Sheet1!$A$2:$A$5</c:f>
              <c:strCache>
                <c:ptCount val="2"/>
                <c:pt idx="0">
                  <c:v>1st Qtr</c:v>
                </c:pt>
                <c:pt idx="1">
                  <c:v>2nd Qtr</c:v>
                </c:pt>
              </c:strCache>
            </c:strRef>
          </c:cat>
          <c:val>
            <c:numRef>
              <c:f>Sheet1!$B$2:$B$5</c:f>
              <c:numCache>
                <c:formatCode>General</c:formatCode>
                <c:ptCount val="4"/>
                <c:pt idx="0">
                  <c:v>40</c:v>
                </c:pt>
                <c:pt idx="1">
                  <c:v>60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sz="1000">
          <a:latin typeface="+mn-lt"/>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schemeClr>
              </a:solidFill>
            </a:ln>
          </c:spPr>
          <c:dPt>
            <c:idx val="0"/>
            <c:bubble3D val="0"/>
            <c:spPr>
              <a:solidFill>
                <a:schemeClr val="accent5"/>
              </a:solidFill>
              <a:ln w="19050">
                <a:noFill/>
              </a:ln>
              <a:effectLst/>
            </c:spPr>
          </c:dPt>
          <c:dPt>
            <c:idx val="1"/>
            <c:bubble3D val="0"/>
            <c:spPr>
              <a:pattFill prst="pct25">
                <a:fgClr>
                  <a:schemeClr val="bg1"/>
                </a:fgClr>
                <a:bgClr>
                  <a:schemeClr val="bg1">
                    <a:lumMod val="85000"/>
                  </a:schemeClr>
                </a:bgClr>
              </a:pattFill>
              <a:ln w="19050">
                <a:noFill/>
              </a:ln>
              <a:effectLst/>
            </c:spPr>
          </c:dPt>
          <c:dPt>
            <c:idx val="2"/>
            <c:bubble3D val="0"/>
            <c:spPr>
              <a:solidFill>
                <a:schemeClr val="accent3"/>
              </a:solidFill>
              <a:ln w="19050">
                <a:solidFill>
                  <a:schemeClr val="bg1">
                    <a:lumMod val="95000"/>
                  </a:schemeClr>
                </a:solidFill>
              </a:ln>
              <a:effectLst/>
            </c:spPr>
          </c:dPt>
          <c:dPt>
            <c:idx val="3"/>
            <c:bubble3D val="0"/>
            <c:spPr>
              <a:solidFill>
                <a:schemeClr val="accent4"/>
              </a:solidFill>
              <a:ln w="19050">
                <a:solidFill>
                  <a:schemeClr val="bg1">
                    <a:lumMod val="95000"/>
                  </a:schemeClr>
                </a:solidFill>
              </a:ln>
              <a:effectLst/>
            </c:spPr>
          </c:dPt>
          <c:cat>
            <c:strRef>
              <c:f>Sheet1!$A$2:$A$5</c:f>
              <c:strCache>
                <c:ptCount val="2"/>
                <c:pt idx="0">
                  <c:v>1st Qtr</c:v>
                </c:pt>
                <c:pt idx="1">
                  <c:v>2nd Qtr</c:v>
                </c:pt>
              </c:strCache>
            </c:strRef>
          </c:cat>
          <c:val>
            <c:numRef>
              <c:f>Sheet1!$B$2:$B$5</c:f>
              <c:numCache>
                <c:formatCode>General</c:formatCode>
                <c:ptCount val="4"/>
                <c:pt idx="0">
                  <c:v>60</c:v>
                </c:pt>
                <c:pt idx="1">
                  <c:v>40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sz="1000">
          <a:latin typeface="+mn-lt"/>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schemeClr>
              </a:solidFill>
            </a:ln>
          </c:spPr>
          <c:dPt>
            <c:idx val="0"/>
            <c:bubble3D val="0"/>
            <c:spPr>
              <a:solidFill>
                <a:schemeClr val="accent1"/>
              </a:solidFill>
              <a:ln w="19050">
                <a:noFill/>
              </a:ln>
              <a:effectLst/>
            </c:spPr>
          </c:dPt>
          <c:dPt>
            <c:idx val="1"/>
            <c:bubble3D val="0"/>
            <c:spPr>
              <a:pattFill prst="pct25">
                <a:fgClr>
                  <a:schemeClr val="bg1"/>
                </a:fgClr>
                <a:bgClr>
                  <a:schemeClr val="bg1">
                    <a:lumMod val="85000"/>
                  </a:schemeClr>
                </a:bgClr>
              </a:pattFill>
              <a:ln w="19050">
                <a:noFill/>
              </a:ln>
              <a:effectLst/>
            </c:spPr>
          </c:dPt>
          <c:dPt>
            <c:idx val="2"/>
            <c:bubble3D val="0"/>
            <c:spPr>
              <a:solidFill>
                <a:schemeClr val="accent3"/>
              </a:solidFill>
              <a:ln w="19050">
                <a:solidFill>
                  <a:schemeClr val="bg1">
                    <a:lumMod val="95000"/>
                  </a:schemeClr>
                </a:solidFill>
              </a:ln>
              <a:effectLst/>
            </c:spPr>
          </c:dPt>
          <c:dPt>
            <c:idx val="3"/>
            <c:bubble3D val="0"/>
            <c:spPr>
              <a:solidFill>
                <a:schemeClr val="accent4"/>
              </a:solidFill>
              <a:ln w="19050">
                <a:solidFill>
                  <a:schemeClr val="bg1">
                    <a:lumMod val="95000"/>
                  </a:schemeClr>
                </a:solidFill>
              </a:ln>
              <a:effectLst/>
            </c:spPr>
          </c:dPt>
          <c:cat>
            <c:strRef>
              <c:f>Sheet1!$A$2:$A$5</c:f>
              <c:strCache>
                <c:ptCount val="2"/>
                <c:pt idx="0">
                  <c:v>1st Qtr</c:v>
                </c:pt>
                <c:pt idx="1">
                  <c:v>2nd Qtr</c:v>
                </c:pt>
              </c:strCache>
            </c:strRef>
          </c:cat>
          <c:val>
            <c:numRef>
              <c:f>Sheet1!$B$2:$B$5</c:f>
              <c:numCache>
                <c:formatCode>General</c:formatCode>
                <c:ptCount val="4"/>
                <c:pt idx="0">
                  <c:v>60</c:v>
                </c:pt>
                <c:pt idx="1">
                  <c:v>40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sz="1000">
          <a:latin typeface="+mn-lt"/>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schemeClr>
              </a:solidFill>
            </a:ln>
          </c:spPr>
          <c:dPt>
            <c:idx val="0"/>
            <c:bubble3D val="0"/>
            <c:spPr>
              <a:solidFill>
                <a:schemeClr val="accent5"/>
              </a:solidFill>
              <a:ln w="19050">
                <a:noFill/>
              </a:ln>
              <a:effectLst/>
            </c:spPr>
          </c:dPt>
          <c:dPt>
            <c:idx val="1"/>
            <c:bubble3D val="0"/>
            <c:spPr>
              <a:pattFill prst="pct25">
                <a:fgClr>
                  <a:schemeClr val="bg1"/>
                </a:fgClr>
                <a:bgClr>
                  <a:schemeClr val="bg1">
                    <a:lumMod val="85000"/>
                  </a:schemeClr>
                </a:bgClr>
              </a:pattFill>
              <a:ln w="19050">
                <a:noFill/>
              </a:ln>
              <a:effectLst/>
            </c:spPr>
          </c:dPt>
          <c:dPt>
            <c:idx val="2"/>
            <c:bubble3D val="0"/>
            <c:spPr>
              <a:solidFill>
                <a:schemeClr val="accent3"/>
              </a:solidFill>
              <a:ln w="19050">
                <a:solidFill>
                  <a:schemeClr val="bg1">
                    <a:lumMod val="95000"/>
                  </a:schemeClr>
                </a:solidFill>
              </a:ln>
              <a:effectLst/>
            </c:spPr>
          </c:dPt>
          <c:dPt>
            <c:idx val="3"/>
            <c:bubble3D val="0"/>
            <c:spPr>
              <a:solidFill>
                <a:schemeClr val="accent4"/>
              </a:solidFill>
              <a:ln w="19050">
                <a:solidFill>
                  <a:schemeClr val="bg1">
                    <a:lumMod val="95000"/>
                  </a:schemeClr>
                </a:solidFill>
              </a:ln>
              <a:effectLst/>
            </c:spPr>
          </c:dPt>
          <c:cat>
            <c:strRef>
              <c:f>Sheet1!$A$2:$A$5</c:f>
              <c:strCache>
                <c:ptCount val="2"/>
                <c:pt idx="0">
                  <c:v>1st Qtr</c:v>
                </c:pt>
                <c:pt idx="1">
                  <c:v>2nd Qtr</c:v>
                </c:pt>
              </c:strCache>
            </c:strRef>
          </c:cat>
          <c:val>
            <c:numRef>
              <c:f>Sheet1!$B$2:$B$5</c:f>
              <c:numCache>
                <c:formatCode>General</c:formatCode>
                <c:ptCount val="4"/>
                <c:pt idx="0">
                  <c:v>40</c:v>
                </c:pt>
                <c:pt idx="1">
                  <c:v>60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sz="1000">
          <a:latin typeface="+mn-lt"/>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2019/8/29</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Content Placeholder 7"/>
          <p:cNvSpPr txBox="1">
            <a:spLocks/>
          </p:cNvSpPr>
          <p:nvPr/>
        </p:nvSpPr>
        <p:spPr>
          <a:xfrm>
            <a:off x="4014116" y="1389829"/>
            <a:ext cx="4125845" cy="6697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50000"/>
              </a:lnSpc>
              <a:spcAft>
                <a:spcPts val="0"/>
              </a:spcAft>
              <a:buFont typeface="Arial" pitchFamily="34" charset="0"/>
              <a:buNone/>
            </a:pPr>
            <a:r>
              <a:rPr lang="id-ID" sz="2800" dirty="0" smtClean="0">
                <a:solidFill>
                  <a:prstClr val="black">
                    <a:lumMod val="65000"/>
                    <a:lumOff val="35000"/>
                  </a:prstClr>
                </a:solidFill>
                <a:latin typeface="Open Sans" panose="020B0606030504020204" pitchFamily="34" charset="0"/>
                <a:ea typeface="Open Sans" panose="020B0606030504020204" pitchFamily="34" charset="0"/>
                <a:cs typeface="Open Sans" panose="020B0606030504020204" pitchFamily="34" charset="0"/>
              </a:rPr>
              <a:t>User Data by Gender</a:t>
            </a:r>
            <a:endParaRPr lang="en-US" sz="2800" dirty="0" smtClean="0">
              <a:solidFill>
                <a:prstClr val="black">
                  <a:lumMod val="65000"/>
                  <a:lumOff val="35000"/>
                </a:prst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1" name="Title 1"/>
          <p:cNvSpPr txBox="1">
            <a:spLocks/>
          </p:cNvSpPr>
          <p:nvPr/>
        </p:nvSpPr>
        <p:spPr>
          <a:xfrm>
            <a:off x="4659526" y="1910988"/>
            <a:ext cx="2891295" cy="36355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pPr>
            <a:r>
              <a:rPr lang="en-US" sz="1100" dirty="0" smtClean="0">
                <a:solidFill>
                  <a:prstClr val="white">
                    <a:lumMod val="65000"/>
                  </a:prstClr>
                </a:solidFill>
                <a:latin typeface="Open Sans" panose="020B0606030504020204" pitchFamily="34" charset="0"/>
                <a:ea typeface="Open Sans" panose="020B0606030504020204" pitchFamily="34" charset="0"/>
                <a:cs typeface="Open Sans" panose="020B0606030504020204" pitchFamily="34" charset="0"/>
              </a:rPr>
              <a:t>Put a relevant subtitle in this line</a:t>
            </a:r>
            <a:endParaRPr lang="en-US" sz="1100" dirty="0">
              <a:solidFill>
                <a:prstClr val="white">
                  <a:lumMod val="65000"/>
                </a:prst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02" name="Group 4"/>
          <p:cNvGrpSpPr/>
          <p:nvPr/>
        </p:nvGrpSpPr>
        <p:grpSpPr>
          <a:xfrm>
            <a:off x="915587" y="3237832"/>
            <a:ext cx="3435539" cy="792000"/>
            <a:chOff x="3803923" y="1467019"/>
            <a:chExt cx="3435539" cy="792000"/>
          </a:xfrm>
        </p:grpSpPr>
        <p:grpSp>
          <p:nvGrpSpPr>
            <p:cNvPr id="203" name="Group 5"/>
            <p:cNvGrpSpPr>
              <a:grpSpLocks noChangeAspect="1"/>
            </p:cNvGrpSpPr>
            <p:nvPr/>
          </p:nvGrpSpPr>
          <p:grpSpPr>
            <a:xfrm>
              <a:off x="3803923" y="1467019"/>
              <a:ext cx="303707" cy="792000"/>
              <a:chOff x="2323306" y="2203133"/>
              <a:chExt cx="979488" cy="2554287"/>
            </a:xfrm>
            <a:solidFill>
              <a:sysClr val="window" lastClr="FFFFFF">
                <a:lumMod val="75000"/>
              </a:sysClr>
            </a:solidFill>
          </p:grpSpPr>
          <p:sp>
            <p:nvSpPr>
              <p:cNvPr id="231"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32"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04" name="Group 6"/>
            <p:cNvGrpSpPr>
              <a:grpSpLocks noChangeAspect="1"/>
            </p:cNvGrpSpPr>
            <p:nvPr/>
          </p:nvGrpSpPr>
          <p:grpSpPr>
            <a:xfrm>
              <a:off x="4153219" y="1467019"/>
              <a:ext cx="303707" cy="792000"/>
              <a:chOff x="2323306" y="2203133"/>
              <a:chExt cx="979488" cy="2554287"/>
            </a:xfrm>
            <a:solidFill>
              <a:sysClr val="window" lastClr="FFFFFF">
                <a:lumMod val="75000"/>
              </a:sysClr>
            </a:solidFill>
          </p:grpSpPr>
          <p:sp>
            <p:nvSpPr>
              <p:cNvPr id="229"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30"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05" name="Group 7"/>
            <p:cNvGrpSpPr>
              <a:grpSpLocks noChangeAspect="1"/>
            </p:cNvGrpSpPr>
            <p:nvPr/>
          </p:nvGrpSpPr>
          <p:grpSpPr>
            <a:xfrm>
              <a:off x="4500824" y="1467019"/>
              <a:ext cx="303707" cy="792000"/>
              <a:chOff x="2323306" y="2203133"/>
              <a:chExt cx="979488" cy="2554287"/>
            </a:xfrm>
            <a:solidFill>
              <a:sysClr val="window" lastClr="FFFFFF">
                <a:lumMod val="75000"/>
              </a:sysClr>
            </a:solidFill>
          </p:grpSpPr>
          <p:sp>
            <p:nvSpPr>
              <p:cNvPr id="227"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28"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06" name="Group 8"/>
            <p:cNvGrpSpPr>
              <a:grpSpLocks noChangeAspect="1"/>
            </p:cNvGrpSpPr>
            <p:nvPr/>
          </p:nvGrpSpPr>
          <p:grpSpPr>
            <a:xfrm>
              <a:off x="4848430" y="1467019"/>
              <a:ext cx="303707" cy="792000"/>
              <a:chOff x="2323306" y="2203133"/>
              <a:chExt cx="979488" cy="2554287"/>
            </a:xfrm>
            <a:solidFill>
              <a:sysClr val="window" lastClr="FFFFFF">
                <a:lumMod val="75000"/>
              </a:sysClr>
            </a:solidFill>
          </p:grpSpPr>
          <p:sp>
            <p:nvSpPr>
              <p:cNvPr id="225"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26"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07" name="Group 9"/>
            <p:cNvGrpSpPr>
              <a:grpSpLocks noChangeAspect="1"/>
            </p:cNvGrpSpPr>
            <p:nvPr/>
          </p:nvGrpSpPr>
          <p:grpSpPr>
            <a:xfrm>
              <a:off x="5196036" y="1467019"/>
              <a:ext cx="303707" cy="792000"/>
              <a:chOff x="2323306" y="2203133"/>
              <a:chExt cx="979488" cy="2554287"/>
            </a:xfrm>
            <a:solidFill>
              <a:sysClr val="window" lastClr="FFFFFF">
                <a:lumMod val="75000"/>
              </a:sysClr>
            </a:solidFill>
          </p:grpSpPr>
          <p:sp>
            <p:nvSpPr>
              <p:cNvPr id="223"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24"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08" name="Group 10"/>
            <p:cNvGrpSpPr>
              <a:grpSpLocks noChangeAspect="1"/>
            </p:cNvGrpSpPr>
            <p:nvPr/>
          </p:nvGrpSpPr>
          <p:grpSpPr>
            <a:xfrm>
              <a:off x="5543642" y="1467019"/>
              <a:ext cx="303707" cy="792000"/>
              <a:chOff x="2323306" y="2203133"/>
              <a:chExt cx="979488" cy="2554287"/>
            </a:xfrm>
            <a:solidFill>
              <a:sysClr val="window" lastClr="FFFFFF">
                <a:lumMod val="75000"/>
              </a:sysClr>
            </a:solidFill>
          </p:grpSpPr>
          <p:sp>
            <p:nvSpPr>
              <p:cNvPr id="221"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22"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09" name="Group 11"/>
            <p:cNvGrpSpPr>
              <a:grpSpLocks noChangeAspect="1"/>
            </p:cNvGrpSpPr>
            <p:nvPr/>
          </p:nvGrpSpPr>
          <p:grpSpPr>
            <a:xfrm>
              <a:off x="5892938" y="1467019"/>
              <a:ext cx="303707" cy="792000"/>
              <a:chOff x="2323306" y="2203133"/>
              <a:chExt cx="979488" cy="2554287"/>
            </a:xfrm>
            <a:solidFill>
              <a:sysClr val="window" lastClr="FFFFFF">
                <a:lumMod val="75000"/>
              </a:sysClr>
            </a:solidFill>
          </p:grpSpPr>
          <p:sp>
            <p:nvSpPr>
              <p:cNvPr id="219"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20"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10" name="Group 12"/>
            <p:cNvGrpSpPr>
              <a:grpSpLocks noChangeAspect="1"/>
            </p:cNvGrpSpPr>
            <p:nvPr/>
          </p:nvGrpSpPr>
          <p:grpSpPr>
            <a:xfrm>
              <a:off x="6240543" y="1467019"/>
              <a:ext cx="303707" cy="792000"/>
              <a:chOff x="2323306" y="2203133"/>
              <a:chExt cx="979488" cy="2554287"/>
            </a:xfrm>
            <a:solidFill>
              <a:sysClr val="window" lastClr="FFFFFF">
                <a:lumMod val="75000"/>
              </a:sysClr>
            </a:solidFill>
          </p:grpSpPr>
          <p:sp>
            <p:nvSpPr>
              <p:cNvPr id="217"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18"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11" name="Group 13"/>
            <p:cNvGrpSpPr>
              <a:grpSpLocks noChangeAspect="1"/>
            </p:cNvGrpSpPr>
            <p:nvPr/>
          </p:nvGrpSpPr>
          <p:grpSpPr>
            <a:xfrm>
              <a:off x="6588149" y="1467019"/>
              <a:ext cx="303707" cy="792000"/>
              <a:chOff x="2323306" y="2203133"/>
              <a:chExt cx="979488" cy="2554287"/>
            </a:xfrm>
            <a:solidFill>
              <a:sysClr val="window" lastClr="FFFFFF">
                <a:lumMod val="75000"/>
              </a:sysClr>
            </a:solidFill>
          </p:grpSpPr>
          <p:sp>
            <p:nvSpPr>
              <p:cNvPr id="215"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16"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12" name="Group 14"/>
            <p:cNvGrpSpPr>
              <a:grpSpLocks noChangeAspect="1"/>
            </p:cNvGrpSpPr>
            <p:nvPr/>
          </p:nvGrpSpPr>
          <p:grpSpPr>
            <a:xfrm>
              <a:off x="6935755" y="1467019"/>
              <a:ext cx="303707" cy="792000"/>
              <a:chOff x="2323306" y="2203133"/>
              <a:chExt cx="979488" cy="2554287"/>
            </a:xfrm>
            <a:solidFill>
              <a:sysClr val="window" lastClr="FFFFFF">
                <a:lumMod val="75000"/>
              </a:sysClr>
            </a:solidFill>
          </p:grpSpPr>
          <p:sp>
            <p:nvSpPr>
              <p:cNvPr id="213"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14"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grpSp>
        <p:nvGrpSpPr>
          <p:cNvPr id="233" name="Group 35"/>
          <p:cNvGrpSpPr/>
          <p:nvPr/>
        </p:nvGrpSpPr>
        <p:grpSpPr>
          <a:xfrm>
            <a:off x="915587" y="4767557"/>
            <a:ext cx="3435539" cy="792000"/>
            <a:chOff x="3803923" y="1467019"/>
            <a:chExt cx="3435539" cy="792000"/>
          </a:xfrm>
        </p:grpSpPr>
        <p:grpSp>
          <p:nvGrpSpPr>
            <p:cNvPr id="234" name="Group 36"/>
            <p:cNvGrpSpPr>
              <a:grpSpLocks noChangeAspect="1"/>
            </p:cNvGrpSpPr>
            <p:nvPr/>
          </p:nvGrpSpPr>
          <p:grpSpPr>
            <a:xfrm>
              <a:off x="3803923" y="1467019"/>
              <a:ext cx="303707" cy="792000"/>
              <a:chOff x="2323306" y="2203133"/>
              <a:chExt cx="979488" cy="2554287"/>
            </a:xfrm>
            <a:solidFill>
              <a:sysClr val="window" lastClr="FFFFFF">
                <a:lumMod val="75000"/>
              </a:sysClr>
            </a:solidFill>
          </p:grpSpPr>
          <p:sp>
            <p:nvSpPr>
              <p:cNvPr id="262"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63"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35" name="Group 37"/>
            <p:cNvGrpSpPr>
              <a:grpSpLocks noChangeAspect="1"/>
            </p:cNvGrpSpPr>
            <p:nvPr/>
          </p:nvGrpSpPr>
          <p:grpSpPr>
            <a:xfrm>
              <a:off x="4153219" y="1467019"/>
              <a:ext cx="303707" cy="792000"/>
              <a:chOff x="2323306" y="2203133"/>
              <a:chExt cx="979488" cy="2554287"/>
            </a:xfrm>
            <a:solidFill>
              <a:sysClr val="window" lastClr="FFFFFF">
                <a:lumMod val="75000"/>
              </a:sysClr>
            </a:solidFill>
          </p:grpSpPr>
          <p:sp>
            <p:nvSpPr>
              <p:cNvPr id="260"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61"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36" name="Group 38"/>
            <p:cNvGrpSpPr>
              <a:grpSpLocks noChangeAspect="1"/>
            </p:cNvGrpSpPr>
            <p:nvPr/>
          </p:nvGrpSpPr>
          <p:grpSpPr>
            <a:xfrm>
              <a:off x="4500824" y="1467019"/>
              <a:ext cx="303707" cy="792000"/>
              <a:chOff x="2323306" y="2203133"/>
              <a:chExt cx="979488" cy="2554287"/>
            </a:xfrm>
            <a:solidFill>
              <a:sysClr val="window" lastClr="FFFFFF">
                <a:lumMod val="75000"/>
              </a:sysClr>
            </a:solidFill>
          </p:grpSpPr>
          <p:sp>
            <p:nvSpPr>
              <p:cNvPr id="25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59"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37" name="Group 39"/>
            <p:cNvGrpSpPr>
              <a:grpSpLocks noChangeAspect="1"/>
            </p:cNvGrpSpPr>
            <p:nvPr/>
          </p:nvGrpSpPr>
          <p:grpSpPr>
            <a:xfrm>
              <a:off x="4848430" y="1467019"/>
              <a:ext cx="303707" cy="792000"/>
              <a:chOff x="2323306" y="2203133"/>
              <a:chExt cx="979488" cy="2554287"/>
            </a:xfrm>
            <a:solidFill>
              <a:sysClr val="window" lastClr="FFFFFF">
                <a:lumMod val="75000"/>
              </a:sysClr>
            </a:solidFill>
          </p:grpSpPr>
          <p:sp>
            <p:nvSpPr>
              <p:cNvPr id="256"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57"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38" name="Group 40"/>
            <p:cNvGrpSpPr>
              <a:grpSpLocks noChangeAspect="1"/>
            </p:cNvGrpSpPr>
            <p:nvPr/>
          </p:nvGrpSpPr>
          <p:grpSpPr>
            <a:xfrm>
              <a:off x="5196036" y="1467019"/>
              <a:ext cx="303707" cy="792000"/>
              <a:chOff x="2323306" y="2203133"/>
              <a:chExt cx="979488" cy="2554287"/>
            </a:xfrm>
            <a:solidFill>
              <a:sysClr val="window" lastClr="FFFFFF">
                <a:lumMod val="75000"/>
              </a:sysClr>
            </a:solidFill>
          </p:grpSpPr>
          <p:sp>
            <p:nvSpPr>
              <p:cNvPr id="254"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55"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39" name="Group 41"/>
            <p:cNvGrpSpPr>
              <a:grpSpLocks noChangeAspect="1"/>
            </p:cNvGrpSpPr>
            <p:nvPr/>
          </p:nvGrpSpPr>
          <p:grpSpPr>
            <a:xfrm>
              <a:off x="5543642" y="1467019"/>
              <a:ext cx="303707" cy="792000"/>
              <a:chOff x="2323306" y="2203133"/>
              <a:chExt cx="979488" cy="2554287"/>
            </a:xfrm>
            <a:solidFill>
              <a:sysClr val="window" lastClr="FFFFFF">
                <a:lumMod val="75000"/>
              </a:sysClr>
            </a:solidFill>
          </p:grpSpPr>
          <p:sp>
            <p:nvSpPr>
              <p:cNvPr id="252"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53"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40" name="Group 42"/>
            <p:cNvGrpSpPr>
              <a:grpSpLocks noChangeAspect="1"/>
            </p:cNvGrpSpPr>
            <p:nvPr/>
          </p:nvGrpSpPr>
          <p:grpSpPr>
            <a:xfrm>
              <a:off x="5892938" y="1467019"/>
              <a:ext cx="303707" cy="792000"/>
              <a:chOff x="2323306" y="2203133"/>
              <a:chExt cx="979488" cy="2554287"/>
            </a:xfrm>
            <a:solidFill>
              <a:sysClr val="window" lastClr="FFFFFF">
                <a:lumMod val="75000"/>
              </a:sysClr>
            </a:solidFill>
          </p:grpSpPr>
          <p:sp>
            <p:nvSpPr>
              <p:cNvPr id="250"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51"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41" name="Group 43"/>
            <p:cNvGrpSpPr>
              <a:grpSpLocks noChangeAspect="1"/>
            </p:cNvGrpSpPr>
            <p:nvPr/>
          </p:nvGrpSpPr>
          <p:grpSpPr>
            <a:xfrm>
              <a:off x="6240543" y="1467019"/>
              <a:ext cx="303707" cy="792000"/>
              <a:chOff x="2323306" y="2203133"/>
              <a:chExt cx="979488" cy="2554287"/>
            </a:xfrm>
            <a:solidFill>
              <a:sysClr val="window" lastClr="FFFFFF">
                <a:lumMod val="75000"/>
              </a:sysClr>
            </a:solidFill>
          </p:grpSpPr>
          <p:sp>
            <p:nvSpPr>
              <p:cNvPr id="24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49"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42" name="Group 44"/>
            <p:cNvGrpSpPr>
              <a:grpSpLocks noChangeAspect="1"/>
            </p:cNvGrpSpPr>
            <p:nvPr/>
          </p:nvGrpSpPr>
          <p:grpSpPr>
            <a:xfrm>
              <a:off x="6588149" y="1467019"/>
              <a:ext cx="303707" cy="792000"/>
              <a:chOff x="2323306" y="2203133"/>
              <a:chExt cx="979488" cy="2554287"/>
            </a:xfrm>
            <a:solidFill>
              <a:sysClr val="window" lastClr="FFFFFF">
                <a:lumMod val="75000"/>
              </a:sysClr>
            </a:solidFill>
          </p:grpSpPr>
          <p:sp>
            <p:nvSpPr>
              <p:cNvPr id="246"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47"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43" name="Group 45"/>
            <p:cNvGrpSpPr>
              <a:grpSpLocks noChangeAspect="1"/>
            </p:cNvGrpSpPr>
            <p:nvPr/>
          </p:nvGrpSpPr>
          <p:grpSpPr>
            <a:xfrm>
              <a:off x="6935755" y="1467019"/>
              <a:ext cx="303707" cy="792000"/>
              <a:chOff x="2323306" y="2203133"/>
              <a:chExt cx="979488" cy="2554287"/>
            </a:xfrm>
            <a:solidFill>
              <a:sysClr val="window" lastClr="FFFFFF">
                <a:lumMod val="75000"/>
              </a:sysClr>
            </a:solidFill>
          </p:grpSpPr>
          <p:sp>
            <p:nvSpPr>
              <p:cNvPr id="244"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45"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graphicFrame>
        <p:nvGraphicFramePr>
          <p:cNvPr id="264" name="Chart 66"/>
          <p:cNvGraphicFramePr>
            <a:graphicFrameLocks noChangeAspect="1"/>
          </p:cNvGraphicFramePr>
          <p:nvPr>
            <p:extLst>
              <p:ext uri="{D42A27DB-BD31-4B8C-83A1-F6EECF244321}">
                <p14:modId xmlns:p14="http://schemas.microsoft.com/office/powerpoint/2010/main" val="717118650"/>
              </p:ext>
            </p:extLst>
          </p:nvPr>
        </p:nvGraphicFramePr>
        <p:xfrm>
          <a:off x="4280306" y="3055681"/>
          <a:ext cx="1587618" cy="1252291"/>
        </p:xfrm>
        <a:graphic>
          <a:graphicData uri="http://schemas.openxmlformats.org/drawingml/2006/chart">
            <c:chart xmlns:c="http://schemas.openxmlformats.org/drawingml/2006/chart" xmlns:r="http://schemas.openxmlformats.org/officeDocument/2006/relationships" r:id="rId2"/>
          </a:graphicData>
        </a:graphic>
      </p:graphicFrame>
      <p:sp>
        <p:nvSpPr>
          <p:cNvPr id="265" name="TextBox 264"/>
          <p:cNvSpPr txBox="1">
            <a:spLocks noChangeAspect="1"/>
          </p:cNvSpPr>
          <p:nvPr/>
        </p:nvSpPr>
        <p:spPr>
          <a:xfrm>
            <a:off x="4608686" y="4091282"/>
            <a:ext cx="968807" cy="400110"/>
          </a:xfrm>
          <a:prstGeom prst="rect">
            <a:avLst/>
          </a:prstGeom>
          <a:noFill/>
        </p:spPr>
        <p:txBody>
          <a:bodyPr wrap="square" rtlCol="0">
            <a:spAutoFit/>
          </a:bodyPr>
          <a:lstStyle/>
          <a:p>
            <a:pPr algn="ctr" fontAlgn="auto">
              <a:spcBef>
                <a:spcPts val="0"/>
              </a:spcBef>
              <a:spcAft>
                <a:spcPts val="0"/>
              </a:spcAft>
            </a:pPr>
            <a:r>
              <a:rPr lang="id-ID" sz="2000" b="1" dirty="0" smtClean="0">
                <a:solidFill>
                  <a:prstClr val="white">
                    <a:lumMod val="65000"/>
                  </a:prstClr>
                </a:solidFill>
                <a:latin typeface="Calibri" panose="020F0502020204030204"/>
                <a:ea typeface="Roboto" panose="02000000000000000000" pitchFamily="2" charset="0"/>
              </a:rPr>
              <a:t>40%</a:t>
            </a:r>
            <a:endParaRPr lang="id-ID" sz="2000" b="1" dirty="0">
              <a:solidFill>
                <a:prstClr val="white">
                  <a:lumMod val="65000"/>
                </a:prstClr>
              </a:solidFill>
              <a:latin typeface="Calibri" panose="020F0502020204030204"/>
              <a:ea typeface="Roboto" panose="02000000000000000000" pitchFamily="2" charset="0"/>
            </a:endParaRPr>
          </a:p>
        </p:txBody>
      </p:sp>
      <p:graphicFrame>
        <p:nvGraphicFramePr>
          <p:cNvPr id="266" name="Chart 68"/>
          <p:cNvGraphicFramePr>
            <a:graphicFrameLocks noChangeAspect="1"/>
          </p:cNvGraphicFramePr>
          <p:nvPr>
            <p:extLst>
              <p:ext uri="{D42A27DB-BD31-4B8C-83A1-F6EECF244321}">
                <p14:modId xmlns:p14="http://schemas.microsoft.com/office/powerpoint/2010/main" val="3435332463"/>
              </p:ext>
            </p:extLst>
          </p:nvPr>
        </p:nvGraphicFramePr>
        <p:xfrm>
          <a:off x="4275441" y="4549833"/>
          <a:ext cx="1587618" cy="1252291"/>
        </p:xfrm>
        <a:graphic>
          <a:graphicData uri="http://schemas.openxmlformats.org/drawingml/2006/chart">
            <c:chart xmlns:c="http://schemas.openxmlformats.org/drawingml/2006/chart" xmlns:r="http://schemas.openxmlformats.org/officeDocument/2006/relationships" r:id="rId3"/>
          </a:graphicData>
        </a:graphic>
      </p:graphicFrame>
      <p:sp>
        <p:nvSpPr>
          <p:cNvPr id="267" name="TextBox 266"/>
          <p:cNvSpPr txBox="1">
            <a:spLocks noChangeAspect="1"/>
          </p:cNvSpPr>
          <p:nvPr/>
        </p:nvSpPr>
        <p:spPr>
          <a:xfrm>
            <a:off x="4603821" y="5585434"/>
            <a:ext cx="968807" cy="400110"/>
          </a:xfrm>
          <a:prstGeom prst="rect">
            <a:avLst/>
          </a:prstGeom>
          <a:noFill/>
        </p:spPr>
        <p:txBody>
          <a:bodyPr wrap="square" rtlCol="0">
            <a:spAutoFit/>
          </a:bodyPr>
          <a:lstStyle/>
          <a:p>
            <a:pPr algn="ctr" fontAlgn="auto">
              <a:spcBef>
                <a:spcPts val="0"/>
              </a:spcBef>
              <a:spcAft>
                <a:spcPts val="0"/>
              </a:spcAft>
            </a:pPr>
            <a:r>
              <a:rPr lang="id-ID" sz="2000" b="1" dirty="0" smtClean="0">
                <a:solidFill>
                  <a:prstClr val="white">
                    <a:lumMod val="65000"/>
                  </a:prstClr>
                </a:solidFill>
                <a:latin typeface="Calibri" panose="020F0502020204030204"/>
                <a:ea typeface="Roboto" panose="02000000000000000000" pitchFamily="2" charset="0"/>
              </a:rPr>
              <a:t>60%</a:t>
            </a:r>
            <a:endParaRPr lang="id-ID" sz="2000" b="1" dirty="0">
              <a:solidFill>
                <a:prstClr val="white">
                  <a:lumMod val="65000"/>
                </a:prstClr>
              </a:solidFill>
              <a:latin typeface="Calibri" panose="020F0502020204030204"/>
              <a:ea typeface="Roboto" panose="02000000000000000000" pitchFamily="2" charset="0"/>
            </a:endParaRPr>
          </a:p>
        </p:txBody>
      </p:sp>
      <p:grpSp>
        <p:nvGrpSpPr>
          <p:cNvPr id="268" name="Group 70"/>
          <p:cNvGrpSpPr/>
          <p:nvPr/>
        </p:nvGrpSpPr>
        <p:grpSpPr>
          <a:xfrm>
            <a:off x="3000396" y="3245120"/>
            <a:ext cx="1346524" cy="792000"/>
            <a:chOff x="5892938" y="1467019"/>
            <a:chExt cx="1346524" cy="792000"/>
          </a:xfrm>
          <a:solidFill>
            <a:srgbClr val="202F3D"/>
          </a:solidFill>
        </p:grpSpPr>
        <p:grpSp>
          <p:nvGrpSpPr>
            <p:cNvPr id="269" name="Group 71"/>
            <p:cNvGrpSpPr>
              <a:grpSpLocks noChangeAspect="1"/>
            </p:cNvGrpSpPr>
            <p:nvPr/>
          </p:nvGrpSpPr>
          <p:grpSpPr>
            <a:xfrm>
              <a:off x="5892938" y="1467019"/>
              <a:ext cx="303707" cy="792000"/>
              <a:chOff x="2323306" y="2203133"/>
              <a:chExt cx="979488" cy="2554287"/>
            </a:xfrm>
            <a:grpFill/>
          </p:grpSpPr>
          <p:sp>
            <p:nvSpPr>
              <p:cNvPr id="279"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80"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70" name="Group 72"/>
            <p:cNvGrpSpPr>
              <a:grpSpLocks noChangeAspect="1"/>
            </p:cNvGrpSpPr>
            <p:nvPr/>
          </p:nvGrpSpPr>
          <p:grpSpPr>
            <a:xfrm>
              <a:off x="6240543" y="1467019"/>
              <a:ext cx="303707" cy="792000"/>
              <a:chOff x="2323306" y="2203133"/>
              <a:chExt cx="979488" cy="2554287"/>
            </a:xfrm>
            <a:grpFill/>
          </p:grpSpPr>
          <p:sp>
            <p:nvSpPr>
              <p:cNvPr id="277"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78"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71" name="Group 73"/>
            <p:cNvGrpSpPr>
              <a:grpSpLocks noChangeAspect="1"/>
            </p:cNvGrpSpPr>
            <p:nvPr/>
          </p:nvGrpSpPr>
          <p:grpSpPr>
            <a:xfrm>
              <a:off x="6588149" y="1467019"/>
              <a:ext cx="303707" cy="792000"/>
              <a:chOff x="2323306" y="2203133"/>
              <a:chExt cx="979488" cy="2554287"/>
            </a:xfrm>
            <a:grpFill/>
          </p:grpSpPr>
          <p:sp>
            <p:nvSpPr>
              <p:cNvPr id="275"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76"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72" name="Group 74"/>
            <p:cNvGrpSpPr>
              <a:grpSpLocks noChangeAspect="1"/>
            </p:cNvGrpSpPr>
            <p:nvPr/>
          </p:nvGrpSpPr>
          <p:grpSpPr>
            <a:xfrm>
              <a:off x="6935755" y="1467019"/>
              <a:ext cx="303707" cy="792000"/>
              <a:chOff x="2323306" y="2203133"/>
              <a:chExt cx="979488" cy="2554287"/>
            </a:xfrm>
            <a:grpFill/>
          </p:grpSpPr>
          <p:sp>
            <p:nvSpPr>
              <p:cNvPr id="273"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74"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grpSp>
        <p:nvGrpSpPr>
          <p:cNvPr id="281" name="Group 83"/>
          <p:cNvGrpSpPr/>
          <p:nvPr/>
        </p:nvGrpSpPr>
        <p:grpSpPr>
          <a:xfrm>
            <a:off x="2311093" y="4761951"/>
            <a:ext cx="2043426" cy="792000"/>
            <a:chOff x="1864825" y="534308"/>
            <a:chExt cx="2043426" cy="792000"/>
          </a:xfrm>
          <a:solidFill>
            <a:srgbClr val="F95647"/>
          </a:solidFill>
        </p:grpSpPr>
        <p:grpSp>
          <p:nvGrpSpPr>
            <p:cNvPr id="282" name="Group 84"/>
            <p:cNvGrpSpPr>
              <a:grpSpLocks noChangeAspect="1"/>
            </p:cNvGrpSpPr>
            <p:nvPr/>
          </p:nvGrpSpPr>
          <p:grpSpPr>
            <a:xfrm>
              <a:off x="1864825" y="534308"/>
              <a:ext cx="303707" cy="792000"/>
              <a:chOff x="2323306" y="2203133"/>
              <a:chExt cx="979488" cy="2554287"/>
            </a:xfrm>
            <a:grpFill/>
          </p:grpSpPr>
          <p:sp>
            <p:nvSpPr>
              <p:cNvPr id="29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99"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83" name="Group 85"/>
            <p:cNvGrpSpPr>
              <a:grpSpLocks noChangeAspect="1"/>
            </p:cNvGrpSpPr>
            <p:nvPr/>
          </p:nvGrpSpPr>
          <p:grpSpPr>
            <a:xfrm>
              <a:off x="2212431" y="534308"/>
              <a:ext cx="303707" cy="792000"/>
              <a:chOff x="2323306" y="2203133"/>
              <a:chExt cx="979488" cy="2554287"/>
            </a:xfrm>
            <a:grpFill/>
          </p:grpSpPr>
          <p:sp>
            <p:nvSpPr>
              <p:cNvPr id="296"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97"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84" name="Group 86"/>
            <p:cNvGrpSpPr>
              <a:grpSpLocks noChangeAspect="1"/>
            </p:cNvGrpSpPr>
            <p:nvPr/>
          </p:nvGrpSpPr>
          <p:grpSpPr>
            <a:xfrm>
              <a:off x="2561727" y="534308"/>
              <a:ext cx="303707" cy="792000"/>
              <a:chOff x="2323306" y="2203133"/>
              <a:chExt cx="979488" cy="2554287"/>
            </a:xfrm>
            <a:grpFill/>
          </p:grpSpPr>
          <p:sp>
            <p:nvSpPr>
              <p:cNvPr id="294"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95"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85" name="Group 87"/>
            <p:cNvGrpSpPr>
              <a:grpSpLocks noChangeAspect="1"/>
            </p:cNvGrpSpPr>
            <p:nvPr/>
          </p:nvGrpSpPr>
          <p:grpSpPr>
            <a:xfrm>
              <a:off x="2909332" y="534308"/>
              <a:ext cx="303707" cy="792000"/>
              <a:chOff x="2323306" y="2203133"/>
              <a:chExt cx="979488" cy="2554287"/>
            </a:xfrm>
            <a:grpFill/>
          </p:grpSpPr>
          <p:sp>
            <p:nvSpPr>
              <p:cNvPr id="292"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93"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86" name="Group 88"/>
            <p:cNvGrpSpPr>
              <a:grpSpLocks noChangeAspect="1"/>
            </p:cNvGrpSpPr>
            <p:nvPr/>
          </p:nvGrpSpPr>
          <p:grpSpPr>
            <a:xfrm>
              <a:off x="3256938" y="534308"/>
              <a:ext cx="303707" cy="792000"/>
              <a:chOff x="2323306" y="2203133"/>
              <a:chExt cx="979488" cy="2554287"/>
            </a:xfrm>
            <a:grpFill/>
          </p:grpSpPr>
          <p:sp>
            <p:nvSpPr>
              <p:cNvPr id="290"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91"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287" name="Group 89"/>
            <p:cNvGrpSpPr>
              <a:grpSpLocks noChangeAspect="1"/>
            </p:cNvGrpSpPr>
            <p:nvPr/>
          </p:nvGrpSpPr>
          <p:grpSpPr>
            <a:xfrm>
              <a:off x="3604544" y="534308"/>
              <a:ext cx="303707" cy="792000"/>
              <a:chOff x="2323306" y="2203133"/>
              <a:chExt cx="979488" cy="2554287"/>
            </a:xfrm>
            <a:grpFill/>
          </p:grpSpPr>
          <p:sp>
            <p:nvSpPr>
              <p:cNvPr id="28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289"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graphicFrame>
        <p:nvGraphicFramePr>
          <p:cNvPr id="300" name="Chart 102"/>
          <p:cNvGraphicFramePr>
            <a:graphicFrameLocks noChangeAspect="1"/>
          </p:cNvGraphicFramePr>
          <p:nvPr>
            <p:extLst>
              <p:ext uri="{D42A27DB-BD31-4B8C-83A1-F6EECF244321}">
                <p14:modId xmlns:p14="http://schemas.microsoft.com/office/powerpoint/2010/main" val="1456849191"/>
              </p:ext>
            </p:extLst>
          </p:nvPr>
        </p:nvGraphicFramePr>
        <p:xfrm>
          <a:off x="5992990" y="3055681"/>
          <a:ext cx="1587618" cy="1252291"/>
        </p:xfrm>
        <a:graphic>
          <a:graphicData uri="http://schemas.openxmlformats.org/drawingml/2006/chart">
            <c:chart xmlns:c="http://schemas.openxmlformats.org/drawingml/2006/chart" xmlns:r="http://schemas.openxmlformats.org/officeDocument/2006/relationships" r:id="rId4"/>
          </a:graphicData>
        </a:graphic>
      </p:graphicFrame>
      <p:sp>
        <p:nvSpPr>
          <p:cNvPr id="301" name="TextBox 300"/>
          <p:cNvSpPr txBox="1">
            <a:spLocks noChangeAspect="1"/>
          </p:cNvSpPr>
          <p:nvPr/>
        </p:nvSpPr>
        <p:spPr>
          <a:xfrm>
            <a:off x="6321370" y="4091282"/>
            <a:ext cx="968807" cy="400110"/>
          </a:xfrm>
          <a:prstGeom prst="rect">
            <a:avLst/>
          </a:prstGeom>
          <a:noFill/>
        </p:spPr>
        <p:txBody>
          <a:bodyPr wrap="square" rtlCol="0">
            <a:spAutoFit/>
          </a:bodyPr>
          <a:lstStyle/>
          <a:p>
            <a:pPr algn="ctr" fontAlgn="auto">
              <a:spcBef>
                <a:spcPts val="0"/>
              </a:spcBef>
              <a:spcAft>
                <a:spcPts val="0"/>
              </a:spcAft>
            </a:pPr>
            <a:r>
              <a:rPr lang="id-ID" sz="2000" b="1" dirty="0" smtClean="0">
                <a:solidFill>
                  <a:prstClr val="white">
                    <a:lumMod val="65000"/>
                  </a:prstClr>
                </a:solidFill>
                <a:latin typeface="Calibri" panose="020F0502020204030204"/>
                <a:ea typeface="Roboto" panose="02000000000000000000" pitchFamily="2" charset="0"/>
              </a:rPr>
              <a:t>60%</a:t>
            </a:r>
            <a:endParaRPr lang="id-ID" sz="2000" b="1" dirty="0">
              <a:solidFill>
                <a:prstClr val="white">
                  <a:lumMod val="65000"/>
                </a:prstClr>
              </a:solidFill>
              <a:latin typeface="Calibri" panose="020F0502020204030204"/>
              <a:ea typeface="Roboto" panose="02000000000000000000" pitchFamily="2" charset="0"/>
            </a:endParaRPr>
          </a:p>
        </p:txBody>
      </p:sp>
      <p:graphicFrame>
        <p:nvGraphicFramePr>
          <p:cNvPr id="302" name="Chart 104"/>
          <p:cNvGraphicFramePr>
            <a:graphicFrameLocks noChangeAspect="1"/>
          </p:cNvGraphicFramePr>
          <p:nvPr>
            <p:extLst>
              <p:ext uri="{D42A27DB-BD31-4B8C-83A1-F6EECF244321}">
                <p14:modId xmlns:p14="http://schemas.microsoft.com/office/powerpoint/2010/main" val="3499932625"/>
              </p:ext>
            </p:extLst>
          </p:nvPr>
        </p:nvGraphicFramePr>
        <p:xfrm>
          <a:off x="5988125" y="4549833"/>
          <a:ext cx="1587618" cy="1252291"/>
        </p:xfrm>
        <a:graphic>
          <a:graphicData uri="http://schemas.openxmlformats.org/drawingml/2006/chart">
            <c:chart xmlns:c="http://schemas.openxmlformats.org/drawingml/2006/chart" xmlns:r="http://schemas.openxmlformats.org/officeDocument/2006/relationships" r:id="rId5"/>
          </a:graphicData>
        </a:graphic>
      </p:graphicFrame>
      <p:sp>
        <p:nvSpPr>
          <p:cNvPr id="303" name="TextBox 302"/>
          <p:cNvSpPr txBox="1">
            <a:spLocks noChangeAspect="1"/>
          </p:cNvSpPr>
          <p:nvPr/>
        </p:nvSpPr>
        <p:spPr>
          <a:xfrm>
            <a:off x="6316505" y="5585434"/>
            <a:ext cx="968807" cy="400110"/>
          </a:xfrm>
          <a:prstGeom prst="rect">
            <a:avLst/>
          </a:prstGeom>
          <a:noFill/>
        </p:spPr>
        <p:txBody>
          <a:bodyPr wrap="square" rtlCol="0">
            <a:spAutoFit/>
          </a:bodyPr>
          <a:lstStyle/>
          <a:p>
            <a:pPr algn="ctr" fontAlgn="auto">
              <a:spcBef>
                <a:spcPts val="0"/>
              </a:spcBef>
              <a:spcAft>
                <a:spcPts val="0"/>
              </a:spcAft>
            </a:pPr>
            <a:r>
              <a:rPr lang="id-ID" sz="2000" b="1" dirty="0" smtClean="0">
                <a:solidFill>
                  <a:prstClr val="white">
                    <a:lumMod val="65000"/>
                  </a:prstClr>
                </a:solidFill>
                <a:latin typeface="Calibri" panose="020F0502020204030204"/>
                <a:ea typeface="Roboto" panose="02000000000000000000" pitchFamily="2" charset="0"/>
              </a:rPr>
              <a:t>40%</a:t>
            </a:r>
            <a:endParaRPr lang="id-ID" sz="2000" b="1" dirty="0">
              <a:solidFill>
                <a:prstClr val="white">
                  <a:lumMod val="65000"/>
                </a:prstClr>
              </a:solidFill>
              <a:latin typeface="Calibri" panose="020F0502020204030204"/>
              <a:ea typeface="Roboto" panose="02000000000000000000" pitchFamily="2" charset="0"/>
            </a:endParaRPr>
          </a:p>
        </p:txBody>
      </p:sp>
      <p:grpSp>
        <p:nvGrpSpPr>
          <p:cNvPr id="304" name="Group 106"/>
          <p:cNvGrpSpPr/>
          <p:nvPr/>
        </p:nvGrpSpPr>
        <p:grpSpPr>
          <a:xfrm>
            <a:off x="7422589" y="3305698"/>
            <a:ext cx="3822688" cy="819413"/>
            <a:chOff x="7422589" y="2144478"/>
            <a:chExt cx="3822688" cy="819413"/>
          </a:xfrm>
        </p:grpSpPr>
        <p:grpSp>
          <p:nvGrpSpPr>
            <p:cNvPr id="305" name="Group 107"/>
            <p:cNvGrpSpPr>
              <a:grpSpLocks noChangeAspect="1"/>
            </p:cNvGrpSpPr>
            <p:nvPr/>
          </p:nvGrpSpPr>
          <p:grpSpPr>
            <a:xfrm>
              <a:off x="7422589" y="2148162"/>
              <a:ext cx="357242" cy="813989"/>
              <a:chOff x="3672681" y="1899920"/>
              <a:chExt cx="1293813" cy="2947988"/>
            </a:xfrm>
            <a:solidFill>
              <a:sysClr val="window" lastClr="FFFFFF">
                <a:lumMod val="75000"/>
              </a:sysClr>
            </a:solidFill>
          </p:grpSpPr>
          <p:sp>
            <p:nvSpPr>
              <p:cNvPr id="333"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34"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06" name="Group 108"/>
            <p:cNvGrpSpPr>
              <a:grpSpLocks noChangeAspect="1"/>
            </p:cNvGrpSpPr>
            <p:nvPr/>
          </p:nvGrpSpPr>
          <p:grpSpPr>
            <a:xfrm>
              <a:off x="7802237" y="2144478"/>
              <a:ext cx="357242" cy="813989"/>
              <a:chOff x="3672681" y="1899920"/>
              <a:chExt cx="1293813" cy="2947988"/>
            </a:xfrm>
            <a:solidFill>
              <a:sysClr val="window" lastClr="FFFFFF">
                <a:lumMod val="75000"/>
              </a:sysClr>
            </a:solidFill>
          </p:grpSpPr>
          <p:sp>
            <p:nvSpPr>
              <p:cNvPr id="331"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32"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07" name="Group 109"/>
            <p:cNvGrpSpPr>
              <a:grpSpLocks noChangeAspect="1"/>
            </p:cNvGrpSpPr>
            <p:nvPr/>
          </p:nvGrpSpPr>
          <p:grpSpPr>
            <a:xfrm>
              <a:off x="8185710" y="2144478"/>
              <a:ext cx="357242" cy="813989"/>
              <a:chOff x="3672681" y="1899920"/>
              <a:chExt cx="1293813" cy="2947988"/>
            </a:xfrm>
            <a:solidFill>
              <a:sysClr val="window" lastClr="FFFFFF">
                <a:lumMod val="75000"/>
              </a:sysClr>
            </a:solidFill>
          </p:grpSpPr>
          <p:sp>
            <p:nvSpPr>
              <p:cNvPr id="329"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30"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08" name="Group 110"/>
            <p:cNvGrpSpPr>
              <a:grpSpLocks noChangeAspect="1"/>
            </p:cNvGrpSpPr>
            <p:nvPr/>
          </p:nvGrpSpPr>
          <p:grpSpPr>
            <a:xfrm>
              <a:off x="8576684" y="2144478"/>
              <a:ext cx="357242" cy="813989"/>
              <a:chOff x="3672681" y="1899920"/>
              <a:chExt cx="1293813" cy="2947988"/>
            </a:xfrm>
            <a:solidFill>
              <a:sysClr val="window" lastClr="FFFFFF">
                <a:lumMod val="75000"/>
              </a:sysClr>
            </a:solidFill>
          </p:grpSpPr>
          <p:sp>
            <p:nvSpPr>
              <p:cNvPr id="327"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28"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09" name="Group 111"/>
            <p:cNvGrpSpPr>
              <a:grpSpLocks noChangeAspect="1"/>
            </p:cNvGrpSpPr>
            <p:nvPr/>
          </p:nvGrpSpPr>
          <p:grpSpPr>
            <a:xfrm>
              <a:off x="8965548" y="2149902"/>
              <a:ext cx="357242" cy="813989"/>
              <a:chOff x="3672681" y="1899920"/>
              <a:chExt cx="1293813" cy="2947988"/>
            </a:xfrm>
            <a:solidFill>
              <a:sysClr val="window" lastClr="FFFFFF">
                <a:lumMod val="75000"/>
              </a:sysClr>
            </a:solidFill>
          </p:grpSpPr>
          <p:sp>
            <p:nvSpPr>
              <p:cNvPr id="325"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26"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10" name="Group 112"/>
            <p:cNvGrpSpPr>
              <a:grpSpLocks noChangeAspect="1"/>
            </p:cNvGrpSpPr>
            <p:nvPr/>
          </p:nvGrpSpPr>
          <p:grpSpPr>
            <a:xfrm>
              <a:off x="9345076" y="2148162"/>
              <a:ext cx="357242" cy="813989"/>
              <a:chOff x="3672681" y="1899920"/>
              <a:chExt cx="1293813" cy="2947988"/>
            </a:xfrm>
            <a:solidFill>
              <a:sysClr val="window" lastClr="FFFFFF">
                <a:lumMod val="75000"/>
              </a:sysClr>
            </a:solidFill>
          </p:grpSpPr>
          <p:sp>
            <p:nvSpPr>
              <p:cNvPr id="323"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24"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11" name="Group 113"/>
            <p:cNvGrpSpPr>
              <a:grpSpLocks noChangeAspect="1"/>
            </p:cNvGrpSpPr>
            <p:nvPr/>
          </p:nvGrpSpPr>
          <p:grpSpPr>
            <a:xfrm>
              <a:off x="9724724" y="2144478"/>
              <a:ext cx="357242" cy="813989"/>
              <a:chOff x="3672681" y="1899920"/>
              <a:chExt cx="1293813" cy="2947988"/>
            </a:xfrm>
            <a:solidFill>
              <a:sysClr val="window" lastClr="FFFFFF">
                <a:lumMod val="75000"/>
              </a:sysClr>
            </a:solidFill>
          </p:grpSpPr>
          <p:sp>
            <p:nvSpPr>
              <p:cNvPr id="321"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22"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12" name="Group 114"/>
            <p:cNvGrpSpPr>
              <a:grpSpLocks noChangeAspect="1"/>
            </p:cNvGrpSpPr>
            <p:nvPr/>
          </p:nvGrpSpPr>
          <p:grpSpPr>
            <a:xfrm>
              <a:off x="10108197" y="2144478"/>
              <a:ext cx="357242" cy="813989"/>
              <a:chOff x="3672681" y="1899920"/>
              <a:chExt cx="1293813" cy="2947988"/>
            </a:xfrm>
            <a:solidFill>
              <a:sysClr val="window" lastClr="FFFFFF">
                <a:lumMod val="75000"/>
              </a:sysClr>
            </a:solidFill>
          </p:grpSpPr>
          <p:sp>
            <p:nvSpPr>
              <p:cNvPr id="319"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20"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13" name="Group 115"/>
            <p:cNvGrpSpPr>
              <a:grpSpLocks noChangeAspect="1"/>
            </p:cNvGrpSpPr>
            <p:nvPr/>
          </p:nvGrpSpPr>
          <p:grpSpPr>
            <a:xfrm>
              <a:off x="10499171" y="2144478"/>
              <a:ext cx="357242" cy="813989"/>
              <a:chOff x="3672681" y="1899920"/>
              <a:chExt cx="1293813" cy="2947988"/>
            </a:xfrm>
            <a:solidFill>
              <a:sysClr val="window" lastClr="FFFFFF">
                <a:lumMod val="75000"/>
              </a:sysClr>
            </a:solidFill>
          </p:grpSpPr>
          <p:sp>
            <p:nvSpPr>
              <p:cNvPr id="317"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18"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14" name="Group 116"/>
            <p:cNvGrpSpPr>
              <a:grpSpLocks noChangeAspect="1"/>
            </p:cNvGrpSpPr>
            <p:nvPr/>
          </p:nvGrpSpPr>
          <p:grpSpPr>
            <a:xfrm>
              <a:off x="10888035" y="2149902"/>
              <a:ext cx="357242" cy="813989"/>
              <a:chOff x="3672681" y="1899920"/>
              <a:chExt cx="1293813" cy="2947988"/>
            </a:xfrm>
            <a:solidFill>
              <a:sysClr val="window" lastClr="FFFFFF">
                <a:lumMod val="75000"/>
              </a:sysClr>
            </a:solidFill>
          </p:grpSpPr>
          <p:sp>
            <p:nvSpPr>
              <p:cNvPr id="315"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16"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grpSp>
        <p:nvGrpSpPr>
          <p:cNvPr id="335" name="Group 137"/>
          <p:cNvGrpSpPr/>
          <p:nvPr/>
        </p:nvGrpSpPr>
        <p:grpSpPr>
          <a:xfrm>
            <a:off x="7411446" y="4760767"/>
            <a:ext cx="3822688" cy="819413"/>
            <a:chOff x="7422589" y="2144478"/>
            <a:chExt cx="3822688" cy="819413"/>
          </a:xfrm>
        </p:grpSpPr>
        <p:grpSp>
          <p:nvGrpSpPr>
            <p:cNvPr id="336" name="Group 138"/>
            <p:cNvGrpSpPr>
              <a:grpSpLocks noChangeAspect="1"/>
            </p:cNvGrpSpPr>
            <p:nvPr/>
          </p:nvGrpSpPr>
          <p:grpSpPr>
            <a:xfrm>
              <a:off x="7422589" y="2148162"/>
              <a:ext cx="357242" cy="813989"/>
              <a:chOff x="3672681" y="1899920"/>
              <a:chExt cx="1293813" cy="2947988"/>
            </a:xfrm>
            <a:solidFill>
              <a:sysClr val="window" lastClr="FFFFFF">
                <a:lumMod val="75000"/>
              </a:sysClr>
            </a:solidFill>
          </p:grpSpPr>
          <p:sp>
            <p:nvSpPr>
              <p:cNvPr id="364"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65"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37" name="Group 139"/>
            <p:cNvGrpSpPr>
              <a:grpSpLocks noChangeAspect="1"/>
            </p:cNvGrpSpPr>
            <p:nvPr/>
          </p:nvGrpSpPr>
          <p:grpSpPr>
            <a:xfrm>
              <a:off x="7802237" y="2144478"/>
              <a:ext cx="357242" cy="813989"/>
              <a:chOff x="3672681" y="1899920"/>
              <a:chExt cx="1293813" cy="2947988"/>
            </a:xfrm>
            <a:solidFill>
              <a:sysClr val="window" lastClr="FFFFFF">
                <a:lumMod val="75000"/>
              </a:sysClr>
            </a:solidFill>
          </p:grpSpPr>
          <p:sp>
            <p:nvSpPr>
              <p:cNvPr id="362"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63"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38" name="Group 140"/>
            <p:cNvGrpSpPr>
              <a:grpSpLocks noChangeAspect="1"/>
            </p:cNvGrpSpPr>
            <p:nvPr/>
          </p:nvGrpSpPr>
          <p:grpSpPr>
            <a:xfrm>
              <a:off x="8185710" y="2144478"/>
              <a:ext cx="357242" cy="813989"/>
              <a:chOff x="3672681" y="1899920"/>
              <a:chExt cx="1293813" cy="2947988"/>
            </a:xfrm>
            <a:solidFill>
              <a:sysClr val="window" lastClr="FFFFFF">
                <a:lumMod val="75000"/>
              </a:sysClr>
            </a:solidFill>
          </p:grpSpPr>
          <p:sp>
            <p:nvSpPr>
              <p:cNvPr id="360"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61"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39" name="Group 141"/>
            <p:cNvGrpSpPr>
              <a:grpSpLocks noChangeAspect="1"/>
            </p:cNvGrpSpPr>
            <p:nvPr/>
          </p:nvGrpSpPr>
          <p:grpSpPr>
            <a:xfrm>
              <a:off x="8576684" y="2144478"/>
              <a:ext cx="357242" cy="813989"/>
              <a:chOff x="3672681" y="1899920"/>
              <a:chExt cx="1293813" cy="2947988"/>
            </a:xfrm>
            <a:solidFill>
              <a:sysClr val="window" lastClr="FFFFFF">
                <a:lumMod val="75000"/>
              </a:sysClr>
            </a:solidFill>
          </p:grpSpPr>
          <p:sp>
            <p:nvSpPr>
              <p:cNvPr id="358"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59"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40" name="Group 142"/>
            <p:cNvGrpSpPr>
              <a:grpSpLocks noChangeAspect="1"/>
            </p:cNvGrpSpPr>
            <p:nvPr/>
          </p:nvGrpSpPr>
          <p:grpSpPr>
            <a:xfrm>
              <a:off x="8965548" y="2149902"/>
              <a:ext cx="357242" cy="813989"/>
              <a:chOff x="3672681" y="1899920"/>
              <a:chExt cx="1293813" cy="2947988"/>
            </a:xfrm>
            <a:solidFill>
              <a:sysClr val="window" lastClr="FFFFFF">
                <a:lumMod val="75000"/>
              </a:sysClr>
            </a:solidFill>
          </p:grpSpPr>
          <p:sp>
            <p:nvSpPr>
              <p:cNvPr id="356"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57"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41" name="Group 143"/>
            <p:cNvGrpSpPr>
              <a:grpSpLocks noChangeAspect="1"/>
            </p:cNvGrpSpPr>
            <p:nvPr/>
          </p:nvGrpSpPr>
          <p:grpSpPr>
            <a:xfrm>
              <a:off x="9345076" y="2148162"/>
              <a:ext cx="357242" cy="813989"/>
              <a:chOff x="3672681" y="1899920"/>
              <a:chExt cx="1293813" cy="2947988"/>
            </a:xfrm>
            <a:solidFill>
              <a:sysClr val="window" lastClr="FFFFFF">
                <a:lumMod val="75000"/>
              </a:sysClr>
            </a:solidFill>
          </p:grpSpPr>
          <p:sp>
            <p:nvSpPr>
              <p:cNvPr id="354"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55"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42" name="Group 144"/>
            <p:cNvGrpSpPr>
              <a:grpSpLocks noChangeAspect="1"/>
            </p:cNvGrpSpPr>
            <p:nvPr/>
          </p:nvGrpSpPr>
          <p:grpSpPr>
            <a:xfrm>
              <a:off x="9724724" y="2144478"/>
              <a:ext cx="357242" cy="813989"/>
              <a:chOff x="3672681" y="1899920"/>
              <a:chExt cx="1293813" cy="2947988"/>
            </a:xfrm>
            <a:solidFill>
              <a:sysClr val="window" lastClr="FFFFFF">
                <a:lumMod val="75000"/>
              </a:sysClr>
            </a:solidFill>
          </p:grpSpPr>
          <p:sp>
            <p:nvSpPr>
              <p:cNvPr id="352"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53"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43" name="Group 145"/>
            <p:cNvGrpSpPr>
              <a:grpSpLocks noChangeAspect="1"/>
            </p:cNvGrpSpPr>
            <p:nvPr/>
          </p:nvGrpSpPr>
          <p:grpSpPr>
            <a:xfrm>
              <a:off x="10108197" y="2144478"/>
              <a:ext cx="357242" cy="813989"/>
              <a:chOff x="3672681" y="1899920"/>
              <a:chExt cx="1293813" cy="2947988"/>
            </a:xfrm>
            <a:solidFill>
              <a:sysClr val="window" lastClr="FFFFFF">
                <a:lumMod val="75000"/>
              </a:sysClr>
            </a:solidFill>
          </p:grpSpPr>
          <p:sp>
            <p:nvSpPr>
              <p:cNvPr id="350"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51"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44" name="Group 146"/>
            <p:cNvGrpSpPr>
              <a:grpSpLocks noChangeAspect="1"/>
            </p:cNvGrpSpPr>
            <p:nvPr/>
          </p:nvGrpSpPr>
          <p:grpSpPr>
            <a:xfrm>
              <a:off x="10499171" y="2144478"/>
              <a:ext cx="357242" cy="813989"/>
              <a:chOff x="3672681" y="1899920"/>
              <a:chExt cx="1293813" cy="2947988"/>
            </a:xfrm>
            <a:solidFill>
              <a:sysClr val="window" lastClr="FFFFFF">
                <a:lumMod val="75000"/>
              </a:sysClr>
            </a:solidFill>
          </p:grpSpPr>
          <p:sp>
            <p:nvSpPr>
              <p:cNvPr id="348"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49"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45" name="Group 147"/>
            <p:cNvGrpSpPr>
              <a:grpSpLocks noChangeAspect="1"/>
            </p:cNvGrpSpPr>
            <p:nvPr/>
          </p:nvGrpSpPr>
          <p:grpSpPr>
            <a:xfrm>
              <a:off x="10888035" y="2149902"/>
              <a:ext cx="357242" cy="813989"/>
              <a:chOff x="3672681" y="1899920"/>
              <a:chExt cx="1293813" cy="2947988"/>
            </a:xfrm>
            <a:solidFill>
              <a:sysClr val="window" lastClr="FFFFFF">
                <a:lumMod val="75000"/>
              </a:sysClr>
            </a:solidFill>
          </p:grpSpPr>
          <p:sp>
            <p:nvSpPr>
              <p:cNvPr id="346"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47"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grpSp>
        <p:nvGrpSpPr>
          <p:cNvPr id="366" name="Group 168"/>
          <p:cNvGrpSpPr/>
          <p:nvPr/>
        </p:nvGrpSpPr>
        <p:grpSpPr>
          <a:xfrm>
            <a:off x="7425537" y="3301917"/>
            <a:ext cx="1900201" cy="819413"/>
            <a:chOff x="8107721" y="846459"/>
            <a:chExt cx="1900201" cy="819413"/>
          </a:xfrm>
          <a:solidFill>
            <a:srgbClr val="202F3D"/>
          </a:solidFill>
        </p:grpSpPr>
        <p:grpSp>
          <p:nvGrpSpPr>
            <p:cNvPr id="367" name="Group 169"/>
            <p:cNvGrpSpPr>
              <a:grpSpLocks noChangeAspect="1"/>
            </p:cNvGrpSpPr>
            <p:nvPr/>
          </p:nvGrpSpPr>
          <p:grpSpPr>
            <a:xfrm>
              <a:off x="8107721" y="850143"/>
              <a:ext cx="357242" cy="813989"/>
              <a:chOff x="3672681" y="1899920"/>
              <a:chExt cx="1293813" cy="2947988"/>
            </a:xfrm>
            <a:grpFill/>
          </p:grpSpPr>
          <p:sp>
            <p:nvSpPr>
              <p:cNvPr id="380"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81"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68" name="Group 170"/>
            <p:cNvGrpSpPr>
              <a:grpSpLocks noChangeAspect="1"/>
            </p:cNvGrpSpPr>
            <p:nvPr/>
          </p:nvGrpSpPr>
          <p:grpSpPr>
            <a:xfrm>
              <a:off x="8487369" y="846459"/>
              <a:ext cx="357242" cy="813989"/>
              <a:chOff x="3672681" y="1899920"/>
              <a:chExt cx="1293813" cy="2947988"/>
            </a:xfrm>
            <a:grpFill/>
          </p:grpSpPr>
          <p:sp>
            <p:nvSpPr>
              <p:cNvPr id="378"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79"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69" name="Group 171"/>
            <p:cNvGrpSpPr>
              <a:grpSpLocks noChangeAspect="1"/>
            </p:cNvGrpSpPr>
            <p:nvPr/>
          </p:nvGrpSpPr>
          <p:grpSpPr>
            <a:xfrm>
              <a:off x="8870842" y="846459"/>
              <a:ext cx="357242" cy="813989"/>
              <a:chOff x="3672681" y="1899920"/>
              <a:chExt cx="1293813" cy="2947988"/>
            </a:xfrm>
            <a:grpFill/>
          </p:grpSpPr>
          <p:sp>
            <p:nvSpPr>
              <p:cNvPr id="376"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77"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70" name="Group 172"/>
            <p:cNvGrpSpPr>
              <a:grpSpLocks noChangeAspect="1"/>
            </p:cNvGrpSpPr>
            <p:nvPr/>
          </p:nvGrpSpPr>
          <p:grpSpPr>
            <a:xfrm>
              <a:off x="9261816" y="846459"/>
              <a:ext cx="357242" cy="813989"/>
              <a:chOff x="3672681" y="1899920"/>
              <a:chExt cx="1293813" cy="2947988"/>
            </a:xfrm>
            <a:grpFill/>
          </p:grpSpPr>
          <p:sp>
            <p:nvSpPr>
              <p:cNvPr id="374"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75"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71" name="Group 173"/>
            <p:cNvGrpSpPr>
              <a:grpSpLocks noChangeAspect="1"/>
            </p:cNvGrpSpPr>
            <p:nvPr/>
          </p:nvGrpSpPr>
          <p:grpSpPr>
            <a:xfrm>
              <a:off x="9650680" y="851883"/>
              <a:ext cx="357242" cy="813989"/>
              <a:chOff x="3672681" y="1899920"/>
              <a:chExt cx="1293813" cy="2947988"/>
            </a:xfrm>
            <a:grpFill/>
          </p:grpSpPr>
          <p:sp>
            <p:nvSpPr>
              <p:cNvPr id="372"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73"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grpSp>
        <p:nvGrpSpPr>
          <p:cNvPr id="382" name="Group 184"/>
          <p:cNvGrpSpPr/>
          <p:nvPr/>
        </p:nvGrpSpPr>
        <p:grpSpPr>
          <a:xfrm>
            <a:off x="7406162" y="4754909"/>
            <a:ext cx="1120363" cy="817673"/>
            <a:chOff x="7914012" y="703794"/>
            <a:chExt cx="1120363" cy="817673"/>
          </a:xfrm>
          <a:solidFill>
            <a:srgbClr val="F95647"/>
          </a:solidFill>
        </p:grpSpPr>
        <p:grpSp>
          <p:nvGrpSpPr>
            <p:cNvPr id="383" name="Group 185"/>
            <p:cNvGrpSpPr>
              <a:grpSpLocks noChangeAspect="1"/>
            </p:cNvGrpSpPr>
            <p:nvPr/>
          </p:nvGrpSpPr>
          <p:grpSpPr>
            <a:xfrm>
              <a:off x="7914012" y="707478"/>
              <a:ext cx="357242" cy="813989"/>
              <a:chOff x="3672681" y="1899920"/>
              <a:chExt cx="1293813" cy="2947988"/>
            </a:xfrm>
            <a:grpFill/>
          </p:grpSpPr>
          <p:sp>
            <p:nvSpPr>
              <p:cNvPr id="390"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91"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84" name="Group 186"/>
            <p:cNvGrpSpPr>
              <a:grpSpLocks noChangeAspect="1"/>
            </p:cNvGrpSpPr>
            <p:nvPr/>
          </p:nvGrpSpPr>
          <p:grpSpPr>
            <a:xfrm>
              <a:off x="8293660" y="703794"/>
              <a:ext cx="357242" cy="813989"/>
              <a:chOff x="3672681" y="1899920"/>
              <a:chExt cx="1293813" cy="2947988"/>
            </a:xfrm>
            <a:grpFill/>
          </p:grpSpPr>
          <p:sp>
            <p:nvSpPr>
              <p:cNvPr id="388"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89"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nvGrpSpPr>
            <p:cNvPr id="385" name="Group 187"/>
            <p:cNvGrpSpPr>
              <a:grpSpLocks noChangeAspect="1"/>
            </p:cNvGrpSpPr>
            <p:nvPr/>
          </p:nvGrpSpPr>
          <p:grpSpPr>
            <a:xfrm>
              <a:off x="8677133" y="703794"/>
              <a:ext cx="357242" cy="813989"/>
              <a:chOff x="3672681" y="1899920"/>
              <a:chExt cx="1293813" cy="2947988"/>
            </a:xfrm>
            <a:grpFill/>
          </p:grpSpPr>
          <p:sp>
            <p:nvSpPr>
              <p:cNvPr id="386"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sp>
            <p:nvSpPr>
              <p:cNvPr id="387"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spcBef>
                    <a:spcPts val="0"/>
                  </a:spcBef>
                  <a:spcAft>
                    <a:spcPts val="0"/>
                  </a:spcAft>
                  <a:defRPr/>
                </a:pPr>
                <a:endParaRPr lang="en-US" b="1" kern="0" smtClean="0">
                  <a:solidFill>
                    <a:prstClr val="white">
                      <a:lumMod val="65000"/>
                    </a:prstClr>
                  </a:solidFill>
                  <a:latin typeface="Calibri" panose="020F0502020204030204"/>
                </a:endParaRPr>
              </a:p>
            </p:txBody>
          </p:sp>
        </p:grpSp>
      </p:grpSp>
      <p:cxnSp>
        <p:nvCxnSpPr>
          <p:cNvPr id="392" name="Straight Connector 194"/>
          <p:cNvCxnSpPr/>
          <p:nvPr/>
        </p:nvCxnSpPr>
        <p:spPr>
          <a:xfrm>
            <a:off x="5940361" y="3222356"/>
            <a:ext cx="0" cy="2412000"/>
          </a:xfrm>
          <a:prstGeom prst="line">
            <a:avLst/>
          </a:prstGeom>
          <a:noFill/>
          <a:ln w="12700" cap="flat" cmpd="sng" algn="ctr">
            <a:solidFill>
              <a:sysClr val="window" lastClr="FFFFFF">
                <a:lumMod val="75000"/>
              </a:sysClr>
            </a:solidFill>
            <a:prstDash val="sysDash"/>
            <a:miter lim="800000"/>
          </a:ln>
          <a:effectLst/>
        </p:spPr>
      </p:cxnSp>
      <p:sp>
        <p:nvSpPr>
          <p:cNvPr id="393" name="TextBox 392"/>
          <p:cNvSpPr txBox="1">
            <a:spLocks noChangeAspect="1"/>
          </p:cNvSpPr>
          <p:nvPr/>
        </p:nvSpPr>
        <p:spPr>
          <a:xfrm>
            <a:off x="4606338" y="3512163"/>
            <a:ext cx="968807" cy="338554"/>
          </a:xfrm>
          <a:prstGeom prst="rect">
            <a:avLst/>
          </a:prstGeom>
          <a:noFill/>
        </p:spPr>
        <p:txBody>
          <a:bodyPr wrap="square" rtlCol="0">
            <a:spAutoFit/>
          </a:bodyPr>
          <a:lstStyle/>
          <a:p>
            <a:pPr algn="ctr" fontAlgn="auto">
              <a:spcBef>
                <a:spcPts val="0"/>
              </a:spcBef>
              <a:spcAft>
                <a:spcPts val="0"/>
              </a:spcAft>
            </a:pPr>
            <a:r>
              <a:rPr lang="id-ID" sz="1600" b="1" dirty="0" smtClean="0">
                <a:solidFill>
                  <a:prstClr val="black">
                    <a:lumMod val="75000"/>
                    <a:lumOff val="25000"/>
                  </a:prstClr>
                </a:solidFill>
                <a:latin typeface="Calibri" panose="020F0502020204030204"/>
                <a:ea typeface="Roboto" panose="02000000000000000000" pitchFamily="2" charset="0"/>
              </a:rPr>
              <a:t>201</a:t>
            </a:r>
            <a:r>
              <a:rPr lang="en-US" sz="1600" b="1" dirty="0" smtClean="0">
                <a:solidFill>
                  <a:prstClr val="black">
                    <a:lumMod val="75000"/>
                    <a:lumOff val="25000"/>
                  </a:prstClr>
                </a:solidFill>
                <a:latin typeface="Calibri" panose="020F0502020204030204"/>
                <a:ea typeface="Roboto" panose="02000000000000000000" pitchFamily="2" charset="0"/>
              </a:rPr>
              <a:t>8</a:t>
            </a:r>
            <a:endParaRPr lang="id-ID" sz="1600" b="1" dirty="0">
              <a:solidFill>
                <a:prstClr val="black">
                  <a:lumMod val="75000"/>
                  <a:lumOff val="25000"/>
                </a:prstClr>
              </a:solidFill>
              <a:latin typeface="Calibri" panose="020F0502020204030204"/>
              <a:ea typeface="Roboto" panose="02000000000000000000" pitchFamily="2" charset="0"/>
            </a:endParaRPr>
          </a:p>
        </p:txBody>
      </p:sp>
      <p:sp>
        <p:nvSpPr>
          <p:cNvPr id="394" name="TextBox 393"/>
          <p:cNvSpPr txBox="1">
            <a:spLocks noChangeAspect="1"/>
          </p:cNvSpPr>
          <p:nvPr/>
        </p:nvSpPr>
        <p:spPr>
          <a:xfrm>
            <a:off x="4601473" y="5006315"/>
            <a:ext cx="968807" cy="338554"/>
          </a:xfrm>
          <a:prstGeom prst="rect">
            <a:avLst/>
          </a:prstGeom>
          <a:noFill/>
        </p:spPr>
        <p:txBody>
          <a:bodyPr wrap="square" rtlCol="0">
            <a:spAutoFit/>
          </a:bodyPr>
          <a:lstStyle/>
          <a:p>
            <a:pPr algn="ctr" fontAlgn="auto">
              <a:spcBef>
                <a:spcPts val="0"/>
              </a:spcBef>
              <a:spcAft>
                <a:spcPts val="0"/>
              </a:spcAft>
            </a:pPr>
            <a:r>
              <a:rPr lang="id-ID" sz="1600" b="1" dirty="0" smtClean="0">
                <a:solidFill>
                  <a:prstClr val="black">
                    <a:lumMod val="75000"/>
                    <a:lumOff val="25000"/>
                  </a:prstClr>
                </a:solidFill>
                <a:latin typeface="Calibri" panose="020F0502020204030204"/>
                <a:ea typeface="Roboto" panose="02000000000000000000" pitchFamily="2" charset="0"/>
              </a:rPr>
              <a:t>201</a:t>
            </a:r>
            <a:r>
              <a:rPr lang="en-US" sz="1600" b="1" dirty="0" smtClean="0">
                <a:solidFill>
                  <a:prstClr val="black">
                    <a:lumMod val="75000"/>
                    <a:lumOff val="25000"/>
                  </a:prstClr>
                </a:solidFill>
                <a:latin typeface="Calibri" panose="020F0502020204030204"/>
                <a:ea typeface="Roboto" panose="02000000000000000000" pitchFamily="2" charset="0"/>
              </a:rPr>
              <a:t>9</a:t>
            </a:r>
            <a:endParaRPr lang="id-ID" sz="1600" b="1" dirty="0">
              <a:solidFill>
                <a:prstClr val="black">
                  <a:lumMod val="75000"/>
                  <a:lumOff val="25000"/>
                </a:prstClr>
              </a:solidFill>
              <a:latin typeface="Calibri" panose="020F0502020204030204"/>
              <a:ea typeface="Roboto" panose="02000000000000000000" pitchFamily="2" charset="0"/>
            </a:endParaRPr>
          </a:p>
        </p:txBody>
      </p:sp>
      <p:sp>
        <p:nvSpPr>
          <p:cNvPr id="395" name="TextBox 394"/>
          <p:cNvSpPr txBox="1">
            <a:spLocks noChangeAspect="1"/>
          </p:cNvSpPr>
          <p:nvPr/>
        </p:nvSpPr>
        <p:spPr>
          <a:xfrm>
            <a:off x="6319022" y="3512163"/>
            <a:ext cx="968807" cy="338554"/>
          </a:xfrm>
          <a:prstGeom prst="rect">
            <a:avLst/>
          </a:prstGeom>
          <a:noFill/>
        </p:spPr>
        <p:txBody>
          <a:bodyPr wrap="square" rtlCol="0">
            <a:spAutoFit/>
          </a:bodyPr>
          <a:lstStyle/>
          <a:p>
            <a:pPr algn="ctr" fontAlgn="auto">
              <a:spcBef>
                <a:spcPts val="0"/>
              </a:spcBef>
              <a:spcAft>
                <a:spcPts val="0"/>
              </a:spcAft>
            </a:pPr>
            <a:r>
              <a:rPr lang="id-ID" sz="1600" b="1" dirty="0" smtClean="0">
                <a:solidFill>
                  <a:prstClr val="black">
                    <a:lumMod val="75000"/>
                    <a:lumOff val="25000"/>
                  </a:prstClr>
                </a:solidFill>
                <a:latin typeface="Calibri" panose="020F0502020204030204"/>
                <a:ea typeface="Roboto" panose="02000000000000000000" pitchFamily="2" charset="0"/>
              </a:rPr>
              <a:t>201</a:t>
            </a:r>
            <a:r>
              <a:rPr lang="en-US" sz="1600" b="1" dirty="0" smtClean="0">
                <a:solidFill>
                  <a:prstClr val="black">
                    <a:lumMod val="75000"/>
                    <a:lumOff val="25000"/>
                  </a:prstClr>
                </a:solidFill>
                <a:latin typeface="Calibri" panose="020F0502020204030204"/>
                <a:ea typeface="Roboto" panose="02000000000000000000" pitchFamily="2" charset="0"/>
              </a:rPr>
              <a:t>8</a:t>
            </a:r>
            <a:endParaRPr lang="id-ID" sz="1600" b="1" dirty="0">
              <a:solidFill>
                <a:prstClr val="black">
                  <a:lumMod val="75000"/>
                  <a:lumOff val="25000"/>
                </a:prstClr>
              </a:solidFill>
              <a:latin typeface="Calibri" panose="020F0502020204030204"/>
              <a:ea typeface="Roboto" panose="02000000000000000000" pitchFamily="2" charset="0"/>
            </a:endParaRPr>
          </a:p>
        </p:txBody>
      </p:sp>
      <p:sp>
        <p:nvSpPr>
          <p:cNvPr id="396" name="TextBox 395"/>
          <p:cNvSpPr txBox="1">
            <a:spLocks noChangeAspect="1"/>
          </p:cNvSpPr>
          <p:nvPr/>
        </p:nvSpPr>
        <p:spPr>
          <a:xfrm>
            <a:off x="6314157" y="5006315"/>
            <a:ext cx="968807" cy="338554"/>
          </a:xfrm>
          <a:prstGeom prst="rect">
            <a:avLst/>
          </a:prstGeom>
          <a:noFill/>
        </p:spPr>
        <p:txBody>
          <a:bodyPr wrap="square" rtlCol="0">
            <a:spAutoFit/>
          </a:bodyPr>
          <a:lstStyle/>
          <a:p>
            <a:pPr algn="ctr" fontAlgn="auto">
              <a:spcBef>
                <a:spcPts val="0"/>
              </a:spcBef>
              <a:spcAft>
                <a:spcPts val="0"/>
              </a:spcAft>
            </a:pPr>
            <a:r>
              <a:rPr lang="id-ID" sz="1600" b="1" dirty="0" smtClean="0">
                <a:solidFill>
                  <a:prstClr val="black">
                    <a:lumMod val="75000"/>
                    <a:lumOff val="25000"/>
                  </a:prstClr>
                </a:solidFill>
                <a:latin typeface="Calibri" panose="020F0502020204030204"/>
                <a:ea typeface="Roboto" panose="02000000000000000000" pitchFamily="2" charset="0"/>
              </a:rPr>
              <a:t>201</a:t>
            </a:r>
            <a:r>
              <a:rPr lang="en-US" sz="1600" b="1" dirty="0" smtClean="0">
                <a:solidFill>
                  <a:prstClr val="black">
                    <a:lumMod val="75000"/>
                    <a:lumOff val="25000"/>
                  </a:prstClr>
                </a:solidFill>
                <a:latin typeface="Calibri" panose="020F0502020204030204"/>
                <a:ea typeface="Roboto" panose="02000000000000000000" pitchFamily="2" charset="0"/>
              </a:rPr>
              <a:t>9</a:t>
            </a:r>
            <a:endParaRPr lang="id-ID" sz="1600" b="1" dirty="0">
              <a:solidFill>
                <a:prstClr val="black">
                  <a:lumMod val="75000"/>
                  <a:lumOff val="25000"/>
                </a:prstClr>
              </a:solidFill>
              <a:latin typeface="Calibri" panose="020F0502020204030204"/>
              <a:ea typeface="Roboto" panose="02000000000000000000" pitchFamily="2" charset="0"/>
            </a:endParaRPr>
          </a:p>
        </p:txBody>
      </p:sp>
      <p:sp>
        <p:nvSpPr>
          <p:cNvPr id="397" name="TextBox 396"/>
          <p:cNvSpPr txBox="1"/>
          <p:nvPr/>
        </p:nvSpPr>
        <p:spPr>
          <a:xfrm>
            <a:off x="732549" y="6166637"/>
            <a:ext cx="10774824" cy="818040"/>
          </a:xfrm>
          <a:prstGeom prst="rect">
            <a:avLst/>
          </a:prstGeom>
          <a:noFill/>
        </p:spPr>
        <p:txBody>
          <a:bodyPr wrap="square" rIns="144000" bIns="36000" numCol="1" spcCol="360000">
            <a:spAutoFit/>
          </a:bodyPr>
          <a:lstStyle/>
          <a:p>
            <a:pPr algn="ctr" fontAlgn="auto">
              <a:lnSpc>
                <a:spcPct val="150000"/>
              </a:lnSpc>
              <a:spcBef>
                <a:spcPts val="0"/>
              </a:spcBef>
              <a:spcAft>
                <a:spcPts val="0"/>
              </a:spcAft>
              <a:defRPr/>
            </a:pPr>
            <a:r>
              <a:rPr lang="en-US" sz="1100" dirty="0" smtClean="0">
                <a:solidFill>
                  <a:prstClr val="white">
                    <a:lumMod val="65000"/>
                  </a:prstClr>
                </a:solidFill>
                <a:latin typeface="Calibri" panose="020F0502020204030204"/>
                <a:ea typeface="Roboto" panose="02000000000000000000" pitchFamily="2" charset="0"/>
              </a:rPr>
              <a:t>The </a:t>
            </a:r>
            <a:r>
              <a:rPr lang="en-US" sz="1100" dirty="0">
                <a:solidFill>
                  <a:prstClr val="white">
                    <a:lumMod val="65000"/>
                  </a:prstClr>
                </a:solidFill>
                <a:latin typeface="Calibri" panose="020F0502020204030204"/>
                <a:ea typeface="Roboto" panose="02000000000000000000" pitchFamily="2" charset="0"/>
              </a:rPr>
              <a:t>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a:t>
            </a:r>
            <a:r>
              <a:rPr lang="en-US" sz="1100" dirty="0" smtClean="0">
                <a:solidFill>
                  <a:prstClr val="white">
                    <a:lumMod val="65000"/>
                  </a:prstClr>
                </a:solidFill>
                <a:latin typeface="Calibri" panose="020F0502020204030204"/>
                <a:ea typeface="Roboto" panose="02000000000000000000" pitchFamily="2" charset="0"/>
              </a:rPr>
              <a:t>believable.</a:t>
            </a:r>
            <a:r>
              <a:rPr lang="id-ID" sz="1100" dirty="0" smtClean="0">
                <a:solidFill>
                  <a:prstClr val="white">
                    <a:lumMod val="65000"/>
                  </a:prstClr>
                </a:solidFill>
                <a:latin typeface="Calibri" panose="020F0502020204030204"/>
                <a:ea typeface="Roboto" panose="02000000000000000000" pitchFamily="2" charset="0"/>
              </a:rPr>
              <a:t> </a:t>
            </a:r>
            <a:r>
              <a:rPr lang="en-US" sz="1100" dirty="0" smtClean="0">
                <a:solidFill>
                  <a:prstClr val="white">
                    <a:lumMod val="65000"/>
                  </a:prstClr>
                </a:solidFill>
                <a:latin typeface="Calibri" panose="020F0502020204030204"/>
                <a:ea typeface="Roboto" panose="02000000000000000000" pitchFamily="2" charset="0"/>
              </a:rPr>
              <a:t>Contrary </a:t>
            </a:r>
            <a:r>
              <a:rPr lang="en-US" sz="1100" dirty="0">
                <a:solidFill>
                  <a:prstClr val="white">
                    <a:lumMod val="65000"/>
                  </a:prstClr>
                </a:solidFill>
                <a:latin typeface="Calibri" panose="020F0502020204030204"/>
                <a:ea typeface="Roboto" panose="02000000000000000000" pitchFamily="2" charset="0"/>
              </a:rPr>
              <a:t>to popular belief It has roots in a piece of classical Latin literature from 45 BC. </a:t>
            </a:r>
          </a:p>
        </p:txBody>
      </p:sp>
    </p:spTree>
    <p:extLst>
      <p:ext uri="{BB962C8B-B14F-4D97-AF65-F5344CB8AC3E}">
        <p14:creationId xmlns:p14="http://schemas.microsoft.com/office/powerpoint/2010/main" val="901578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00"/>
                                        </p:tgtEl>
                                        <p:attrNameLst>
                                          <p:attrName>style.visibility</p:attrName>
                                        </p:attrNameLst>
                                      </p:cBhvr>
                                      <p:to>
                                        <p:strVal val="visible"/>
                                      </p:to>
                                    </p:set>
                                    <p:animEffect transition="in" filter="wipe(up)">
                                      <p:cBhvr>
                                        <p:cTn id="7" dur="1000"/>
                                        <p:tgtEl>
                                          <p:spTgt spid="200"/>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201"/>
                                        </p:tgtEl>
                                        <p:attrNameLst>
                                          <p:attrName>style.visibility</p:attrName>
                                        </p:attrNameLst>
                                      </p:cBhvr>
                                      <p:to>
                                        <p:strVal val="visible"/>
                                      </p:to>
                                    </p:set>
                                    <p:animEffect transition="in" filter="wipe(down)">
                                      <p:cBhvr>
                                        <p:cTn id="10" dur="1000"/>
                                        <p:tgtEl>
                                          <p:spTgt spid="201"/>
                                        </p:tgtEl>
                                      </p:cBhvr>
                                    </p:animEffect>
                                  </p:childTnLst>
                                </p:cTn>
                              </p:par>
                              <p:par>
                                <p:cTn id="11" presetID="21" presetClass="entr" presetSubtype="1" fill="hold" grpId="0" nodeType="withEffect">
                                  <p:stCondLst>
                                    <p:cond delay="1000"/>
                                  </p:stCondLst>
                                  <p:childTnLst>
                                    <p:set>
                                      <p:cBhvr>
                                        <p:cTn id="12" dur="1" fill="hold">
                                          <p:stCondLst>
                                            <p:cond delay="0"/>
                                          </p:stCondLst>
                                        </p:cTn>
                                        <p:tgtEl>
                                          <p:spTgt spid="264"/>
                                        </p:tgtEl>
                                        <p:attrNameLst>
                                          <p:attrName>style.visibility</p:attrName>
                                        </p:attrNameLst>
                                      </p:cBhvr>
                                      <p:to>
                                        <p:strVal val="visible"/>
                                      </p:to>
                                    </p:set>
                                    <p:animEffect transition="in" filter="wheel(1)">
                                      <p:cBhvr>
                                        <p:cTn id="13" dur="2000"/>
                                        <p:tgtEl>
                                          <p:spTgt spid="264"/>
                                        </p:tgtEl>
                                      </p:cBhvr>
                                    </p:animEffect>
                                  </p:childTnLst>
                                </p:cTn>
                              </p:par>
                              <p:par>
                                <p:cTn id="14" presetID="53" presetClass="entr" presetSubtype="16" fill="hold" grpId="0" nodeType="withEffect">
                                  <p:stCondLst>
                                    <p:cond delay="2750"/>
                                  </p:stCondLst>
                                  <p:childTnLst>
                                    <p:set>
                                      <p:cBhvr>
                                        <p:cTn id="15" dur="1" fill="hold">
                                          <p:stCondLst>
                                            <p:cond delay="0"/>
                                          </p:stCondLst>
                                        </p:cTn>
                                        <p:tgtEl>
                                          <p:spTgt spid="265"/>
                                        </p:tgtEl>
                                        <p:attrNameLst>
                                          <p:attrName>style.visibility</p:attrName>
                                        </p:attrNameLst>
                                      </p:cBhvr>
                                      <p:to>
                                        <p:strVal val="visible"/>
                                      </p:to>
                                    </p:set>
                                    <p:anim calcmode="lin" valueType="num">
                                      <p:cBhvr>
                                        <p:cTn id="16" dur="500" fill="hold"/>
                                        <p:tgtEl>
                                          <p:spTgt spid="265"/>
                                        </p:tgtEl>
                                        <p:attrNameLst>
                                          <p:attrName>ppt_w</p:attrName>
                                        </p:attrNameLst>
                                      </p:cBhvr>
                                      <p:tavLst>
                                        <p:tav tm="0">
                                          <p:val>
                                            <p:fltVal val="0"/>
                                          </p:val>
                                        </p:tav>
                                        <p:tav tm="100000">
                                          <p:val>
                                            <p:strVal val="#ppt_w"/>
                                          </p:val>
                                        </p:tav>
                                      </p:tavLst>
                                    </p:anim>
                                    <p:anim calcmode="lin" valueType="num">
                                      <p:cBhvr>
                                        <p:cTn id="17" dur="500" fill="hold"/>
                                        <p:tgtEl>
                                          <p:spTgt spid="265"/>
                                        </p:tgtEl>
                                        <p:attrNameLst>
                                          <p:attrName>ppt_h</p:attrName>
                                        </p:attrNameLst>
                                      </p:cBhvr>
                                      <p:tavLst>
                                        <p:tav tm="0">
                                          <p:val>
                                            <p:fltVal val="0"/>
                                          </p:val>
                                        </p:tav>
                                        <p:tav tm="100000">
                                          <p:val>
                                            <p:strVal val="#ppt_h"/>
                                          </p:val>
                                        </p:tav>
                                      </p:tavLst>
                                    </p:anim>
                                    <p:animEffect transition="in" filter="fade">
                                      <p:cBhvr>
                                        <p:cTn id="18" dur="500"/>
                                        <p:tgtEl>
                                          <p:spTgt spid="265"/>
                                        </p:tgtEl>
                                      </p:cBhvr>
                                    </p:animEffect>
                                  </p:childTnLst>
                                </p:cTn>
                              </p:par>
                              <p:par>
                                <p:cTn id="19" presetID="21" presetClass="entr" presetSubtype="1" fill="hold" grpId="0" nodeType="withEffect">
                                  <p:stCondLst>
                                    <p:cond delay="1000"/>
                                  </p:stCondLst>
                                  <p:childTnLst>
                                    <p:set>
                                      <p:cBhvr>
                                        <p:cTn id="20" dur="1" fill="hold">
                                          <p:stCondLst>
                                            <p:cond delay="0"/>
                                          </p:stCondLst>
                                        </p:cTn>
                                        <p:tgtEl>
                                          <p:spTgt spid="266"/>
                                        </p:tgtEl>
                                        <p:attrNameLst>
                                          <p:attrName>style.visibility</p:attrName>
                                        </p:attrNameLst>
                                      </p:cBhvr>
                                      <p:to>
                                        <p:strVal val="visible"/>
                                      </p:to>
                                    </p:set>
                                    <p:animEffect transition="in" filter="wheel(1)">
                                      <p:cBhvr>
                                        <p:cTn id="21" dur="2000"/>
                                        <p:tgtEl>
                                          <p:spTgt spid="266"/>
                                        </p:tgtEl>
                                      </p:cBhvr>
                                    </p:animEffect>
                                  </p:childTnLst>
                                </p:cTn>
                              </p:par>
                              <p:par>
                                <p:cTn id="22" presetID="53" presetClass="entr" presetSubtype="16" fill="hold" grpId="0" nodeType="withEffect">
                                  <p:stCondLst>
                                    <p:cond delay="2750"/>
                                  </p:stCondLst>
                                  <p:childTnLst>
                                    <p:set>
                                      <p:cBhvr>
                                        <p:cTn id="23" dur="1" fill="hold">
                                          <p:stCondLst>
                                            <p:cond delay="0"/>
                                          </p:stCondLst>
                                        </p:cTn>
                                        <p:tgtEl>
                                          <p:spTgt spid="267"/>
                                        </p:tgtEl>
                                        <p:attrNameLst>
                                          <p:attrName>style.visibility</p:attrName>
                                        </p:attrNameLst>
                                      </p:cBhvr>
                                      <p:to>
                                        <p:strVal val="visible"/>
                                      </p:to>
                                    </p:set>
                                    <p:anim calcmode="lin" valueType="num">
                                      <p:cBhvr>
                                        <p:cTn id="24" dur="500" fill="hold"/>
                                        <p:tgtEl>
                                          <p:spTgt spid="267"/>
                                        </p:tgtEl>
                                        <p:attrNameLst>
                                          <p:attrName>ppt_w</p:attrName>
                                        </p:attrNameLst>
                                      </p:cBhvr>
                                      <p:tavLst>
                                        <p:tav tm="0">
                                          <p:val>
                                            <p:fltVal val="0"/>
                                          </p:val>
                                        </p:tav>
                                        <p:tav tm="100000">
                                          <p:val>
                                            <p:strVal val="#ppt_w"/>
                                          </p:val>
                                        </p:tav>
                                      </p:tavLst>
                                    </p:anim>
                                    <p:anim calcmode="lin" valueType="num">
                                      <p:cBhvr>
                                        <p:cTn id="25" dur="500" fill="hold"/>
                                        <p:tgtEl>
                                          <p:spTgt spid="267"/>
                                        </p:tgtEl>
                                        <p:attrNameLst>
                                          <p:attrName>ppt_h</p:attrName>
                                        </p:attrNameLst>
                                      </p:cBhvr>
                                      <p:tavLst>
                                        <p:tav tm="0">
                                          <p:val>
                                            <p:fltVal val="0"/>
                                          </p:val>
                                        </p:tav>
                                        <p:tav tm="100000">
                                          <p:val>
                                            <p:strVal val="#ppt_h"/>
                                          </p:val>
                                        </p:tav>
                                      </p:tavLst>
                                    </p:anim>
                                    <p:animEffect transition="in" filter="fade">
                                      <p:cBhvr>
                                        <p:cTn id="26" dur="500"/>
                                        <p:tgtEl>
                                          <p:spTgt spid="267"/>
                                        </p:tgtEl>
                                      </p:cBhvr>
                                    </p:animEffect>
                                  </p:childTnLst>
                                </p:cTn>
                              </p:par>
                              <p:par>
                                <p:cTn id="27" presetID="22" presetClass="entr" presetSubtype="2" fill="hold" nodeType="withEffect">
                                  <p:stCondLst>
                                    <p:cond delay="3250"/>
                                  </p:stCondLst>
                                  <p:childTnLst>
                                    <p:set>
                                      <p:cBhvr>
                                        <p:cTn id="28" dur="1" fill="hold">
                                          <p:stCondLst>
                                            <p:cond delay="0"/>
                                          </p:stCondLst>
                                        </p:cTn>
                                        <p:tgtEl>
                                          <p:spTgt spid="202"/>
                                        </p:tgtEl>
                                        <p:attrNameLst>
                                          <p:attrName>style.visibility</p:attrName>
                                        </p:attrNameLst>
                                      </p:cBhvr>
                                      <p:to>
                                        <p:strVal val="visible"/>
                                      </p:to>
                                    </p:set>
                                    <p:animEffect transition="in" filter="wipe(right)">
                                      <p:cBhvr>
                                        <p:cTn id="29" dur="500"/>
                                        <p:tgtEl>
                                          <p:spTgt spid="202"/>
                                        </p:tgtEl>
                                      </p:cBhvr>
                                    </p:animEffect>
                                  </p:childTnLst>
                                </p:cTn>
                              </p:par>
                              <p:par>
                                <p:cTn id="30" presetID="22" presetClass="entr" presetSubtype="2" fill="hold" nodeType="withEffect">
                                  <p:stCondLst>
                                    <p:cond delay="3250"/>
                                  </p:stCondLst>
                                  <p:childTnLst>
                                    <p:set>
                                      <p:cBhvr>
                                        <p:cTn id="31" dur="1" fill="hold">
                                          <p:stCondLst>
                                            <p:cond delay="0"/>
                                          </p:stCondLst>
                                        </p:cTn>
                                        <p:tgtEl>
                                          <p:spTgt spid="233"/>
                                        </p:tgtEl>
                                        <p:attrNameLst>
                                          <p:attrName>style.visibility</p:attrName>
                                        </p:attrNameLst>
                                      </p:cBhvr>
                                      <p:to>
                                        <p:strVal val="visible"/>
                                      </p:to>
                                    </p:set>
                                    <p:animEffect transition="in" filter="wipe(right)">
                                      <p:cBhvr>
                                        <p:cTn id="32" dur="500"/>
                                        <p:tgtEl>
                                          <p:spTgt spid="233"/>
                                        </p:tgtEl>
                                      </p:cBhvr>
                                    </p:animEffect>
                                  </p:childTnLst>
                                </p:cTn>
                              </p:par>
                              <p:par>
                                <p:cTn id="33" presetID="22" presetClass="entr" presetSubtype="2" fill="hold" nodeType="withEffect">
                                  <p:stCondLst>
                                    <p:cond delay="3750"/>
                                  </p:stCondLst>
                                  <p:childTnLst>
                                    <p:set>
                                      <p:cBhvr>
                                        <p:cTn id="34" dur="1" fill="hold">
                                          <p:stCondLst>
                                            <p:cond delay="0"/>
                                          </p:stCondLst>
                                        </p:cTn>
                                        <p:tgtEl>
                                          <p:spTgt spid="268"/>
                                        </p:tgtEl>
                                        <p:attrNameLst>
                                          <p:attrName>style.visibility</p:attrName>
                                        </p:attrNameLst>
                                      </p:cBhvr>
                                      <p:to>
                                        <p:strVal val="visible"/>
                                      </p:to>
                                    </p:set>
                                    <p:animEffect transition="in" filter="wipe(right)">
                                      <p:cBhvr>
                                        <p:cTn id="35" dur="500"/>
                                        <p:tgtEl>
                                          <p:spTgt spid="268"/>
                                        </p:tgtEl>
                                      </p:cBhvr>
                                    </p:animEffect>
                                  </p:childTnLst>
                                </p:cTn>
                              </p:par>
                              <p:par>
                                <p:cTn id="36" presetID="22" presetClass="entr" presetSubtype="2" fill="hold" nodeType="withEffect">
                                  <p:stCondLst>
                                    <p:cond delay="3750"/>
                                  </p:stCondLst>
                                  <p:childTnLst>
                                    <p:set>
                                      <p:cBhvr>
                                        <p:cTn id="37" dur="1" fill="hold">
                                          <p:stCondLst>
                                            <p:cond delay="0"/>
                                          </p:stCondLst>
                                        </p:cTn>
                                        <p:tgtEl>
                                          <p:spTgt spid="281"/>
                                        </p:tgtEl>
                                        <p:attrNameLst>
                                          <p:attrName>style.visibility</p:attrName>
                                        </p:attrNameLst>
                                      </p:cBhvr>
                                      <p:to>
                                        <p:strVal val="visible"/>
                                      </p:to>
                                    </p:set>
                                    <p:animEffect transition="in" filter="wipe(right)">
                                      <p:cBhvr>
                                        <p:cTn id="38" dur="500"/>
                                        <p:tgtEl>
                                          <p:spTgt spid="281"/>
                                        </p:tgtEl>
                                      </p:cBhvr>
                                    </p:animEffect>
                                  </p:childTnLst>
                                </p:cTn>
                              </p:par>
                              <p:par>
                                <p:cTn id="39" presetID="21" presetClass="entr" presetSubtype="1" fill="hold" grpId="0" nodeType="withEffect">
                                  <p:stCondLst>
                                    <p:cond delay="1000"/>
                                  </p:stCondLst>
                                  <p:childTnLst>
                                    <p:set>
                                      <p:cBhvr>
                                        <p:cTn id="40" dur="1" fill="hold">
                                          <p:stCondLst>
                                            <p:cond delay="0"/>
                                          </p:stCondLst>
                                        </p:cTn>
                                        <p:tgtEl>
                                          <p:spTgt spid="300"/>
                                        </p:tgtEl>
                                        <p:attrNameLst>
                                          <p:attrName>style.visibility</p:attrName>
                                        </p:attrNameLst>
                                      </p:cBhvr>
                                      <p:to>
                                        <p:strVal val="visible"/>
                                      </p:to>
                                    </p:set>
                                    <p:animEffect transition="in" filter="wheel(1)">
                                      <p:cBhvr>
                                        <p:cTn id="41" dur="2000"/>
                                        <p:tgtEl>
                                          <p:spTgt spid="300"/>
                                        </p:tgtEl>
                                      </p:cBhvr>
                                    </p:animEffect>
                                  </p:childTnLst>
                                </p:cTn>
                              </p:par>
                              <p:par>
                                <p:cTn id="42" presetID="53" presetClass="entr" presetSubtype="16" fill="hold" grpId="0" nodeType="withEffect">
                                  <p:stCondLst>
                                    <p:cond delay="2750"/>
                                  </p:stCondLst>
                                  <p:childTnLst>
                                    <p:set>
                                      <p:cBhvr>
                                        <p:cTn id="43" dur="1" fill="hold">
                                          <p:stCondLst>
                                            <p:cond delay="0"/>
                                          </p:stCondLst>
                                        </p:cTn>
                                        <p:tgtEl>
                                          <p:spTgt spid="301"/>
                                        </p:tgtEl>
                                        <p:attrNameLst>
                                          <p:attrName>style.visibility</p:attrName>
                                        </p:attrNameLst>
                                      </p:cBhvr>
                                      <p:to>
                                        <p:strVal val="visible"/>
                                      </p:to>
                                    </p:set>
                                    <p:anim calcmode="lin" valueType="num">
                                      <p:cBhvr>
                                        <p:cTn id="44" dur="500" fill="hold"/>
                                        <p:tgtEl>
                                          <p:spTgt spid="301"/>
                                        </p:tgtEl>
                                        <p:attrNameLst>
                                          <p:attrName>ppt_w</p:attrName>
                                        </p:attrNameLst>
                                      </p:cBhvr>
                                      <p:tavLst>
                                        <p:tav tm="0">
                                          <p:val>
                                            <p:fltVal val="0"/>
                                          </p:val>
                                        </p:tav>
                                        <p:tav tm="100000">
                                          <p:val>
                                            <p:strVal val="#ppt_w"/>
                                          </p:val>
                                        </p:tav>
                                      </p:tavLst>
                                    </p:anim>
                                    <p:anim calcmode="lin" valueType="num">
                                      <p:cBhvr>
                                        <p:cTn id="45" dur="500" fill="hold"/>
                                        <p:tgtEl>
                                          <p:spTgt spid="301"/>
                                        </p:tgtEl>
                                        <p:attrNameLst>
                                          <p:attrName>ppt_h</p:attrName>
                                        </p:attrNameLst>
                                      </p:cBhvr>
                                      <p:tavLst>
                                        <p:tav tm="0">
                                          <p:val>
                                            <p:fltVal val="0"/>
                                          </p:val>
                                        </p:tav>
                                        <p:tav tm="100000">
                                          <p:val>
                                            <p:strVal val="#ppt_h"/>
                                          </p:val>
                                        </p:tav>
                                      </p:tavLst>
                                    </p:anim>
                                    <p:animEffect transition="in" filter="fade">
                                      <p:cBhvr>
                                        <p:cTn id="46" dur="500"/>
                                        <p:tgtEl>
                                          <p:spTgt spid="301"/>
                                        </p:tgtEl>
                                      </p:cBhvr>
                                    </p:animEffect>
                                  </p:childTnLst>
                                </p:cTn>
                              </p:par>
                              <p:par>
                                <p:cTn id="47" presetID="21" presetClass="entr" presetSubtype="1" fill="hold" grpId="0" nodeType="withEffect">
                                  <p:stCondLst>
                                    <p:cond delay="1000"/>
                                  </p:stCondLst>
                                  <p:childTnLst>
                                    <p:set>
                                      <p:cBhvr>
                                        <p:cTn id="48" dur="1" fill="hold">
                                          <p:stCondLst>
                                            <p:cond delay="0"/>
                                          </p:stCondLst>
                                        </p:cTn>
                                        <p:tgtEl>
                                          <p:spTgt spid="302"/>
                                        </p:tgtEl>
                                        <p:attrNameLst>
                                          <p:attrName>style.visibility</p:attrName>
                                        </p:attrNameLst>
                                      </p:cBhvr>
                                      <p:to>
                                        <p:strVal val="visible"/>
                                      </p:to>
                                    </p:set>
                                    <p:animEffect transition="in" filter="wheel(1)">
                                      <p:cBhvr>
                                        <p:cTn id="49" dur="2000"/>
                                        <p:tgtEl>
                                          <p:spTgt spid="302"/>
                                        </p:tgtEl>
                                      </p:cBhvr>
                                    </p:animEffect>
                                  </p:childTnLst>
                                </p:cTn>
                              </p:par>
                              <p:par>
                                <p:cTn id="50" presetID="53" presetClass="entr" presetSubtype="16" fill="hold" grpId="0" nodeType="withEffect">
                                  <p:stCondLst>
                                    <p:cond delay="2750"/>
                                  </p:stCondLst>
                                  <p:childTnLst>
                                    <p:set>
                                      <p:cBhvr>
                                        <p:cTn id="51" dur="1" fill="hold">
                                          <p:stCondLst>
                                            <p:cond delay="0"/>
                                          </p:stCondLst>
                                        </p:cTn>
                                        <p:tgtEl>
                                          <p:spTgt spid="303"/>
                                        </p:tgtEl>
                                        <p:attrNameLst>
                                          <p:attrName>style.visibility</p:attrName>
                                        </p:attrNameLst>
                                      </p:cBhvr>
                                      <p:to>
                                        <p:strVal val="visible"/>
                                      </p:to>
                                    </p:set>
                                    <p:anim calcmode="lin" valueType="num">
                                      <p:cBhvr>
                                        <p:cTn id="52" dur="500" fill="hold"/>
                                        <p:tgtEl>
                                          <p:spTgt spid="303"/>
                                        </p:tgtEl>
                                        <p:attrNameLst>
                                          <p:attrName>ppt_w</p:attrName>
                                        </p:attrNameLst>
                                      </p:cBhvr>
                                      <p:tavLst>
                                        <p:tav tm="0">
                                          <p:val>
                                            <p:fltVal val="0"/>
                                          </p:val>
                                        </p:tav>
                                        <p:tav tm="100000">
                                          <p:val>
                                            <p:strVal val="#ppt_w"/>
                                          </p:val>
                                        </p:tav>
                                      </p:tavLst>
                                    </p:anim>
                                    <p:anim calcmode="lin" valueType="num">
                                      <p:cBhvr>
                                        <p:cTn id="53" dur="500" fill="hold"/>
                                        <p:tgtEl>
                                          <p:spTgt spid="303"/>
                                        </p:tgtEl>
                                        <p:attrNameLst>
                                          <p:attrName>ppt_h</p:attrName>
                                        </p:attrNameLst>
                                      </p:cBhvr>
                                      <p:tavLst>
                                        <p:tav tm="0">
                                          <p:val>
                                            <p:fltVal val="0"/>
                                          </p:val>
                                        </p:tav>
                                        <p:tav tm="100000">
                                          <p:val>
                                            <p:strVal val="#ppt_h"/>
                                          </p:val>
                                        </p:tav>
                                      </p:tavLst>
                                    </p:anim>
                                    <p:animEffect transition="in" filter="fade">
                                      <p:cBhvr>
                                        <p:cTn id="54" dur="500"/>
                                        <p:tgtEl>
                                          <p:spTgt spid="303"/>
                                        </p:tgtEl>
                                      </p:cBhvr>
                                    </p:animEffect>
                                  </p:childTnLst>
                                </p:cTn>
                              </p:par>
                              <p:par>
                                <p:cTn id="55" presetID="22" presetClass="entr" presetSubtype="8" fill="hold" nodeType="withEffect">
                                  <p:stCondLst>
                                    <p:cond delay="3250"/>
                                  </p:stCondLst>
                                  <p:childTnLst>
                                    <p:set>
                                      <p:cBhvr>
                                        <p:cTn id="56" dur="1" fill="hold">
                                          <p:stCondLst>
                                            <p:cond delay="0"/>
                                          </p:stCondLst>
                                        </p:cTn>
                                        <p:tgtEl>
                                          <p:spTgt spid="304"/>
                                        </p:tgtEl>
                                        <p:attrNameLst>
                                          <p:attrName>style.visibility</p:attrName>
                                        </p:attrNameLst>
                                      </p:cBhvr>
                                      <p:to>
                                        <p:strVal val="visible"/>
                                      </p:to>
                                    </p:set>
                                    <p:animEffect transition="in" filter="wipe(left)">
                                      <p:cBhvr>
                                        <p:cTn id="57" dur="500"/>
                                        <p:tgtEl>
                                          <p:spTgt spid="304"/>
                                        </p:tgtEl>
                                      </p:cBhvr>
                                    </p:animEffect>
                                  </p:childTnLst>
                                </p:cTn>
                              </p:par>
                              <p:par>
                                <p:cTn id="58" presetID="22" presetClass="entr" presetSubtype="8" fill="hold" nodeType="withEffect">
                                  <p:stCondLst>
                                    <p:cond delay="3250"/>
                                  </p:stCondLst>
                                  <p:childTnLst>
                                    <p:set>
                                      <p:cBhvr>
                                        <p:cTn id="59" dur="1" fill="hold">
                                          <p:stCondLst>
                                            <p:cond delay="0"/>
                                          </p:stCondLst>
                                        </p:cTn>
                                        <p:tgtEl>
                                          <p:spTgt spid="335"/>
                                        </p:tgtEl>
                                        <p:attrNameLst>
                                          <p:attrName>style.visibility</p:attrName>
                                        </p:attrNameLst>
                                      </p:cBhvr>
                                      <p:to>
                                        <p:strVal val="visible"/>
                                      </p:to>
                                    </p:set>
                                    <p:animEffect transition="in" filter="wipe(left)">
                                      <p:cBhvr>
                                        <p:cTn id="60" dur="500"/>
                                        <p:tgtEl>
                                          <p:spTgt spid="335"/>
                                        </p:tgtEl>
                                      </p:cBhvr>
                                    </p:animEffect>
                                  </p:childTnLst>
                                </p:cTn>
                              </p:par>
                              <p:par>
                                <p:cTn id="61" presetID="22" presetClass="entr" presetSubtype="8" fill="hold" nodeType="withEffect">
                                  <p:stCondLst>
                                    <p:cond delay="3750"/>
                                  </p:stCondLst>
                                  <p:childTnLst>
                                    <p:set>
                                      <p:cBhvr>
                                        <p:cTn id="62" dur="1" fill="hold">
                                          <p:stCondLst>
                                            <p:cond delay="0"/>
                                          </p:stCondLst>
                                        </p:cTn>
                                        <p:tgtEl>
                                          <p:spTgt spid="366"/>
                                        </p:tgtEl>
                                        <p:attrNameLst>
                                          <p:attrName>style.visibility</p:attrName>
                                        </p:attrNameLst>
                                      </p:cBhvr>
                                      <p:to>
                                        <p:strVal val="visible"/>
                                      </p:to>
                                    </p:set>
                                    <p:animEffect transition="in" filter="wipe(left)">
                                      <p:cBhvr>
                                        <p:cTn id="63" dur="500"/>
                                        <p:tgtEl>
                                          <p:spTgt spid="366"/>
                                        </p:tgtEl>
                                      </p:cBhvr>
                                    </p:animEffect>
                                  </p:childTnLst>
                                </p:cTn>
                              </p:par>
                              <p:par>
                                <p:cTn id="64" presetID="22" presetClass="entr" presetSubtype="8" fill="hold" nodeType="withEffect">
                                  <p:stCondLst>
                                    <p:cond delay="3750"/>
                                  </p:stCondLst>
                                  <p:childTnLst>
                                    <p:set>
                                      <p:cBhvr>
                                        <p:cTn id="65" dur="1" fill="hold">
                                          <p:stCondLst>
                                            <p:cond delay="0"/>
                                          </p:stCondLst>
                                        </p:cTn>
                                        <p:tgtEl>
                                          <p:spTgt spid="382"/>
                                        </p:tgtEl>
                                        <p:attrNameLst>
                                          <p:attrName>style.visibility</p:attrName>
                                        </p:attrNameLst>
                                      </p:cBhvr>
                                      <p:to>
                                        <p:strVal val="visible"/>
                                      </p:to>
                                    </p:set>
                                    <p:animEffect transition="in" filter="wipe(left)">
                                      <p:cBhvr>
                                        <p:cTn id="66" dur="500"/>
                                        <p:tgtEl>
                                          <p:spTgt spid="382"/>
                                        </p:tgtEl>
                                      </p:cBhvr>
                                    </p:animEffect>
                                  </p:childTnLst>
                                </p:cTn>
                              </p:par>
                              <p:par>
                                <p:cTn id="67" presetID="16" presetClass="entr" presetSubtype="42" fill="hold" nodeType="withEffect">
                                  <p:stCondLst>
                                    <p:cond delay="3000"/>
                                  </p:stCondLst>
                                  <p:childTnLst>
                                    <p:set>
                                      <p:cBhvr>
                                        <p:cTn id="68" dur="1" fill="hold">
                                          <p:stCondLst>
                                            <p:cond delay="0"/>
                                          </p:stCondLst>
                                        </p:cTn>
                                        <p:tgtEl>
                                          <p:spTgt spid="392"/>
                                        </p:tgtEl>
                                        <p:attrNameLst>
                                          <p:attrName>style.visibility</p:attrName>
                                        </p:attrNameLst>
                                      </p:cBhvr>
                                      <p:to>
                                        <p:strVal val="visible"/>
                                      </p:to>
                                    </p:set>
                                    <p:animEffect transition="in" filter="barn(outHorizontal)">
                                      <p:cBhvr>
                                        <p:cTn id="69" dur="500"/>
                                        <p:tgtEl>
                                          <p:spTgt spid="392"/>
                                        </p:tgtEl>
                                      </p:cBhvr>
                                    </p:animEffect>
                                  </p:childTnLst>
                                </p:cTn>
                              </p:par>
                              <p:par>
                                <p:cTn id="70" presetID="53" presetClass="entr" presetSubtype="16" fill="hold" grpId="0" nodeType="withEffect">
                                  <p:stCondLst>
                                    <p:cond delay="2750"/>
                                  </p:stCondLst>
                                  <p:childTnLst>
                                    <p:set>
                                      <p:cBhvr>
                                        <p:cTn id="71" dur="1" fill="hold">
                                          <p:stCondLst>
                                            <p:cond delay="0"/>
                                          </p:stCondLst>
                                        </p:cTn>
                                        <p:tgtEl>
                                          <p:spTgt spid="393"/>
                                        </p:tgtEl>
                                        <p:attrNameLst>
                                          <p:attrName>style.visibility</p:attrName>
                                        </p:attrNameLst>
                                      </p:cBhvr>
                                      <p:to>
                                        <p:strVal val="visible"/>
                                      </p:to>
                                    </p:set>
                                    <p:anim calcmode="lin" valueType="num">
                                      <p:cBhvr>
                                        <p:cTn id="72" dur="500" fill="hold"/>
                                        <p:tgtEl>
                                          <p:spTgt spid="393"/>
                                        </p:tgtEl>
                                        <p:attrNameLst>
                                          <p:attrName>ppt_w</p:attrName>
                                        </p:attrNameLst>
                                      </p:cBhvr>
                                      <p:tavLst>
                                        <p:tav tm="0">
                                          <p:val>
                                            <p:fltVal val="0"/>
                                          </p:val>
                                        </p:tav>
                                        <p:tav tm="100000">
                                          <p:val>
                                            <p:strVal val="#ppt_w"/>
                                          </p:val>
                                        </p:tav>
                                      </p:tavLst>
                                    </p:anim>
                                    <p:anim calcmode="lin" valueType="num">
                                      <p:cBhvr>
                                        <p:cTn id="73" dur="500" fill="hold"/>
                                        <p:tgtEl>
                                          <p:spTgt spid="393"/>
                                        </p:tgtEl>
                                        <p:attrNameLst>
                                          <p:attrName>ppt_h</p:attrName>
                                        </p:attrNameLst>
                                      </p:cBhvr>
                                      <p:tavLst>
                                        <p:tav tm="0">
                                          <p:val>
                                            <p:fltVal val="0"/>
                                          </p:val>
                                        </p:tav>
                                        <p:tav tm="100000">
                                          <p:val>
                                            <p:strVal val="#ppt_h"/>
                                          </p:val>
                                        </p:tav>
                                      </p:tavLst>
                                    </p:anim>
                                    <p:animEffect transition="in" filter="fade">
                                      <p:cBhvr>
                                        <p:cTn id="74" dur="500"/>
                                        <p:tgtEl>
                                          <p:spTgt spid="393"/>
                                        </p:tgtEl>
                                      </p:cBhvr>
                                    </p:animEffect>
                                  </p:childTnLst>
                                </p:cTn>
                              </p:par>
                              <p:par>
                                <p:cTn id="75" presetID="53" presetClass="entr" presetSubtype="16" fill="hold" grpId="0" nodeType="withEffect">
                                  <p:stCondLst>
                                    <p:cond delay="2750"/>
                                  </p:stCondLst>
                                  <p:childTnLst>
                                    <p:set>
                                      <p:cBhvr>
                                        <p:cTn id="76" dur="1" fill="hold">
                                          <p:stCondLst>
                                            <p:cond delay="0"/>
                                          </p:stCondLst>
                                        </p:cTn>
                                        <p:tgtEl>
                                          <p:spTgt spid="394"/>
                                        </p:tgtEl>
                                        <p:attrNameLst>
                                          <p:attrName>style.visibility</p:attrName>
                                        </p:attrNameLst>
                                      </p:cBhvr>
                                      <p:to>
                                        <p:strVal val="visible"/>
                                      </p:to>
                                    </p:set>
                                    <p:anim calcmode="lin" valueType="num">
                                      <p:cBhvr>
                                        <p:cTn id="77" dur="500" fill="hold"/>
                                        <p:tgtEl>
                                          <p:spTgt spid="394"/>
                                        </p:tgtEl>
                                        <p:attrNameLst>
                                          <p:attrName>ppt_w</p:attrName>
                                        </p:attrNameLst>
                                      </p:cBhvr>
                                      <p:tavLst>
                                        <p:tav tm="0">
                                          <p:val>
                                            <p:fltVal val="0"/>
                                          </p:val>
                                        </p:tav>
                                        <p:tav tm="100000">
                                          <p:val>
                                            <p:strVal val="#ppt_w"/>
                                          </p:val>
                                        </p:tav>
                                      </p:tavLst>
                                    </p:anim>
                                    <p:anim calcmode="lin" valueType="num">
                                      <p:cBhvr>
                                        <p:cTn id="78" dur="500" fill="hold"/>
                                        <p:tgtEl>
                                          <p:spTgt spid="394"/>
                                        </p:tgtEl>
                                        <p:attrNameLst>
                                          <p:attrName>ppt_h</p:attrName>
                                        </p:attrNameLst>
                                      </p:cBhvr>
                                      <p:tavLst>
                                        <p:tav tm="0">
                                          <p:val>
                                            <p:fltVal val="0"/>
                                          </p:val>
                                        </p:tav>
                                        <p:tav tm="100000">
                                          <p:val>
                                            <p:strVal val="#ppt_h"/>
                                          </p:val>
                                        </p:tav>
                                      </p:tavLst>
                                    </p:anim>
                                    <p:animEffect transition="in" filter="fade">
                                      <p:cBhvr>
                                        <p:cTn id="79" dur="500"/>
                                        <p:tgtEl>
                                          <p:spTgt spid="394"/>
                                        </p:tgtEl>
                                      </p:cBhvr>
                                    </p:animEffect>
                                  </p:childTnLst>
                                </p:cTn>
                              </p:par>
                              <p:par>
                                <p:cTn id="80" presetID="53" presetClass="entr" presetSubtype="16" fill="hold" grpId="0" nodeType="withEffect">
                                  <p:stCondLst>
                                    <p:cond delay="2750"/>
                                  </p:stCondLst>
                                  <p:childTnLst>
                                    <p:set>
                                      <p:cBhvr>
                                        <p:cTn id="81" dur="1" fill="hold">
                                          <p:stCondLst>
                                            <p:cond delay="0"/>
                                          </p:stCondLst>
                                        </p:cTn>
                                        <p:tgtEl>
                                          <p:spTgt spid="395"/>
                                        </p:tgtEl>
                                        <p:attrNameLst>
                                          <p:attrName>style.visibility</p:attrName>
                                        </p:attrNameLst>
                                      </p:cBhvr>
                                      <p:to>
                                        <p:strVal val="visible"/>
                                      </p:to>
                                    </p:set>
                                    <p:anim calcmode="lin" valueType="num">
                                      <p:cBhvr>
                                        <p:cTn id="82" dur="500" fill="hold"/>
                                        <p:tgtEl>
                                          <p:spTgt spid="395"/>
                                        </p:tgtEl>
                                        <p:attrNameLst>
                                          <p:attrName>ppt_w</p:attrName>
                                        </p:attrNameLst>
                                      </p:cBhvr>
                                      <p:tavLst>
                                        <p:tav tm="0">
                                          <p:val>
                                            <p:fltVal val="0"/>
                                          </p:val>
                                        </p:tav>
                                        <p:tav tm="100000">
                                          <p:val>
                                            <p:strVal val="#ppt_w"/>
                                          </p:val>
                                        </p:tav>
                                      </p:tavLst>
                                    </p:anim>
                                    <p:anim calcmode="lin" valueType="num">
                                      <p:cBhvr>
                                        <p:cTn id="83" dur="500" fill="hold"/>
                                        <p:tgtEl>
                                          <p:spTgt spid="395"/>
                                        </p:tgtEl>
                                        <p:attrNameLst>
                                          <p:attrName>ppt_h</p:attrName>
                                        </p:attrNameLst>
                                      </p:cBhvr>
                                      <p:tavLst>
                                        <p:tav tm="0">
                                          <p:val>
                                            <p:fltVal val="0"/>
                                          </p:val>
                                        </p:tav>
                                        <p:tav tm="100000">
                                          <p:val>
                                            <p:strVal val="#ppt_h"/>
                                          </p:val>
                                        </p:tav>
                                      </p:tavLst>
                                    </p:anim>
                                    <p:animEffect transition="in" filter="fade">
                                      <p:cBhvr>
                                        <p:cTn id="84" dur="500"/>
                                        <p:tgtEl>
                                          <p:spTgt spid="395"/>
                                        </p:tgtEl>
                                      </p:cBhvr>
                                    </p:animEffect>
                                  </p:childTnLst>
                                </p:cTn>
                              </p:par>
                              <p:par>
                                <p:cTn id="85" presetID="53" presetClass="entr" presetSubtype="16" fill="hold" grpId="0" nodeType="withEffect">
                                  <p:stCondLst>
                                    <p:cond delay="2750"/>
                                  </p:stCondLst>
                                  <p:childTnLst>
                                    <p:set>
                                      <p:cBhvr>
                                        <p:cTn id="86" dur="1" fill="hold">
                                          <p:stCondLst>
                                            <p:cond delay="0"/>
                                          </p:stCondLst>
                                        </p:cTn>
                                        <p:tgtEl>
                                          <p:spTgt spid="396"/>
                                        </p:tgtEl>
                                        <p:attrNameLst>
                                          <p:attrName>style.visibility</p:attrName>
                                        </p:attrNameLst>
                                      </p:cBhvr>
                                      <p:to>
                                        <p:strVal val="visible"/>
                                      </p:to>
                                    </p:set>
                                    <p:anim calcmode="lin" valueType="num">
                                      <p:cBhvr>
                                        <p:cTn id="87" dur="500" fill="hold"/>
                                        <p:tgtEl>
                                          <p:spTgt spid="396"/>
                                        </p:tgtEl>
                                        <p:attrNameLst>
                                          <p:attrName>ppt_w</p:attrName>
                                        </p:attrNameLst>
                                      </p:cBhvr>
                                      <p:tavLst>
                                        <p:tav tm="0">
                                          <p:val>
                                            <p:fltVal val="0"/>
                                          </p:val>
                                        </p:tav>
                                        <p:tav tm="100000">
                                          <p:val>
                                            <p:strVal val="#ppt_w"/>
                                          </p:val>
                                        </p:tav>
                                      </p:tavLst>
                                    </p:anim>
                                    <p:anim calcmode="lin" valueType="num">
                                      <p:cBhvr>
                                        <p:cTn id="88" dur="500" fill="hold"/>
                                        <p:tgtEl>
                                          <p:spTgt spid="396"/>
                                        </p:tgtEl>
                                        <p:attrNameLst>
                                          <p:attrName>ppt_h</p:attrName>
                                        </p:attrNameLst>
                                      </p:cBhvr>
                                      <p:tavLst>
                                        <p:tav tm="0">
                                          <p:val>
                                            <p:fltVal val="0"/>
                                          </p:val>
                                        </p:tav>
                                        <p:tav tm="100000">
                                          <p:val>
                                            <p:strVal val="#ppt_h"/>
                                          </p:val>
                                        </p:tav>
                                      </p:tavLst>
                                    </p:anim>
                                    <p:animEffect transition="in" filter="fade">
                                      <p:cBhvr>
                                        <p:cTn id="89" dur="500"/>
                                        <p:tgtEl>
                                          <p:spTgt spid="396"/>
                                        </p:tgtEl>
                                      </p:cBhvr>
                                    </p:animEffect>
                                  </p:childTnLst>
                                </p:cTn>
                              </p:par>
                            </p:childTnLst>
                          </p:cTn>
                        </p:par>
                        <p:par>
                          <p:cTn id="90" fill="hold">
                            <p:stCondLst>
                              <p:cond delay="4250"/>
                            </p:stCondLst>
                            <p:childTnLst>
                              <p:par>
                                <p:cTn id="91" presetID="2" presetClass="entr" presetSubtype="4" fill="hold" grpId="0" nodeType="afterEffect">
                                  <p:stCondLst>
                                    <p:cond delay="0"/>
                                  </p:stCondLst>
                                  <p:childTnLst>
                                    <p:set>
                                      <p:cBhvr>
                                        <p:cTn id="92" dur="1" fill="hold">
                                          <p:stCondLst>
                                            <p:cond delay="0"/>
                                          </p:stCondLst>
                                        </p:cTn>
                                        <p:tgtEl>
                                          <p:spTgt spid="397"/>
                                        </p:tgtEl>
                                        <p:attrNameLst>
                                          <p:attrName>style.visibility</p:attrName>
                                        </p:attrNameLst>
                                      </p:cBhvr>
                                      <p:to>
                                        <p:strVal val="visible"/>
                                      </p:to>
                                    </p:set>
                                    <p:anim calcmode="lin" valueType="num">
                                      <p:cBhvr additive="base">
                                        <p:cTn id="93" dur="1000" fill="hold"/>
                                        <p:tgtEl>
                                          <p:spTgt spid="397"/>
                                        </p:tgtEl>
                                        <p:attrNameLst>
                                          <p:attrName>ppt_x</p:attrName>
                                        </p:attrNameLst>
                                      </p:cBhvr>
                                      <p:tavLst>
                                        <p:tav tm="0">
                                          <p:val>
                                            <p:strVal val="#ppt_x"/>
                                          </p:val>
                                        </p:tav>
                                        <p:tav tm="100000">
                                          <p:val>
                                            <p:strVal val="#ppt_x"/>
                                          </p:val>
                                        </p:tav>
                                      </p:tavLst>
                                    </p:anim>
                                    <p:anim calcmode="lin" valueType="num">
                                      <p:cBhvr additive="base">
                                        <p:cTn id="94" dur="1000" fill="hold"/>
                                        <p:tgtEl>
                                          <p:spTgt spid="39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p:bldP spid="201" grpId="0"/>
      <p:bldGraphic spid="264" grpId="0">
        <p:bldAsOne/>
      </p:bldGraphic>
      <p:bldP spid="265" grpId="0"/>
      <p:bldGraphic spid="266" grpId="0">
        <p:bldAsOne/>
      </p:bldGraphic>
      <p:bldP spid="267" grpId="0"/>
      <p:bldGraphic spid="300" grpId="0">
        <p:bldAsOne/>
      </p:bldGraphic>
      <p:bldP spid="301" grpId="0"/>
      <p:bldGraphic spid="302" grpId="0">
        <p:bldAsOne/>
      </p:bldGraphic>
      <p:bldP spid="303" grpId="0"/>
      <p:bldP spid="393" grpId="0"/>
      <p:bldP spid="394" grpId="0"/>
      <p:bldP spid="395" grpId="0"/>
      <p:bldP spid="396" grpId="0"/>
      <p:bldP spid="3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7"/>
          <p:cNvSpPr txBox="1">
            <a:spLocks/>
          </p:cNvSpPr>
          <p:nvPr/>
        </p:nvSpPr>
        <p:spPr>
          <a:xfrm>
            <a:off x="3858028" y="1245813"/>
            <a:ext cx="4125845" cy="6697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2800" dirty="0" smtClean="0">
                <a:solidFill>
                  <a:prstClr val="black">
                    <a:lumMod val="65000"/>
                    <a:lumOff val="35000"/>
                  </a:prstClr>
                </a:solidFill>
                <a:latin typeface="Open Sans" panose="020B0606030504020204" pitchFamily="34" charset="0"/>
                <a:ea typeface="Open Sans" panose="020B0606030504020204" pitchFamily="34" charset="0"/>
                <a:cs typeface="Open Sans" panose="020B0606030504020204" pitchFamily="34" charset="0"/>
              </a:rPr>
              <a:t>User Data by Gender</a:t>
            </a:r>
            <a:endParaRPr lang="en-US" sz="2800" dirty="0" smtClean="0">
              <a:solidFill>
                <a:prstClr val="black">
                  <a:lumMod val="65000"/>
                  <a:lumOff val="35000"/>
                </a:prst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itle 1"/>
          <p:cNvSpPr txBox="1">
            <a:spLocks/>
          </p:cNvSpPr>
          <p:nvPr/>
        </p:nvSpPr>
        <p:spPr>
          <a:xfrm>
            <a:off x="4503438" y="1766972"/>
            <a:ext cx="2891295" cy="36355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prstClr val="white">
                    <a:lumMod val="65000"/>
                  </a:prstClr>
                </a:solidFill>
                <a:latin typeface="Open Sans" panose="020B0606030504020204" pitchFamily="34" charset="0"/>
                <a:ea typeface="Open Sans" panose="020B0606030504020204" pitchFamily="34" charset="0"/>
                <a:cs typeface="Open Sans" panose="020B0606030504020204" pitchFamily="34" charset="0"/>
              </a:rPr>
              <a:t>Put a relevant subtitle in this line</a:t>
            </a:r>
            <a:endParaRPr lang="en-US" sz="1100" dirty="0">
              <a:solidFill>
                <a:prstClr val="white">
                  <a:lumMod val="65000"/>
                </a:prst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 name="Group 4"/>
          <p:cNvGrpSpPr/>
          <p:nvPr/>
        </p:nvGrpSpPr>
        <p:grpSpPr>
          <a:xfrm>
            <a:off x="759499" y="3093816"/>
            <a:ext cx="3435539" cy="792000"/>
            <a:chOff x="3803923" y="1467019"/>
            <a:chExt cx="3435539" cy="792000"/>
          </a:xfrm>
        </p:grpSpPr>
        <p:grpSp>
          <p:nvGrpSpPr>
            <p:cNvPr id="5" name="Group 5"/>
            <p:cNvGrpSpPr>
              <a:grpSpLocks noChangeAspect="1"/>
            </p:cNvGrpSpPr>
            <p:nvPr/>
          </p:nvGrpSpPr>
          <p:grpSpPr>
            <a:xfrm>
              <a:off x="3803923" y="1467019"/>
              <a:ext cx="303707" cy="792000"/>
              <a:chOff x="2323306" y="2203133"/>
              <a:chExt cx="979488" cy="2554287"/>
            </a:xfrm>
            <a:solidFill>
              <a:schemeClr val="bg1">
                <a:lumMod val="75000"/>
              </a:schemeClr>
            </a:solidFill>
          </p:grpSpPr>
          <p:sp>
            <p:nvSpPr>
              <p:cNvPr id="33"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34"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6" name="Group 6"/>
            <p:cNvGrpSpPr>
              <a:grpSpLocks noChangeAspect="1"/>
            </p:cNvGrpSpPr>
            <p:nvPr/>
          </p:nvGrpSpPr>
          <p:grpSpPr>
            <a:xfrm>
              <a:off x="4153219" y="1467019"/>
              <a:ext cx="303707" cy="792000"/>
              <a:chOff x="2323306" y="2203133"/>
              <a:chExt cx="979488" cy="2554287"/>
            </a:xfrm>
            <a:solidFill>
              <a:schemeClr val="bg1">
                <a:lumMod val="75000"/>
              </a:schemeClr>
            </a:solidFill>
          </p:grpSpPr>
          <p:sp>
            <p:nvSpPr>
              <p:cNvPr id="31"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32"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7" name="Group 7"/>
            <p:cNvGrpSpPr>
              <a:grpSpLocks noChangeAspect="1"/>
            </p:cNvGrpSpPr>
            <p:nvPr/>
          </p:nvGrpSpPr>
          <p:grpSpPr>
            <a:xfrm>
              <a:off x="4500824" y="1467019"/>
              <a:ext cx="303707" cy="792000"/>
              <a:chOff x="2323306" y="2203133"/>
              <a:chExt cx="979488" cy="2554287"/>
            </a:xfrm>
            <a:solidFill>
              <a:schemeClr val="bg1">
                <a:lumMod val="75000"/>
              </a:schemeClr>
            </a:solidFill>
          </p:grpSpPr>
          <p:sp>
            <p:nvSpPr>
              <p:cNvPr id="29"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30"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8" name="Group 8"/>
            <p:cNvGrpSpPr>
              <a:grpSpLocks noChangeAspect="1"/>
            </p:cNvGrpSpPr>
            <p:nvPr/>
          </p:nvGrpSpPr>
          <p:grpSpPr>
            <a:xfrm>
              <a:off x="4848430" y="1467019"/>
              <a:ext cx="303707" cy="792000"/>
              <a:chOff x="2323306" y="2203133"/>
              <a:chExt cx="979488" cy="2554287"/>
            </a:xfrm>
            <a:solidFill>
              <a:schemeClr val="bg1">
                <a:lumMod val="75000"/>
              </a:schemeClr>
            </a:solidFill>
          </p:grpSpPr>
          <p:sp>
            <p:nvSpPr>
              <p:cNvPr id="27"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28"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9" name="Group 9"/>
            <p:cNvGrpSpPr>
              <a:grpSpLocks noChangeAspect="1"/>
            </p:cNvGrpSpPr>
            <p:nvPr/>
          </p:nvGrpSpPr>
          <p:grpSpPr>
            <a:xfrm>
              <a:off x="5196036" y="1467019"/>
              <a:ext cx="303707" cy="792000"/>
              <a:chOff x="2323306" y="2203133"/>
              <a:chExt cx="979488" cy="2554287"/>
            </a:xfrm>
            <a:solidFill>
              <a:schemeClr val="bg1">
                <a:lumMod val="75000"/>
              </a:schemeClr>
            </a:solidFill>
          </p:grpSpPr>
          <p:sp>
            <p:nvSpPr>
              <p:cNvPr id="25"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26"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0" name="Group 10"/>
            <p:cNvGrpSpPr>
              <a:grpSpLocks noChangeAspect="1"/>
            </p:cNvGrpSpPr>
            <p:nvPr/>
          </p:nvGrpSpPr>
          <p:grpSpPr>
            <a:xfrm>
              <a:off x="5543642" y="1467019"/>
              <a:ext cx="303707" cy="792000"/>
              <a:chOff x="2323306" y="2203133"/>
              <a:chExt cx="979488" cy="2554287"/>
            </a:xfrm>
            <a:solidFill>
              <a:schemeClr val="bg1">
                <a:lumMod val="75000"/>
              </a:schemeClr>
            </a:solidFill>
          </p:grpSpPr>
          <p:sp>
            <p:nvSpPr>
              <p:cNvPr id="23"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24"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1" name="Group 11"/>
            <p:cNvGrpSpPr>
              <a:grpSpLocks noChangeAspect="1"/>
            </p:cNvGrpSpPr>
            <p:nvPr/>
          </p:nvGrpSpPr>
          <p:grpSpPr>
            <a:xfrm>
              <a:off x="5892938" y="1467019"/>
              <a:ext cx="303707" cy="792000"/>
              <a:chOff x="2323306" y="2203133"/>
              <a:chExt cx="979488" cy="2554287"/>
            </a:xfrm>
            <a:solidFill>
              <a:schemeClr val="bg1">
                <a:lumMod val="75000"/>
              </a:schemeClr>
            </a:solidFill>
          </p:grpSpPr>
          <p:sp>
            <p:nvSpPr>
              <p:cNvPr id="21"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22"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2" name="Group 12"/>
            <p:cNvGrpSpPr>
              <a:grpSpLocks noChangeAspect="1"/>
            </p:cNvGrpSpPr>
            <p:nvPr/>
          </p:nvGrpSpPr>
          <p:grpSpPr>
            <a:xfrm>
              <a:off x="6240543" y="1467019"/>
              <a:ext cx="303707" cy="792000"/>
              <a:chOff x="2323306" y="2203133"/>
              <a:chExt cx="979488" cy="2554287"/>
            </a:xfrm>
            <a:solidFill>
              <a:schemeClr val="bg1">
                <a:lumMod val="75000"/>
              </a:schemeClr>
            </a:solidFill>
          </p:grpSpPr>
          <p:sp>
            <p:nvSpPr>
              <p:cNvPr id="19"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20"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3" name="Group 13"/>
            <p:cNvGrpSpPr>
              <a:grpSpLocks noChangeAspect="1"/>
            </p:cNvGrpSpPr>
            <p:nvPr/>
          </p:nvGrpSpPr>
          <p:grpSpPr>
            <a:xfrm>
              <a:off x="6588149" y="1467019"/>
              <a:ext cx="303707" cy="792000"/>
              <a:chOff x="2323306" y="2203133"/>
              <a:chExt cx="979488" cy="2554287"/>
            </a:xfrm>
            <a:solidFill>
              <a:schemeClr val="bg1">
                <a:lumMod val="75000"/>
              </a:schemeClr>
            </a:solidFill>
          </p:grpSpPr>
          <p:sp>
            <p:nvSpPr>
              <p:cNvPr id="17"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8"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4" name="Group 14"/>
            <p:cNvGrpSpPr>
              <a:grpSpLocks noChangeAspect="1"/>
            </p:cNvGrpSpPr>
            <p:nvPr/>
          </p:nvGrpSpPr>
          <p:grpSpPr>
            <a:xfrm>
              <a:off x="6935755" y="1467019"/>
              <a:ext cx="303707" cy="792000"/>
              <a:chOff x="2323306" y="2203133"/>
              <a:chExt cx="979488" cy="2554287"/>
            </a:xfrm>
            <a:solidFill>
              <a:schemeClr val="bg1">
                <a:lumMod val="75000"/>
              </a:schemeClr>
            </a:solidFill>
          </p:grpSpPr>
          <p:sp>
            <p:nvSpPr>
              <p:cNvPr id="15"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6"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grpSp>
        <p:nvGrpSpPr>
          <p:cNvPr id="35" name="Group 35"/>
          <p:cNvGrpSpPr/>
          <p:nvPr/>
        </p:nvGrpSpPr>
        <p:grpSpPr>
          <a:xfrm>
            <a:off x="759499" y="4623541"/>
            <a:ext cx="3435539" cy="792000"/>
            <a:chOff x="3803923" y="1467019"/>
            <a:chExt cx="3435539" cy="792000"/>
          </a:xfrm>
        </p:grpSpPr>
        <p:grpSp>
          <p:nvGrpSpPr>
            <p:cNvPr id="36" name="Group 36"/>
            <p:cNvGrpSpPr>
              <a:grpSpLocks noChangeAspect="1"/>
            </p:cNvGrpSpPr>
            <p:nvPr/>
          </p:nvGrpSpPr>
          <p:grpSpPr>
            <a:xfrm>
              <a:off x="3803923" y="1467019"/>
              <a:ext cx="303707" cy="792000"/>
              <a:chOff x="2323306" y="2203133"/>
              <a:chExt cx="979488" cy="2554287"/>
            </a:xfrm>
            <a:solidFill>
              <a:schemeClr val="bg1">
                <a:lumMod val="75000"/>
              </a:schemeClr>
            </a:solidFill>
          </p:grpSpPr>
          <p:sp>
            <p:nvSpPr>
              <p:cNvPr id="64"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65"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37" name="Group 37"/>
            <p:cNvGrpSpPr>
              <a:grpSpLocks noChangeAspect="1"/>
            </p:cNvGrpSpPr>
            <p:nvPr/>
          </p:nvGrpSpPr>
          <p:grpSpPr>
            <a:xfrm>
              <a:off x="4153219" y="1467019"/>
              <a:ext cx="303707" cy="792000"/>
              <a:chOff x="2323306" y="2203133"/>
              <a:chExt cx="979488" cy="2554287"/>
            </a:xfrm>
            <a:solidFill>
              <a:schemeClr val="bg1">
                <a:lumMod val="75000"/>
              </a:schemeClr>
            </a:solidFill>
          </p:grpSpPr>
          <p:sp>
            <p:nvSpPr>
              <p:cNvPr id="62"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63"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38" name="Group 38"/>
            <p:cNvGrpSpPr>
              <a:grpSpLocks noChangeAspect="1"/>
            </p:cNvGrpSpPr>
            <p:nvPr/>
          </p:nvGrpSpPr>
          <p:grpSpPr>
            <a:xfrm>
              <a:off x="4500824" y="1467019"/>
              <a:ext cx="303707" cy="792000"/>
              <a:chOff x="2323306" y="2203133"/>
              <a:chExt cx="979488" cy="2554287"/>
            </a:xfrm>
            <a:solidFill>
              <a:schemeClr val="bg1">
                <a:lumMod val="75000"/>
              </a:schemeClr>
            </a:solidFill>
          </p:grpSpPr>
          <p:sp>
            <p:nvSpPr>
              <p:cNvPr id="60"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61"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39" name="Group 39"/>
            <p:cNvGrpSpPr>
              <a:grpSpLocks noChangeAspect="1"/>
            </p:cNvGrpSpPr>
            <p:nvPr/>
          </p:nvGrpSpPr>
          <p:grpSpPr>
            <a:xfrm>
              <a:off x="4848430" y="1467019"/>
              <a:ext cx="303707" cy="792000"/>
              <a:chOff x="2323306" y="2203133"/>
              <a:chExt cx="979488" cy="2554287"/>
            </a:xfrm>
            <a:solidFill>
              <a:schemeClr val="bg1">
                <a:lumMod val="75000"/>
              </a:schemeClr>
            </a:solidFill>
          </p:grpSpPr>
          <p:sp>
            <p:nvSpPr>
              <p:cNvPr id="5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59"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40" name="Group 40"/>
            <p:cNvGrpSpPr>
              <a:grpSpLocks noChangeAspect="1"/>
            </p:cNvGrpSpPr>
            <p:nvPr/>
          </p:nvGrpSpPr>
          <p:grpSpPr>
            <a:xfrm>
              <a:off x="5196036" y="1467019"/>
              <a:ext cx="303707" cy="792000"/>
              <a:chOff x="2323306" y="2203133"/>
              <a:chExt cx="979488" cy="2554287"/>
            </a:xfrm>
            <a:solidFill>
              <a:schemeClr val="bg1">
                <a:lumMod val="75000"/>
              </a:schemeClr>
            </a:solidFill>
          </p:grpSpPr>
          <p:sp>
            <p:nvSpPr>
              <p:cNvPr id="56"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57"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41" name="Group 41"/>
            <p:cNvGrpSpPr>
              <a:grpSpLocks noChangeAspect="1"/>
            </p:cNvGrpSpPr>
            <p:nvPr/>
          </p:nvGrpSpPr>
          <p:grpSpPr>
            <a:xfrm>
              <a:off x="5543642" y="1467019"/>
              <a:ext cx="303707" cy="792000"/>
              <a:chOff x="2323306" y="2203133"/>
              <a:chExt cx="979488" cy="2554287"/>
            </a:xfrm>
            <a:solidFill>
              <a:schemeClr val="bg1">
                <a:lumMod val="75000"/>
              </a:schemeClr>
            </a:solidFill>
          </p:grpSpPr>
          <p:sp>
            <p:nvSpPr>
              <p:cNvPr id="54"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55"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42" name="Group 42"/>
            <p:cNvGrpSpPr>
              <a:grpSpLocks noChangeAspect="1"/>
            </p:cNvGrpSpPr>
            <p:nvPr/>
          </p:nvGrpSpPr>
          <p:grpSpPr>
            <a:xfrm>
              <a:off x="5892938" y="1467019"/>
              <a:ext cx="303707" cy="792000"/>
              <a:chOff x="2323306" y="2203133"/>
              <a:chExt cx="979488" cy="2554287"/>
            </a:xfrm>
            <a:solidFill>
              <a:schemeClr val="bg1">
                <a:lumMod val="75000"/>
              </a:schemeClr>
            </a:solidFill>
          </p:grpSpPr>
          <p:sp>
            <p:nvSpPr>
              <p:cNvPr id="52"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53"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43" name="Group 43"/>
            <p:cNvGrpSpPr>
              <a:grpSpLocks noChangeAspect="1"/>
            </p:cNvGrpSpPr>
            <p:nvPr/>
          </p:nvGrpSpPr>
          <p:grpSpPr>
            <a:xfrm>
              <a:off x="6240543" y="1467019"/>
              <a:ext cx="303707" cy="792000"/>
              <a:chOff x="2323306" y="2203133"/>
              <a:chExt cx="979488" cy="2554287"/>
            </a:xfrm>
            <a:solidFill>
              <a:schemeClr val="bg1">
                <a:lumMod val="75000"/>
              </a:schemeClr>
            </a:solidFill>
          </p:grpSpPr>
          <p:sp>
            <p:nvSpPr>
              <p:cNvPr id="50"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51"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44" name="Group 44"/>
            <p:cNvGrpSpPr>
              <a:grpSpLocks noChangeAspect="1"/>
            </p:cNvGrpSpPr>
            <p:nvPr/>
          </p:nvGrpSpPr>
          <p:grpSpPr>
            <a:xfrm>
              <a:off x="6588149" y="1467019"/>
              <a:ext cx="303707" cy="792000"/>
              <a:chOff x="2323306" y="2203133"/>
              <a:chExt cx="979488" cy="2554287"/>
            </a:xfrm>
            <a:solidFill>
              <a:schemeClr val="bg1">
                <a:lumMod val="75000"/>
              </a:schemeClr>
            </a:solidFill>
          </p:grpSpPr>
          <p:sp>
            <p:nvSpPr>
              <p:cNvPr id="4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49"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45" name="Group 45"/>
            <p:cNvGrpSpPr>
              <a:grpSpLocks noChangeAspect="1"/>
            </p:cNvGrpSpPr>
            <p:nvPr/>
          </p:nvGrpSpPr>
          <p:grpSpPr>
            <a:xfrm>
              <a:off x="6935755" y="1467019"/>
              <a:ext cx="303707" cy="792000"/>
              <a:chOff x="2323306" y="2203133"/>
              <a:chExt cx="979488" cy="2554287"/>
            </a:xfrm>
            <a:solidFill>
              <a:schemeClr val="bg1">
                <a:lumMod val="75000"/>
              </a:schemeClr>
            </a:solidFill>
          </p:grpSpPr>
          <p:sp>
            <p:nvSpPr>
              <p:cNvPr id="46"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47"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graphicFrame>
        <p:nvGraphicFramePr>
          <p:cNvPr id="66" name="Chart 66"/>
          <p:cNvGraphicFramePr>
            <a:graphicFrameLocks noChangeAspect="1"/>
          </p:cNvGraphicFramePr>
          <p:nvPr>
            <p:extLst>
              <p:ext uri="{D42A27DB-BD31-4B8C-83A1-F6EECF244321}">
                <p14:modId xmlns:p14="http://schemas.microsoft.com/office/powerpoint/2010/main" val="752314973"/>
              </p:ext>
            </p:extLst>
          </p:nvPr>
        </p:nvGraphicFramePr>
        <p:xfrm>
          <a:off x="4124218" y="2911665"/>
          <a:ext cx="1587618" cy="1252291"/>
        </p:xfrm>
        <a:graphic>
          <a:graphicData uri="http://schemas.openxmlformats.org/drawingml/2006/chart">
            <c:chart xmlns:c="http://schemas.openxmlformats.org/drawingml/2006/chart" xmlns:r="http://schemas.openxmlformats.org/officeDocument/2006/relationships" r:id="rId2"/>
          </a:graphicData>
        </a:graphic>
      </p:graphicFrame>
      <p:sp>
        <p:nvSpPr>
          <p:cNvPr id="67" name="TextBox 66"/>
          <p:cNvSpPr txBox="1">
            <a:spLocks noChangeAspect="1"/>
          </p:cNvSpPr>
          <p:nvPr/>
        </p:nvSpPr>
        <p:spPr>
          <a:xfrm>
            <a:off x="4452598" y="3947266"/>
            <a:ext cx="968807" cy="400110"/>
          </a:xfrm>
          <a:prstGeom prst="rect">
            <a:avLst/>
          </a:prstGeom>
          <a:noFill/>
        </p:spPr>
        <p:txBody>
          <a:bodyPr wrap="square" rtlCol="0">
            <a:spAutoFit/>
          </a:bodyPr>
          <a:lstStyle/>
          <a:p>
            <a:pPr algn="ctr"/>
            <a:r>
              <a:rPr lang="id-ID" sz="2000" b="1" dirty="0" smtClean="0">
                <a:solidFill>
                  <a:prstClr val="white">
                    <a:lumMod val="65000"/>
                  </a:prstClr>
                </a:solidFill>
                <a:ea typeface="Roboto" panose="02000000000000000000" pitchFamily="2" charset="0"/>
              </a:rPr>
              <a:t>40%</a:t>
            </a:r>
            <a:endParaRPr lang="id-ID" sz="2000" b="1" dirty="0">
              <a:solidFill>
                <a:prstClr val="white">
                  <a:lumMod val="65000"/>
                </a:prstClr>
              </a:solidFill>
              <a:ea typeface="Roboto" panose="02000000000000000000" pitchFamily="2" charset="0"/>
            </a:endParaRPr>
          </a:p>
        </p:txBody>
      </p:sp>
      <p:graphicFrame>
        <p:nvGraphicFramePr>
          <p:cNvPr id="68" name="Chart 68"/>
          <p:cNvGraphicFramePr>
            <a:graphicFrameLocks noChangeAspect="1"/>
          </p:cNvGraphicFramePr>
          <p:nvPr>
            <p:extLst>
              <p:ext uri="{D42A27DB-BD31-4B8C-83A1-F6EECF244321}">
                <p14:modId xmlns:p14="http://schemas.microsoft.com/office/powerpoint/2010/main" val="3200847259"/>
              </p:ext>
            </p:extLst>
          </p:nvPr>
        </p:nvGraphicFramePr>
        <p:xfrm>
          <a:off x="4119353" y="4405817"/>
          <a:ext cx="1587618" cy="1252291"/>
        </p:xfrm>
        <a:graphic>
          <a:graphicData uri="http://schemas.openxmlformats.org/drawingml/2006/chart">
            <c:chart xmlns:c="http://schemas.openxmlformats.org/drawingml/2006/chart" xmlns:r="http://schemas.openxmlformats.org/officeDocument/2006/relationships" r:id="rId3"/>
          </a:graphicData>
        </a:graphic>
      </p:graphicFrame>
      <p:sp>
        <p:nvSpPr>
          <p:cNvPr id="69" name="TextBox 68"/>
          <p:cNvSpPr txBox="1">
            <a:spLocks noChangeAspect="1"/>
          </p:cNvSpPr>
          <p:nvPr/>
        </p:nvSpPr>
        <p:spPr>
          <a:xfrm>
            <a:off x="4447733" y="5441418"/>
            <a:ext cx="968807" cy="400110"/>
          </a:xfrm>
          <a:prstGeom prst="rect">
            <a:avLst/>
          </a:prstGeom>
          <a:noFill/>
        </p:spPr>
        <p:txBody>
          <a:bodyPr wrap="square" rtlCol="0">
            <a:spAutoFit/>
          </a:bodyPr>
          <a:lstStyle/>
          <a:p>
            <a:pPr algn="ctr"/>
            <a:r>
              <a:rPr lang="id-ID" sz="2000" b="1" dirty="0" smtClean="0">
                <a:solidFill>
                  <a:prstClr val="white">
                    <a:lumMod val="65000"/>
                  </a:prstClr>
                </a:solidFill>
                <a:ea typeface="Roboto" panose="02000000000000000000" pitchFamily="2" charset="0"/>
              </a:rPr>
              <a:t>60%</a:t>
            </a:r>
            <a:endParaRPr lang="id-ID" sz="2000" b="1" dirty="0">
              <a:solidFill>
                <a:prstClr val="white">
                  <a:lumMod val="65000"/>
                </a:prstClr>
              </a:solidFill>
              <a:ea typeface="Roboto" panose="02000000000000000000" pitchFamily="2" charset="0"/>
            </a:endParaRPr>
          </a:p>
        </p:txBody>
      </p:sp>
      <p:grpSp>
        <p:nvGrpSpPr>
          <p:cNvPr id="70" name="Group 70"/>
          <p:cNvGrpSpPr/>
          <p:nvPr/>
        </p:nvGrpSpPr>
        <p:grpSpPr>
          <a:xfrm>
            <a:off x="2844308" y="3101104"/>
            <a:ext cx="1346524" cy="792000"/>
            <a:chOff x="5892938" y="1467019"/>
            <a:chExt cx="1346524" cy="792000"/>
          </a:xfrm>
          <a:solidFill>
            <a:schemeClr val="accent1"/>
          </a:solidFill>
        </p:grpSpPr>
        <p:grpSp>
          <p:nvGrpSpPr>
            <p:cNvPr id="71" name="Group 71"/>
            <p:cNvGrpSpPr>
              <a:grpSpLocks noChangeAspect="1"/>
            </p:cNvGrpSpPr>
            <p:nvPr/>
          </p:nvGrpSpPr>
          <p:grpSpPr>
            <a:xfrm>
              <a:off x="5892938" y="1467019"/>
              <a:ext cx="303707" cy="792000"/>
              <a:chOff x="2323306" y="2203133"/>
              <a:chExt cx="979488" cy="2554287"/>
            </a:xfrm>
            <a:grpFill/>
          </p:grpSpPr>
          <p:sp>
            <p:nvSpPr>
              <p:cNvPr id="81"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82"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72" name="Group 72"/>
            <p:cNvGrpSpPr>
              <a:grpSpLocks noChangeAspect="1"/>
            </p:cNvGrpSpPr>
            <p:nvPr/>
          </p:nvGrpSpPr>
          <p:grpSpPr>
            <a:xfrm>
              <a:off x="6240543" y="1467019"/>
              <a:ext cx="303707" cy="792000"/>
              <a:chOff x="2323306" y="2203133"/>
              <a:chExt cx="979488" cy="2554287"/>
            </a:xfrm>
            <a:grpFill/>
          </p:grpSpPr>
          <p:sp>
            <p:nvSpPr>
              <p:cNvPr id="79"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80"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73" name="Group 73"/>
            <p:cNvGrpSpPr>
              <a:grpSpLocks noChangeAspect="1"/>
            </p:cNvGrpSpPr>
            <p:nvPr/>
          </p:nvGrpSpPr>
          <p:grpSpPr>
            <a:xfrm>
              <a:off x="6588149" y="1467019"/>
              <a:ext cx="303707" cy="792000"/>
              <a:chOff x="2323306" y="2203133"/>
              <a:chExt cx="979488" cy="2554287"/>
            </a:xfrm>
            <a:grpFill/>
          </p:grpSpPr>
          <p:sp>
            <p:nvSpPr>
              <p:cNvPr id="77"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78"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74" name="Group 74"/>
            <p:cNvGrpSpPr>
              <a:grpSpLocks noChangeAspect="1"/>
            </p:cNvGrpSpPr>
            <p:nvPr/>
          </p:nvGrpSpPr>
          <p:grpSpPr>
            <a:xfrm>
              <a:off x="6935755" y="1467019"/>
              <a:ext cx="303707" cy="792000"/>
              <a:chOff x="2323306" y="2203133"/>
              <a:chExt cx="979488" cy="2554287"/>
            </a:xfrm>
            <a:grpFill/>
          </p:grpSpPr>
          <p:sp>
            <p:nvSpPr>
              <p:cNvPr id="75"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76"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grpSp>
        <p:nvGrpSpPr>
          <p:cNvPr id="83" name="Group 83"/>
          <p:cNvGrpSpPr/>
          <p:nvPr/>
        </p:nvGrpSpPr>
        <p:grpSpPr>
          <a:xfrm>
            <a:off x="2155005" y="4617935"/>
            <a:ext cx="2043426" cy="792000"/>
            <a:chOff x="1864825" y="534308"/>
            <a:chExt cx="2043426" cy="792000"/>
          </a:xfrm>
          <a:solidFill>
            <a:schemeClr val="accent5"/>
          </a:solidFill>
        </p:grpSpPr>
        <p:grpSp>
          <p:nvGrpSpPr>
            <p:cNvPr id="84" name="Group 84"/>
            <p:cNvGrpSpPr>
              <a:grpSpLocks noChangeAspect="1"/>
            </p:cNvGrpSpPr>
            <p:nvPr/>
          </p:nvGrpSpPr>
          <p:grpSpPr>
            <a:xfrm>
              <a:off x="1864825" y="534308"/>
              <a:ext cx="303707" cy="792000"/>
              <a:chOff x="2323306" y="2203133"/>
              <a:chExt cx="979488" cy="2554287"/>
            </a:xfrm>
            <a:grpFill/>
          </p:grpSpPr>
          <p:sp>
            <p:nvSpPr>
              <p:cNvPr id="100"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01"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85" name="Group 85"/>
            <p:cNvGrpSpPr>
              <a:grpSpLocks noChangeAspect="1"/>
            </p:cNvGrpSpPr>
            <p:nvPr/>
          </p:nvGrpSpPr>
          <p:grpSpPr>
            <a:xfrm>
              <a:off x="2212431" y="534308"/>
              <a:ext cx="303707" cy="792000"/>
              <a:chOff x="2323306" y="2203133"/>
              <a:chExt cx="979488" cy="2554287"/>
            </a:xfrm>
            <a:grpFill/>
          </p:grpSpPr>
          <p:sp>
            <p:nvSpPr>
              <p:cNvPr id="9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99"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86" name="Group 86"/>
            <p:cNvGrpSpPr>
              <a:grpSpLocks noChangeAspect="1"/>
            </p:cNvGrpSpPr>
            <p:nvPr/>
          </p:nvGrpSpPr>
          <p:grpSpPr>
            <a:xfrm>
              <a:off x="2561727" y="534308"/>
              <a:ext cx="303707" cy="792000"/>
              <a:chOff x="2323306" y="2203133"/>
              <a:chExt cx="979488" cy="2554287"/>
            </a:xfrm>
            <a:grpFill/>
          </p:grpSpPr>
          <p:sp>
            <p:nvSpPr>
              <p:cNvPr id="96"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97"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87" name="Group 87"/>
            <p:cNvGrpSpPr>
              <a:grpSpLocks noChangeAspect="1"/>
            </p:cNvGrpSpPr>
            <p:nvPr/>
          </p:nvGrpSpPr>
          <p:grpSpPr>
            <a:xfrm>
              <a:off x="2909332" y="534308"/>
              <a:ext cx="303707" cy="792000"/>
              <a:chOff x="2323306" y="2203133"/>
              <a:chExt cx="979488" cy="2554287"/>
            </a:xfrm>
            <a:grpFill/>
          </p:grpSpPr>
          <p:sp>
            <p:nvSpPr>
              <p:cNvPr id="94"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95"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88" name="Group 88"/>
            <p:cNvGrpSpPr>
              <a:grpSpLocks noChangeAspect="1"/>
            </p:cNvGrpSpPr>
            <p:nvPr/>
          </p:nvGrpSpPr>
          <p:grpSpPr>
            <a:xfrm>
              <a:off x="3256938" y="534308"/>
              <a:ext cx="303707" cy="792000"/>
              <a:chOff x="2323306" y="2203133"/>
              <a:chExt cx="979488" cy="2554287"/>
            </a:xfrm>
            <a:grpFill/>
          </p:grpSpPr>
          <p:sp>
            <p:nvSpPr>
              <p:cNvPr id="92"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93"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89" name="Group 89"/>
            <p:cNvGrpSpPr>
              <a:grpSpLocks noChangeAspect="1"/>
            </p:cNvGrpSpPr>
            <p:nvPr/>
          </p:nvGrpSpPr>
          <p:grpSpPr>
            <a:xfrm>
              <a:off x="3604544" y="534308"/>
              <a:ext cx="303707" cy="792000"/>
              <a:chOff x="2323306" y="2203133"/>
              <a:chExt cx="979488" cy="2554287"/>
            </a:xfrm>
            <a:grpFill/>
          </p:grpSpPr>
          <p:sp>
            <p:nvSpPr>
              <p:cNvPr id="90"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91"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graphicFrame>
        <p:nvGraphicFramePr>
          <p:cNvPr id="102" name="Chart 102"/>
          <p:cNvGraphicFramePr>
            <a:graphicFrameLocks noChangeAspect="1"/>
          </p:cNvGraphicFramePr>
          <p:nvPr>
            <p:extLst>
              <p:ext uri="{D42A27DB-BD31-4B8C-83A1-F6EECF244321}">
                <p14:modId xmlns:p14="http://schemas.microsoft.com/office/powerpoint/2010/main" val="4275934107"/>
              </p:ext>
            </p:extLst>
          </p:nvPr>
        </p:nvGraphicFramePr>
        <p:xfrm>
          <a:off x="5836902" y="2911665"/>
          <a:ext cx="1587618" cy="1252291"/>
        </p:xfrm>
        <a:graphic>
          <a:graphicData uri="http://schemas.openxmlformats.org/drawingml/2006/chart">
            <c:chart xmlns:c="http://schemas.openxmlformats.org/drawingml/2006/chart" xmlns:r="http://schemas.openxmlformats.org/officeDocument/2006/relationships" r:id="rId4"/>
          </a:graphicData>
        </a:graphic>
      </p:graphicFrame>
      <p:sp>
        <p:nvSpPr>
          <p:cNvPr id="103" name="TextBox 102"/>
          <p:cNvSpPr txBox="1">
            <a:spLocks noChangeAspect="1"/>
          </p:cNvSpPr>
          <p:nvPr/>
        </p:nvSpPr>
        <p:spPr>
          <a:xfrm>
            <a:off x="6165282" y="3947266"/>
            <a:ext cx="968807" cy="400110"/>
          </a:xfrm>
          <a:prstGeom prst="rect">
            <a:avLst/>
          </a:prstGeom>
          <a:noFill/>
        </p:spPr>
        <p:txBody>
          <a:bodyPr wrap="square" rtlCol="0">
            <a:spAutoFit/>
          </a:bodyPr>
          <a:lstStyle/>
          <a:p>
            <a:pPr algn="ctr"/>
            <a:r>
              <a:rPr lang="id-ID" sz="2000" b="1" dirty="0" smtClean="0">
                <a:solidFill>
                  <a:prstClr val="white">
                    <a:lumMod val="65000"/>
                  </a:prstClr>
                </a:solidFill>
                <a:ea typeface="Roboto" panose="02000000000000000000" pitchFamily="2" charset="0"/>
              </a:rPr>
              <a:t>60%</a:t>
            </a:r>
            <a:endParaRPr lang="id-ID" sz="2000" b="1" dirty="0">
              <a:solidFill>
                <a:prstClr val="white">
                  <a:lumMod val="65000"/>
                </a:prstClr>
              </a:solidFill>
              <a:ea typeface="Roboto" panose="02000000000000000000" pitchFamily="2" charset="0"/>
            </a:endParaRPr>
          </a:p>
        </p:txBody>
      </p:sp>
      <p:graphicFrame>
        <p:nvGraphicFramePr>
          <p:cNvPr id="104" name="Chart 104"/>
          <p:cNvGraphicFramePr>
            <a:graphicFrameLocks noChangeAspect="1"/>
          </p:cNvGraphicFramePr>
          <p:nvPr>
            <p:extLst>
              <p:ext uri="{D42A27DB-BD31-4B8C-83A1-F6EECF244321}">
                <p14:modId xmlns:p14="http://schemas.microsoft.com/office/powerpoint/2010/main" val="2781975677"/>
              </p:ext>
            </p:extLst>
          </p:nvPr>
        </p:nvGraphicFramePr>
        <p:xfrm>
          <a:off x="5832037" y="4405817"/>
          <a:ext cx="1587618" cy="1252291"/>
        </p:xfrm>
        <a:graphic>
          <a:graphicData uri="http://schemas.openxmlformats.org/drawingml/2006/chart">
            <c:chart xmlns:c="http://schemas.openxmlformats.org/drawingml/2006/chart" xmlns:r="http://schemas.openxmlformats.org/officeDocument/2006/relationships" r:id="rId5"/>
          </a:graphicData>
        </a:graphic>
      </p:graphicFrame>
      <p:sp>
        <p:nvSpPr>
          <p:cNvPr id="105" name="TextBox 104"/>
          <p:cNvSpPr txBox="1">
            <a:spLocks noChangeAspect="1"/>
          </p:cNvSpPr>
          <p:nvPr/>
        </p:nvSpPr>
        <p:spPr>
          <a:xfrm>
            <a:off x="6160417" y="5441418"/>
            <a:ext cx="968807" cy="400110"/>
          </a:xfrm>
          <a:prstGeom prst="rect">
            <a:avLst/>
          </a:prstGeom>
          <a:noFill/>
        </p:spPr>
        <p:txBody>
          <a:bodyPr wrap="square" rtlCol="0">
            <a:spAutoFit/>
          </a:bodyPr>
          <a:lstStyle/>
          <a:p>
            <a:pPr algn="ctr"/>
            <a:r>
              <a:rPr lang="id-ID" sz="2000" b="1" dirty="0" smtClean="0">
                <a:solidFill>
                  <a:prstClr val="white">
                    <a:lumMod val="65000"/>
                  </a:prstClr>
                </a:solidFill>
                <a:ea typeface="Roboto" panose="02000000000000000000" pitchFamily="2" charset="0"/>
              </a:rPr>
              <a:t>40%</a:t>
            </a:r>
            <a:endParaRPr lang="id-ID" sz="2000" b="1" dirty="0">
              <a:solidFill>
                <a:prstClr val="white">
                  <a:lumMod val="65000"/>
                </a:prstClr>
              </a:solidFill>
              <a:ea typeface="Roboto" panose="02000000000000000000" pitchFamily="2" charset="0"/>
            </a:endParaRPr>
          </a:p>
        </p:txBody>
      </p:sp>
      <p:grpSp>
        <p:nvGrpSpPr>
          <p:cNvPr id="106" name="Group 106"/>
          <p:cNvGrpSpPr/>
          <p:nvPr/>
        </p:nvGrpSpPr>
        <p:grpSpPr>
          <a:xfrm>
            <a:off x="7266501" y="3161682"/>
            <a:ext cx="3822688" cy="819413"/>
            <a:chOff x="7422589" y="2144478"/>
            <a:chExt cx="3822688" cy="819413"/>
          </a:xfrm>
        </p:grpSpPr>
        <p:grpSp>
          <p:nvGrpSpPr>
            <p:cNvPr id="107" name="Group 107"/>
            <p:cNvGrpSpPr>
              <a:grpSpLocks noChangeAspect="1"/>
            </p:cNvGrpSpPr>
            <p:nvPr/>
          </p:nvGrpSpPr>
          <p:grpSpPr>
            <a:xfrm>
              <a:off x="7422589" y="2148162"/>
              <a:ext cx="357242" cy="813989"/>
              <a:chOff x="3672681" y="1899920"/>
              <a:chExt cx="1293813" cy="2947988"/>
            </a:xfrm>
            <a:solidFill>
              <a:schemeClr val="bg1">
                <a:lumMod val="75000"/>
              </a:schemeClr>
            </a:solidFill>
          </p:grpSpPr>
          <p:sp>
            <p:nvSpPr>
              <p:cNvPr id="135"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36"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08" name="Group 108"/>
            <p:cNvGrpSpPr>
              <a:grpSpLocks noChangeAspect="1"/>
            </p:cNvGrpSpPr>
            <p:nvPr/>
          </p:nvGrpSpPr>
          <p:grpSpPr>
            <a:xfrm>
              <a:off x="7802237" y="2144478"/>
              <a:ext cx="357242" cy="813989"/>
              <a:chOff x="3672681" y="1899920"/>
              <a:chExt cx="1293813" cy="2947988"/>
            </a:xfrm>
            <a:solidFill>
              <a:schemeClr val="bg1">
                <a:lumMod val="75000"/>
              </a:schemeClr>
            </a:solidFill>
          </p:grpSpPr>
          <p:sp>
            <p:nvSpPr>
              <p:cNvPr id="133"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34"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09" name="Group 109"/>
            <p:cNvGrpSpPr>
              <a:grpSpLocks noChangeAspect="1"/>
            </p:cNvGrpSpPr>
            <p:nvPr/>
          </p:nvGrpSpPr>
          <p:grpSpPr>
            <a:xfrm>
              <a:off x="8185710" y="2144478"/>
              <a:ext cx="357242" cy="813989"/>
              <a:chOff x="3672681" y="1899920"/>
              <a:chExt cx="1293813" cy="2947988"/>
            </a:xfrm>
            <a:solidFill>
              <a:schemeClr val="bg1">
                <a:lumMod val="75000"/>
              </a:schemeClr>
            </a:solidFill>
          </p:grpSpPr>
          <p:sp>
            <p:nvSpPr>
              <p:cNvPr id="131"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32"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10" name="Group 110"/>
            <p:cNvGrpSpPr>
              <a:grpSpLocks noChangeAspect="1"/>
            </p:cNvGrpSpPr>
            <p:nvPr/>
          </p:nvGrpSpPr>
          <p:grpSpPr>
            <a:xfrm>
              <a:off x="8576684" y="2144478"/>
              <a:ext cx="357242" cy="813989"/>
              <a:chOff x="3672681" y="1899920"/>
              <a:chExt cx="1293813" cy="2947988"/>
            </a:xfrm>
            <a:solidFill>
              <a:schemeClr val="bg1">
                <a:lumMod val="75000"/>
              </a:schemeClr>
            </a:solidFill>
          </p:grpSpPr>
          <p:sp>
            <p:nvSpPr>
              <p:cNvPr id="129"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30"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11" name="Group 111"/>
            <p:cNvGrpSpPr>
              <a:grpSpLocks noChangeAspect="1"/>
            </p:cNvGrpSpPr>
            <p:nvPr/>
          </p:nvGrpSpPr>
          <p:grpSpPr>
            <a:xfrm>
              <a:off x="8965548" y="2149902"/>
              <a:ext cx="357242" cy="813989"/>
              <a:chOff x="3672681" y="1899920"/>
              <a:chExt cx="1293813" cy="2947988"/>
            </a:xfrm>
            <a:solidFill>
              <a:schemeClr val="bg1">
                <a:lumMod val="75000"/>
              </a:schemeClr>
            </a:solidFill>
          </p:grpSpPr>
          <p:sp>
            <p:nvSpPr>
              <p:cNvPr id="127"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28"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12" name="Group 112"/>
            <p:cNvGrpSpPr>
              <a:grpSpLocks noChangeAspect="1"/>
            </p:cNvGrpSpPr>
            <p:nvPr/>
          </p:nvGrpSpPr>
          <p:grpSpPr>
            <a:xfrm>
              <a:off x="9345076" y="2148162"/>
              <a:ext cx="357242" cy="813989"/>
              <a:chOff x="3672681" y="1899920"/>
              <a:chExt cx="1293813" cy="2947988"/>
            </a:xfrm>
            <a:solidFill>
              <a:schemeClr val="bg1">
                <a:lumMod val="75000"/>
              </a:schemeClr>
            </a:solidFill>
          </p:grpSpPr>
          <p:sp>
            <p:nvSpPr>
              <p:cNvPr id="125"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26"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13" name="Group 113"/>
            <p:cNvGrpSpPr>
              <a:grpSpLocks noChangeAspect="1"/>
            </p:cNvGrpSpPr>
            <p:nvPr/>
          </p:nvGrpSpPr>
          <p:grpSpPr>
            <a:xfrm>
              <a:off x="9724724" y="2144478"/>
              <a:ext cx="357242" cy="813989"/>
              <a:chOff x="3672681" y="1899920"/>
              <a:chExt cx="1293813" cy="2947988"/>
            </a:xfrm>
            <a:solidFill>
              <a:schemeClr val="bg1">
                <a:lumMod val="75000"/>
              </a:schemeClr>
            </a:solidFill>
          </p:grpSpPr>
          <p:sp>
            <p:nvSpPr>
              <p:cNvPr id="123"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24"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14" name="Group 114"/>
            <p:cNvGrpSpPr>
              <a:grpSpLocks noChangeAspect="1"/>
            </p:cNvGrpSpPr>
            <p:nvPr/>
          </p:nvGrpSpPr>
          <p:grpSpPr>
            <a:xfrm>
              <a:off x="10108197" y="2144478"/>
              <a:ext cx="357242" cy="813989"/>
              <a:chOff x="3672681" y="1899920"/>
              <a:chExt cx="1293813" cy="2947988"/>
            </a:xfrm>
            <a:solidFill>
              <a:schemeClr val="bg1">
                <a:lumMod val="75000"/>
              </a:schemeClr>
            </a:solidFill>
          </p:grpSpPr>
          <p:sp>
            <p:nvSpPr>
              <p:cNvPr id="121"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22"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15" name="Group 115"/>
            <p:cNvGrpSpPr>
              <a:grpSpLocks noChangeAspect="1"/>
            </p:cNvGrpSpPr>
            <p:nvPr/>
          </p:nvGrpSpPr>
          <p:grpSpPr>
            <a:xfrm>
              <a:off x="10499171" y="2144478"/>
              <a:ext cx="357242" cy="813989"/>
              <a:chOff x="3672681" y="1899920"/>
              <a:chExt cx="1293813" cy="2947988"/>
            </a:xfrm>
            <a:solidFill>
              <a:schemeClr val="bg1">
                <a:lumMod val="75000"/>
              </a:schemeClr>
            </a:solidFill>
          </p:grpSpPr>
          <p:sp>
            <p:nvSpPr>
              <p:cNvPr id="119"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20"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16" name="Group 116"/>
            <p:cNvGrpSpPr>
              <a:grpSpLocks noChangeAspect="1"/>
            </p:cNvGrpSpPr>
            <p:nvPr/>
          </p:nvGrpSpPr>
          <p:grpSpPr>
            <a:xfrm>
              <a:off x="10888035" y="2149902"/>
              <a:ext cx="357242" cy="813989"/>
              <a:chOff x="3672681" y="1899920"/>
              <a:chExt cx="1293813" cy="2947988"/>
            </a:xfrm>
            <a:solidFill>
              <a:schemeClr val="bg1">
                <a:lumMod val="75000"/>
              </a:schemeClr>
            </a:solidFill>
          </p:grpSpPr>
          <p:sp>
            <p:nvSpPr>
              <p:cNvPr id="117"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18"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grpSp>
        <p:nvGrpSpPr>
          <p:cNvPr id="137" name="Group 137"/>
          <p:cNvGrpSpPr/>
          <p:nvPr/>
        </p:nvGrpSpPr>
        <p:grpSpPr>
          <a:xfrm>
            <a:off x="7255358" y="4616751"/>
            <a:ext cx="3822688" cy="819413"/>
            <a:chOff x="7422589" y="2144478"/>
            <a:chExt cx="3822688" cy="819413"/>
          </a:xfrm>
        </p:grpSpPr>
        <p:grpSp>
          <p:nvGrpSpPr>
            <p:cNvPr id="138" name="Group 138"/>
            <p:cNvGrpSpPr>
              <a:grpSpLocks noChangeAspect="1"/>
            </p:cNvGrpSpPr>
            <p:nvPr/>
          </p:nvGrpSpPr>
          <p:grpSpPr>
            <a:xfrm>
              <a:off x="7422589" y="2148162"/>
              <a:ext cx="357242" cy="813989"/>
              <a:chOff x="3672681" y="1899920"/>
              <a:chExt cx="1293813" cy="2947988"/>
            </a:xfrm>
            <a:solidFill>
              <a:schemeClr val="bg1">
                <a:lumMod val="75000"/>
              </a:schemeClr>
            </a:solidFill>
          </p:grpSpPr>
          <p:sp>
            <p:nvSpPr>
              <p:cNvPr id="166"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67"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39" name="Group 139"/>
            <p:cNvGrpSpPr>
              <a:grpSpLocks noChangeAspect="1"/>
            </p:cNvGrpSpPr>
            <p:nvPr/>
          </p:nvGrpSpPr>
          <p:grpSpPr>
            <a:xfrm>
              <a:off x="7802237" y="2144478"/>
              <a:ext cx="357242" cy="813989"/>
              <a:chOff x="3672681" y="1899920"/>
              <a:chExt cx="1293813" cy="2947988"/>
            </a:xfrm>
            <a:solidFill>
              <a:schemeClr val="bg1">
                <a:lumMod val="75000"/>
              </a:schemeClr>
            </a:solidFill>
          </p:grpSpPr>
          <p:sp>
            <p:nvSpPr>
              <p:cNvPr id="164"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65"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40" name="Group 140"/>
            <p:cNvGrpSpPr>
              <a:grpSpLocks noChangeAspect="1"/>
            </p:cNvGrpSpPr>
            <p:nvPr/>
          </p:nvGrpSpPr>
          <p:grpSpPr>
            <a:xfrm>
              <a:off x="8185710" y="2144478"/>
              <a:ext cx="357242" cy="813989"/>
              <a:chOff x="3672681" y="1899920"/>
              <a:chExt cx="1293813" cy="2947988"/>
            </a:xfrm>
            <a:solidFill>
              <a:schemeClr val="bg1">
                <a:lumMod val="75000"/>
              </a:schemeClr>
            </a:solidFill>
          </p:grpSpPr>
          <p:sp>
            <p:nvSpPr>
              <p:cNvPr id="162"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63"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41" name="Group 141"/>
            <p:cNvGrpSpPr>
              <a:grpSpLocks noChangeAspect="1"/>
            </p:cNvGrpSpPr>
            <p:nvPr/>
          </p:nvGrpSpPr>
          <p:grpSpPr>
            <a:xfrm>
              <a:off x="8576684" y="2144478"/>
              <a:ext cx="357242" cy="813989"/>
              <a:chOff x="3672681" y="1899920"/>
              <a:chExt cx="1293813" cy="2947988"/>
            </a:xfrm>
            <a:solidFill>
              <a:schemeClr val="bg1">
                <a:lumMod val="75000"/>
              </a:schemeClr>
            </a:solidFill>
          </p:grpSpPr>
          <p:sp>
            <p:nvSpPr>
              <p:cNvPr id="160"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61"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42" name="Group 142"/>
            <p:cNvGrpSpPr>
              <a:grpSpLocks noChangeAspect="1"/>
            </p:cNvGrpSpPr>
            <p:nvPr/>
          </p:nvGrpSpPr>
          <p:grpSpPr>
            <a:xfrm>
              <a:off x="8965548" y="2149902"/>
              <a:ext cx="357242" cy="813989"/>
              <a:chOff x="3672681" y="1899920"/>
              <a:chExt cx="1293813" cy="2947988"/>
            </a:xfrm>
            <a:solidFill>
              <a:schemeClr val="bg1">
                <a:lumMod val="75000"/>
              </a:schemeClr>
            </a:solidFill>
          </p:grpSpPr>
          <p:sp>
            <p:nvSpPr>
              <p:cNvPr id="158"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59"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43" name="Group 143"/>
            <p:cNvGrpSpPr>
              <a:grpSpLocks noChangeAspect="1"/>
            </p:cNvGrpSpPr>
            <p:nvPr/>
          </p:nvGrpSpPr>
          <p:grpSpPr>
            <a:xfrm>
              <a:off x="9345076" y="2148162"/>
              <a:ext cx="357242" cy="813989"/>
              <a:chOff x="3672681" y="1899920"/>
              <a:chExt cx="1293813" cy="2947988"/>
            </a:xfrm>
            <a:solidFill>
              <a:schemeClr val="bg1">
                <a:lumMod val="75000"/>
              </a:schemeClr>
            </a:solidFill>
          </p:grpSpPr>
          <p:sp>
            <p:nvSpPr>
              <p:cNvPr id="156"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57"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44" name="Group 144"/>
            <p:cNvGrpSpPr>
              <a:grpSpLocks noChangeAspect="1"/>
            </p:cNvGrpSpPr>
            <p:nvPr/>
          </p:nvGrpSpPr>
          <p:grpSpPr>
            <a:xfrm>
              <a:off x="9724724" y="2144478"/>
              <a:ext cx="357242" cy="813989"/>
              <a:chOff x="3672681" y="1899920"/>
              <a:chExt cx="1293813" cy="2947988"/>
            </a:xfrm>
            <a:solidFill>
              <a:schemeClr val="bg1">
                <a:lumMod val="75000"/>
              </a:schemeClr>
            </a:solidFill>
          </p:grpSpPr>
          <p:sp>
            <p:nvSpPr>
              <p:cNvPr id="154"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55"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45" name="Group 145"/>
            <p:cNvGrpSpPr>
              <a:grpSpLocks noChangeAspect="1"/>
            </p:cNvGrpSpPr>
            <p:nvPr/>
          </p:nvGrpSpPr>
          <p:grpSpPr>
            <a:xfrm>
              <a:off x="10108197" y="2144478"/>
              <a:ext cx="357242" cy="813989"/>
              <a:chOff x="3672681" y="1899920"/>
              <a:chExt cx="1293813" cy="2947988"/>
            </a:xfrm>
            <a:solidFill>
              <a:schemeClr val="bg1">
                <a:lumMod val="75000"/>
              </a:schemeClr>
            </a:solidFill>
          </p:grpSpPr>
          <p:sp>
            <p:nvSpPr>
              <p:cNvPr id="152"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53"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46" name="Group 146"/>
            <p:cNvGrpSpPr>
              <a:grpSpLocks noChangeAspect="1"/>
            </p:cNvGrpSpPr>
            <p:nvPr/>
          </p:nvGrpSpPr>
          <p:grpSpPr>
            <a:xfrm>
              <a:off x="10499171" y="2144478"/>
              <a:ext cx="357242" cy="813989"/>
              <a:chOff x="3672681" y="1899920"/>
              <a:chExt cx="1293813" cy="2947988"/>
            </a:xfrm>
            <a:solidFill>
              <a:schemeClr val="bg1">
                <a:lumMod val="75000"/>
              </a:schemeClr>
            </a:solidFill>
          </p:grpSpPr>
          <p:sp>
            <p:nvSpPr>
              <p:cNvPr id="150"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51"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47" name="Group 147"/>
            <p:cNvGrpSpPr>
              <a:grpSpLocks noChangeAspect="1"/>
            </p:cNvGrpSpPr>
            <p:nvPr/>
          </p:nvGrpSpPr>
          <p:grpSpPr>
            <a:xfrm>
              <a:off x="10888035" y="2149902"/>
              <a:ext cx="357242" cy="813989"/>
              <a:chOff x="3672681" y="1899920"/>
              <a:chExt cx="1293813" cy="2947988"/>
            </a:xfrm>
            <a:solidFill>
              <a:schemeClr val="bg1">
                <a:lumMod val="75000"/>
              </a:schemeClr>
            </a:solidFill>
          </p:grpSpPr>
          <p:sp>
            <p:nvSpPr>
              <p:cNvPr id="148"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49"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grpSp>
        <p:nvGrpSpPr>
          <p:cNvPr id="168" name="Group 168"/>
          <p:cNvGrpSpPr/>
          <p:nvPr/>
        </p:nvGrpSpPr>
        <p:grpSpPr>
          <a:xfrm>
            <a:off x="7269449" y="3157901"/>
            <a:ext cx="1900201" cy="819413"/>
            <a:chOff x="8107721" y="846459"/>
            <a:chExt cx="1900201" cy="819413"/>
          </a:xfrm>
          <a:solidFill>
            <a:schemeClr val="accent1"/>
          </a:solidFill>
        </p:grpSpPr>
        <p:grpSp>
          <p:nvGrpSpPr>
            <p:cNvPr id="169" name="Group 169"/>
            <p:cNvGrpSpPr>
              <a:grpSpLocks noChangeAspect="1"/>
            </p:cNvGrpSpPr>
            <p:nvPr/>
          </p:nvGrpSpPr>
          <p:grpSpPr>
            <a:xfrm>
              <a:off x="8107721" y="850143"/>
              <a:ext cx="357242" cy="813989"/>
              <a:chOff x="3672681" y="1899920"/>
              <a:chExt cx="1293813" cy="2947988"/>
            </a:xfrm>
            <a:grpFill/>
          </p:grpSpPr>
          <p:sp>
            <p:nvSpPr>
              <p:cNvPr id="182"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83"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70" name="Group 170"/>
            <p:cNvGrpSpPr>
              <a:grpSpLocks noChangeAspect="1"/>
            </p:cNvGrpSpPr>
            <p:nvPr/>
          </p:nvGrpSpPr>
          <p:grpSpPr>
            <a:xfrm>
              <a:off x="8487369" y="846459"/>
              <a:ext cx="357242" cy="813989"/>
              <a:chOff x="3672681" y="1899920"/>
              <a:chExt cx="1293813" cy="2947988"/>
            </a:xfrm>
            <a:grpFill/>
          </p:grpSpPr>
          <p:sp>
            <p:nvSpPr>
              <p:cNvPr id="180"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81"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71" name="Group 171"/>
            <p:cNvGrpSpPr>
              <a:grpSpLocks noChangeAspect="1"/>
            </p:cNvGrpSpPr>
            <p:nvPr/>
          </p:nvGrpSpPr>
          <p:grpSpPr>
            <a:xfrm>
              <a:off x="8870842" y="846459"/>
              <a:ext cx="357242" cy="813989"/>
              <a:chOff x="3672681" y="1899920"/>
              <a:chExt cx="1293813" cy="2947988"/>
            </a:xfrm>
            <a:grpFill/>
          </p:grpSpPr>
          <p:sp>
            <p:nvSpPr>
              <p:cNvPr id="178"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79"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72" name="Group 172"/>
            <p:cNvGrpSpPr>
              <a:grpSpLocks noChangeAspect="1"/>
            </p:cNvGrpSpPr>
            <p:nvPr/>
          </p:nvGrpSpPr>
          <p:grpSpPr>
            <a:xfrm>
              <a:off x="9261816" y="846459"/>
              <a:ext cx="357242" cy="813989"/>
              <a:chOff x="3672681" y="1899920"/>
              <a:chExt cx="1293813" cy="2947988"/>
            </a:xfrm>
            <a:grpFill/>
          </p:grpSpPr>
          <p:sp>
            <p:nvSpPr>
              <p:cNvPr id="176"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77"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73" name="Group 173"/>
            <p:cNvGrpSpPr>
              <a:grpSpLocks noChangeAspect="1"/>
            </p:cNvGrpSpPr>
            <p:nvPr/>
          </p:nvGrpSpPr>
          <p:grpSpPr>
            <a:xfrm>
              <a:off x="9650680" y="851883"/>
              <a:ext cx="357242" cy="813989"/>
              <a:chOff x="3672681" y="1899920"/>
              <a:chExt cx="1293813" cy="2947988"/>
            </a:xfrm>
            <a:grpFill/>
          </p:grpSpPr>
          <p:sp>
            <p:nvSpPr>
              <p:cNvPr id="174"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75"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grpSp>
        <p:nvGrpSpPr>
          <p:cNvPr id="184" name="Group 184"/>
          <p:cNvGrpSpPr/>
          <p:nvPr/>
        </p:nvGrpSpPr>
        <p:grpSpPr>
          <a:xfrm>
            <a:off x="7250074" y="4610893"/>
            <a:ext cx="1120363" cy="817673"/>
            <a:chOff x="7914012" y="703794"/>
            <a:chExt cx="1120363" cy="817673"/>
          </a:xfrm>
          <a:solidFill>
            <a:schemeClr val="accent5"/>
          </a:solidFill>
        </p:grpSpPr>
        <p:grpSp>
          <p:nvGrpSpPr>
            <p:cNvPr id="185" name="Group 185"/>
            <p:cNvGrpSpPr>
              <a:grpSpLocks noChangeAspect="1"/>
            </p:cNvGrpSpPr>
            <p:nvPr/>
          </p:nvGrpSpPr>
          <p:grpSpPr>
            <a:xfrm>
              <a:off x="7914012" y="707478"/>
              <a:ext cx="357242" cy="813989"/>
              <a:chOff x="3672681" y="1899920"/>
              <a:chExt cx="1293813" cy="2947988"/>
            </a:xfrm>
            <a:grpFill/>
          </p:grpSpPr>
          <p:sp>
            <p:nvSpPr>
              <p:cNvPr id="192"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93"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86" name="Group 186"/>
            <p:cNvGrpSpPr>
              <a:grpSpLocks noChangeAspect="1"/>
            </p:cNvGrpSpPr>
            <p:nvPr/>
          </p:nvGrpSpPr>
          <p:grpSpPr>
            <a:xfrm>
              <a:off x="8293660" y="703794"/>
              <a:ext cx="357242" cy="813989"/>
              <a:chOff x="3672681" y="1899920"/>
              <a:chExt cx="1293813" cy="2947988"/>
            </a:xfrm>
            <a:grpFill/>
          </p:grpSpPr>
          <p:sp>
            <p:nvSpPr>
              <p:cNvPr id="190"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91"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nvGrpSpPr>
            <p:cNvPr id="187" name="Group 187"/>
            <p:cNvGrpSpPr>
              <a:grpSpLocks noChangeAspect="1"/>
            </p:cNvGrpSpPr>
            <p:nvPr/>
          </p:nvGrpSpPr>
          <p:grpSpPr>
            <a:xfrm>
              <a:off x="8677133" y="703794"/>
              <a:ext cx="357242" cy="813989"/>
              <a:chOff x="3672681" y="1899920"/>
              <a:chExt cx="1293813" cy="2947988"/>
            </a:xfrm>
            <a:grpFill/>
          </p:grpSpPr>
          <p:sp>
            <p:nvSpPr>
              <p:cNvPr id="188"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sp>
            <p:nvSpPr>
              <p:cNvPr id="189"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1">
                  <a:solidFill>
                    <a:prstClr val="white">
                      <a:lumMod val="65000"/>
                    </a:prstClr>
                  </a:solidFill>
                </a:endParaRPr>
              </a:p>
            </p:txBody>
          </p:sp>
        </p:grpSp>
      </p:grpSp>
      <p:cxnSp>
        <p:nvCxnSpPr>
          <p:cNvPr id="194" name="Straight Connector 194"/>
          <p:cNvCxnSpPr/>
          <p:nvPr/>
        </p:nvCxnSpPr>
        <p:spPr>
          <a:xfrm>
            <a:off x="5784273" y="3078340"/>
            <a:ext cx="0" cy="241200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95" name="TextBox 194"/>
          <p:cNvSpPr txBox="1">
            <a:spLocks noChangeAspect="1"/>
          </p:cNvSpPr>
          <p:nvPr/>
        </p:nvSpPr>
        <p:spPr>
          <a:xfrm>
            <a:off x="4450250" y="3368147"/>
            <a:ext cx="968807" cy="338554"/>
          </a:xfrm>
          <a:prstGeom prst="rect">
            <a:avLst/>
          </a:prstGeom>
          <a:noFill/>
        </p:spPr>
        <p:txBody>
          <a:bodyPr wrap="square" rtlCol="0">
            <a:spAutoFit/>
          </a:bodyPr>
          <a:lstStyle/>
          <a:p>
            <a:pPr algn="ctr"/>
            <a:r>
              <a:rPr lang="id-ID" sz="1600" b="1" dirty="0" smtClean="0">
                <a:solidFill>
                  <a:prstClr val="black">
                    <a:lumMod val="75000"/>
                    <a:lumOff val="25000"/>
                  </a:prstClr>
                </a:solidFill>
                <a:ea typeface="Roboto" panose="02000000000000000000" pitchFamily="2" charset="0"/>
              </a:rPr>
              <a:t>201</a:t>
            </a:r>
            <a:r>
              <a:rPr lang="en-US" sz="1600" b="1" dirty="0" smtClean="0">
                <a:solidFill>
                  <a:prstClr val="black">
                    <a:lumMod val="75000"/>
                    <a:lumOff val="25000"/>
                  </a:prstClr>
                </a:solidFill>
                <a:ea typeface="Roboto" panose="02000000000000000000" pitchFamily="2" charset="0"/>
              </a:rPr>
              <a:t>8</a:t>
            </a:r>
            <a:endParaRPr lang="id-ID" sz="1600" b="1" dirty="0">
              <a:solidFill>
                <a:prstClr val="black">
                  <a:lumMod val="75000"/>
                  <a:lumOff val="25000"/>
                </a:prstClr>
              </a:solidFill>
              <a:ea typeface="Roboto" panose="02000000000000000000" pitchFamily="2" charset="0"/>
            </a:endParaRPr>
          </a:p>
        </p:txBody>
      </p:sp>
      <p:sp>
        <p:nvSpPr>
          <p:cNvPr id="196" name="TextBox 195"/>
          <p:cNvSpPr txBox="1">
            <a:spLocks noChangeAspect="1"/>
          </p:cNvSpPr>
          <p:nvPr/>
        </p:nvSpPr>
        <p:spPr>
          <a:xfrm>
            <a:off x="4445385" y="4862299"/>
            <a:ext cx="968807" cy="338554"/>
          </a:xfrm>
          <a:prstGeom prst="rect">
            <a:avLst/>
          </a:prstGeom>
          <a:noFill/>
        </p:spPr>
        <p:txBody>
          <a:bodyPr wrap="square" rtlCol="0">
            <a:spAutoFit/>
          </a:bodyPr>
          <a:lstStyle/>
          <a:p>
            <a:pPr algn="ctr"/>
            <a:r>
              <a:rPr lang="id-ID" sz="1600" b="1" dirty="0" smtClean="0">
                <a:solidFill>
                  <a:prstClr val="black">
                    <a:lumMod val="75000"/>
                    <a:lumOff val="25000"/>
                  </a:prstClr>
                </a:solidFill>
                <a:ea typeface="Roboto" panose="02000000000000000000" pitchFamily="2" charset="0"/>
              </a:rPr>
              <a:t>201</a:t>
            </a:r>
            <a:r>
              <a:rPr lang="en-US" sz="1600" b="1" dirty="0" smtClean="0">
                <a:solidFill>
                  <a:prstClr val="black">
                    <a:lumMod val="75000"/>
                    <a:lumOff val="25000"/>
                  </a:prstClr>
                </a:solidFill>
                <a:ea typeface="Roboto" panose="02000000000000000000" pitchFamily="2" charset="0"/>
              </a:rPr>
              <a:t>9</a:t>
            </a:r>
            <a:endParaRPr lang="id-ID" sz="1600" b="1" dirty="0">
              <a:solidFill>
                <a:prstClr val="black">
                  <a:lumMod val="75000"/>
                  <a:lumOff val="25000"/>
                </a:prstClr>
              </a:solidFill>
              <a:ea typeface="Roboto" panose="02000000000000000000" pitchFamily="2" charset="0"/>
            </a:endParaRPr>
          </a:p>
        </p:txBody>
      </p:sp>
      <p:sp>
        <p:nvSpPr>
          <p:cNvPr id="197" name="TextBox 196"/>
          <p:cNvSpPr txBox="1">
            <a:spLocks noChangeAspect="1"/>
          </p:cNvSpPr>
          <p:nvPr/>
        </p:nvSpPr>
        <p:spPr>
          <a:xfrm>
            <a:off x="6162934" y="3368147"/>
            <a:ext cx="968807" cy="338554"/>
          </a:xfrm>
          <a:prstGeom prst="rect">
            <a:avLst/>
          </a:prstGeom>
          <a:noFill/>
        </p:spPr>
        <p:txBody>
          <a:bodyPr wrap="square" rtlCol="0">
            <a:spAutoFit/>
          </a:bodyPr>
          <a:lstStyle/>
          <a:p>
            <a:pPr algn="ctr"/>
            <a:r>
              <a:rPr lang="id-ID" sz="1600" b="1" dirty="0" smtClean="0">
                <a:solidFill>
                  <a:prstClr val="black">
                    <a:lumMod val="75000"/>
                    <a:lumOff val="25000"/>
                  </a:prstClr>
                </a:solidFill>
                <a:ea typeface="Roboto" panose="02000000000000000000" pitchFamily="2" charset="0"/>
              </a:rPr>
              <a:t>201</a:t>
            </a:r>
            <a:r>
              <a:rPr lang="en-US" sz="1600" b="1" dirty="0" smtClean="0">
                <a:solidFill>
                  <a:prstClr val="black">
                    <a:lumMod val="75000"/>
                    <a:lumOff val="25000"/>
                  </a:prstClr>
                </a:solidFill>
                <a:ea typeface="Roboto" panose="02000000000000000000" pitchFamily="2" charset="0"/>
              </a:rPr>
              <a:t>8</a:t>
            </a:r>
            <a:endParaRPr lang="id-ID" sz="1600" b="1" dirty="0">
              <a:solidFill>
                <a:prstClr val="black">
                  <a:lumMod val="75000"/>
                  <a:lumOff val="25000"/>
                </a:prstClr>
              </a:solidFill>
              <a:ea typeface="Roboto" panose="02000000000000000000" pitchFamily="2" charset="0"/>
            </a:endParaRPr>
          </a:p>
        </p:txBody>
      </p:sp>
      <p:sp>
        <p:nvSpPr>
          <p:cNvPr id="198" name="TextBox 197"/>
          <p:cNvSpPr txBox="1">
            <a:spLocks noChangeAspect="1"/>
          </p:cNvSpPr>
          <p:nvPr/>
        </p:nvSpPr>
        <p:spPr>
          <a:xfrm>
            <a:off x="6158069" y="4862299"/>
            <a:ext cx="968807" cy="338554"/>
          </a:xfrm>
          <a:prstGeom prst="rect">
            <a:avLst/>
          </a:prstGeom>
          <a:noFill/>
        </p:spPr>
        <p:txBody>
          <a:bodyPr wrap="square" rtlCol="0">
            <a:spAutoFit/>
          </a:bodyPr>
          <a:lstStyle/>
          <a:p>
            <a:pPr algn="ctr"/>
            <a:r>
              <a:rPr lang="id-ID" sz="1600" b="1" dirty="0" smtClean="0">
                <a:solidFill>
                  <a:prstClr val="black">
                    <a:lumMod val="75000"/>
                    <a:lumOff val="25000"/>
                  </a:prstClr>
                </a:solidFill>
                <a:ea typeface="Roboto" panose="02000000000000000000" pitchFamily="2" charset="0"/>
              </a:rPr>
              <a:t>201</a:t>
            </a:r>
            <a:r>
              <a:rPr lang="en-US" sz="1600" b="1" dirty="0" smtClean="0">
                <a:solidFill>
                  <a:prstClr val="black">
                    <a:lumMod val="75000"/>
                    <a:lumOff val="25000"/>
                  </a:prstClr>
                </a:solidFill>
                <a:ea typeface="Roboto" panose="02000000000000000000" pitchFamily="2" charset="0"/>
              </a:rPr>
              <a:t>9</a:t>
            </a:r>
            <a:endParaRPr lang="id-ID" sz="1600" b="1" dirty="0">
              <a:solidFill>
                <a:prstClr val="black">
                  <a:lumMod val="75000"/>
                  <a:lumOff val="25000"/>
                </a:prstClr>
              </a:solidFill>
              <a:ea typeface="Roboto" panose="02000000000000000000" pitchFamily="2" charset="0"/>
            </a:endParaRPr>
          </a:p>
        </p:txBody>
      </p:sp>
      <p:sp>
        <p:nvSpPr>
          <p:cNvPr id="199" name="TextBox 198"/>
          <p:cNvSpPr txBox="1"/>
          <p:nvPr/>
        </p:nvSpPr>
        <p:spPr>
          <a:xfrm>
            <a:off x="576461" y="6022621"/>
            <a:ext cx="10774824" cy="818040"/>
          </a:xfrm>
          <a:prstGeom prst="rect">
            <a:avLst/>
          </a:prstGeom>
          <a:noFill/>
        </p:spPr>
        <p:txBody>
          <a:bodyPr wrap="square" rIns="144000" bIns="36000" numCol="1" spcCol="360000">
            <a:spAutoFit/>
          </a:bodyPr>
          <a:lstStyle/>
          <a:p>
            <a:pPr algn="ctr" fontAlgn="auto">
              <a:lnSpc>
                <a:spcPct val="150000"/>
              </a:lnSpc>
              <a:spcBef>
                <a:spcPts val="0"/>
              </a:spcBef>
              <a:spcAft>
                <a:spcPts val="0"/>
              </a:spcAft>
              <a:defRPr/>
            </a:pPr>
            <a:r>
              <a:rPr lang="en-US" sz="1100" dirty="0" smtClean="0">
                <a:solidFill>
                  <a:prstClr val="white">
                    <a:lumMod val="65000"/>
                  </a:prstClr>
                </a:solidFill>
                <a:ea typeface="Roboto" panose="02000000000000000000" pitchFamily="2" charset="0"/>
              </a:rPr>
              <a:t>The </a:t>
            </a:r>
            <a:r>
              <a:rPr lang="en-US" sz="1100" dirty="0">
                <a:solidFill>
                  <a:prstClr val="white">
                    <a:lumMod val="65000"/>
                  </a:prstClr>
                </a:solidFill>
                <a:ea typeface="Roboto" panose="02000000000000000000" pitchFamily="2" charset="0"/>
              </a:rPr>
              <a:t>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a:t>
            </a:r>
            <a:r>
              <a:rPr lang="en-US" sz="1100" dirty="0" smtClean="0">
                <a:solidFill>
                  <a:prstClr val="white">
                    <a:lumMod val="65000"/>
                  </a:prstClr>
                </a:solidFill>
                <a:ea typeface="Roboto" panose="02000000000000000000" pitchFamily="2" charset="0"/>
              </a:rPr>
              <a:t>believable.</a:t>
            </a:r>
            <a:r>
              <a:rPr lang="id-ID" sz="1100" dirty="0" smtClean="0">
                <a:solidFill>
                  <a:prstClr val="white">
                    <a:lumMod val="65000"/>
                  </a:prstClr>
                </a:solidFill>
                <a:ea typeface="Roboto" panose="02000000000000000000" pitchFamily="2" charset="0"/>
              </a:rPr>
              <a:t> </a:t>
            </a:r>
            <a:r>
              <a:rPr lang="en-US" sz="1100" dirty="0" smtClean="0">
                <a:solidFill>
                  <a:prstClr val="white">
                    <a:lumMod val="65000"/>
                  </a:prstClr>
                </a:solidFill>
                <a:ea typeface="Roboto" panose="02000000000000000000" pitchFamily="2" charset="0"/>
              </a:rPr>
              <a:t>Contrary </a:t>
            </a:r>
            <a:r>
              <a:rPr lang="en-US" sz="1100" dirty="0">
                <a:solidFill>
                  <a:prstClr val="white">
                    <a:lumMod val="65000"/>
                  </a:prstClr>
                </a:solidFill>
                <a:ea typeface="Roboto" panose="02000000000000000000" pitchFamily="2" charset="0"/>
              </a:rPr>
              <a:t>to popular belief It has roots in a piece of classical Latin literature from 45 BC. </a:t>
            </a:r>
          </a:p>
        </p:txBody>
      </p:sp>
    </p:spTree>
    <p:extLst>
      <p:ext uri="{BB962C8B-B14F-4D97-AF65-F5344CB8AC3E}">
        <p14:creationId xmlns:p14="http://schemas.microsoft.com/office/powerpoint/2010/main" val="273206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1000"/>
                                        <p:tgtEl>
                                          <p:spTgt spid="3"/>
                                        </p:tgtEl>
                                      </p:cBhvr>
                                    </p:animEffect>
                                  </p:childTnLst>
                                </p:cTn>
                              </p:par>
                              <p:par>
                                <p:cTn id="11" presetID="21" presetClass="entr" presetSubtype="1" fill="hold" grpId="0" nodeType="withEffect">
                                  <p:stCondLst>
                                    <p:cond delay="1000"/>
                                  </p:stCondLst>
                                  <p:childTnLst>
                                    <p:set>
                                      <p:cBhvr>
                                        <p:cTn id="12" dur="1" fill="hold">
                                          <p:stCondLst>
                                            <p:cond delay="0"/>
                                          </p:stCondLst>
                                        </p:cTn>
                                        <p:tgtEl>
                                          <p:spTgt spid="66"/>
                                        </p:tgtEl>
                                        <p:attrNameLst>
                                          <p:attrName>style.visibility</p:attrName>
                                        </p:attrNameLst>
                                      </p:cBhvr>
                                      <p:to>
                                        <p:strVal val="visible"/>
                                      </p:to>
                                    </p:set>
                                    <p:animEffect transition="in" filter="wheel(1)">
                                      <p:cBhvr>
                                        <p:cTn id="13" dur="2000"/>
                                        <p:tgtEl>
                                          <p:spTgt spid="66"/>
                                        </p:tgtEl>
                                      </p:cBhvr>
                                    </p:animEffect>
                                  </p:childTnLst>
                                </p:cTn>
                              </p:par>
                              <p:par>
                                <p:cTn id="14" presetID="53" presetClass="entr" presetSubtype="16" fill="hold" grpId="0" nodeType="withEffect">
                                  <p:stCondLst>
                                    <p:cond delay="2750"/>
                                  </p:stCondLst>
                                  <p:childTnLst>
                                    <p:set>
                                      <p:cBhvr>
                                        <p:cTn id="15" dur="1" fill="hold">
                                          <p:stCondLst>
                                            <p:cond delay="0"/>
                                          </p:stCondLst>
                                        </p:cTn>
                                        <p:tgtEl>
                                          <p:spTgt spid="67"/>
                                        </p:tgtEl>
                                        <p:attrNameLst>
                                          <p:attrName>style.visibility</p:attrName>
                                        </p:attrNameLst>
                                      </p:cBhvr>
                                      <p:to>
                                        <p:strVal val="visible"/>
                                      </p:to>
                                    </p:set>
                                    <p:anim calcmode="lin" valueType="num">
                                      <p:cBhvr>
                                        <p:cTn id="16" dur="500" fill="hold"/>
                                        <p:tgtEl>
                                          <p:spTgt spid="67"/>
                                        </p:tgtEl>
                                        <p:attrNameLst>
                                          <p:attrName>ppt_w</p:attrName>
                                        </p:attrNameLst>
                                      </p:cBhvr>
                                      <p:tavLst>
                                        <p:tav tm="0">
                                          <p:val>
                                            <p:fltVal val="0"/>
                                          </p:val>
                                        </p:tav>
                                        <p:tav tm="100000">
                                          <p:val>
                                            <p:strVal val="#ppt_w"/>
                                          </p:val>
                                        </p:tav>
                                      </p:tavLst>
                                    </p:anim>
                                    <p:anim calcmode="lin" valueType="num">
                                      <p:cBhvr>
                                        <p:cTn id="17" dur="500" fill="hold"/>
                                        <p:tgtEl>
                                          <p:spTgt spid="67"/>
                                        </p:tgtEl>
                                        <p:attrNameLst>
                                          <p:attrName>ppt_h</p:attrName>
                                        </p:attrNameLst>
                                      </p:cBhvr>
                                      <p:tavLst>
                                        <p:tav tm="0">
                                          <p:val>
                                            <p:fltVal val="0"/>
                                          </p:val>
                                        </p:tav>
                                        <p:tav tm="100000">
                                          <p:val>
                                            <p:strVal val="#ppt_h"/>
                                          </p:val>
                                        </p:tav>
                                      </p:tavLst>
                                    </p:anim>
                                    <p:animEffect transition="in" filter="fade">
                                      <p:cBhvr>
                                        <p:cTn id="18" dur="500"/>
                                        <p:tgtEl>
                                          <p:spTgt spid="67"/>
                                        </p:tgtEl>
                                      </p:cBhvr>
                                    </p:animEffect>
                                  </p:childTnLst>
                                </p:cTn>
                              </p:par>
                              <p:par>
                                <p:cTn id="19" presetID="21" presetClass="entr" presetSubtype="1" fill="hold" grpId="0" nodeType="withEffect">
                                  <p:stCondLst>
                                    <p:cond delay="1000"/>
                                  </p:stCondLst>
                                  <p:childTnLst>
                                    <p:set>
                                      <p:cBhvr>
                                        <p:cTn id="20" dur="1" fill="hold">
                                          <p:stCondLst>
                                            <p:cond delay="0"/>
                                          </p:stCondLst>
                                        </p:cTn>
                                        <p:tgtEl>
                                          <p:spTgt spid="68"/>
                                        </p:tgtEl>
                                        <p:attrNameLst>
                                          <p:attrName>style.visibility</p:attrName>
                                        </p:attrNameLst>
                                      </p:cBhvr>
                                      <p:to>
                                        <p:strVal val="visible"/>
                                      </p:to>
                                    </p:set>
                                    <p:animEffect transition="in" filter="wheel(1)">
                                      <p:cBhvr>
                                        <p:cTn id="21" dur="2000"/>
                                        <p:tgtEl>
                                          <p:spTgt spid="68"/>
                                        </p:tgtEl>
                                      </p:cBhvr>
                                    </p:animEffect>
                                  </p:childTnLst>
                                </p:cTn>
                              </p:par>
                              <p:par>
                                <p:cTn id="22" presetID="53" presetClass="entr" presetSubtype="16" fill="hold" grpId="0" nodeType="withEffect">
                                  <p:stCondLst>
                                    <p:cond delay="2750"/>
                                  </p:stCondLst>
                                  <p:childTnLst>
                                    <p:set>
                                      <p:cBhvr>
                                        <p:cTn id="23" dur="1" fill="hold">
                                          <p:stCondLst>
                                            <p:cond delay="0"/>
                                          </p:stCondLst>
                                        </p:cTn>
                                        <p:tgtEl>
                                          <p:spTgt spid="69"/>
                                        </p:tgtEl>
                                        <p:attrNameLst>
                                          <p:attrName>style.visibility</p:attrName>
                                        </p:attrNameLst>
                                      </p:cBhvr>
                                      <p:to>
                                        <p:strVal val="visible"/>
                                      </p:to>
                                    </p:set>
                                    <p:anim calcmode="lin" valueType="num">
                                      <p:cBhvr>
                                        <p:cTn id="24" dur="500" fill="hold"/>
                                        <p:tgtEl>
                                          <p:spTgt spid="69"/>
                                        </p:tgtEl>
                                        <p:attrNameLst>
                                          <p:attrName>ppt_w</p:attrName>
                                        </p:attrNameLst>
                                      </p:cBhvr>
                                      <p:tavLst>
                                        <p:tav tm="0">
                                          <p:val>
                                            <p:fltVal val="0"/>
                                          </p:val>
                                        </p:tav>
                                        <p:tav tm="100000">
                                          <p:val>
                                            <p:strVal val="#ppt_w"/>
                                          </p:val>
                                        </p:tav>
                                      </p:tavLst>
                                    </p:anim>
                                    <p:anim calcmode="lin" valueType="num">
                                      <p:cBhvr>
                                        <p:cTn id="25" dur="500" fill="hold"/>
                                        <p:tgtEl>
                                          <p:spTgt spid="69"/>
                                        </p:tgtEl>
                                        <p:attrNameLst>
                                          <p:attrName>ppt_h</p:attrName>
                                        </p:attrNameLst>
                                      </p:cBhvr>
                                      <p:tavLst>
                                        <p:tav tm="0">
                                          <p:val>
                                            <p:fltVal val="0"/>
                                          </p:val>
                                        </p:tav>
                                        <p:tav tm="100000">
                                          <p:val>
                                            <p:strVal val="#ppt_h"/>
                                          </p:val>
                                        </p:tav>
                                      </p:tavLst>
                                    </p:anim>
                                    <p:animEffect transition="in" filter="fade">
                                      <p:cBhvr>
                                        <p:cTn id="26" dur="500"/>
                                        <p:tgtEl>
                                          <p:spTgt spid="69"/>
                                        </p:tgtEl>
                                      </p:cBhvr>
                                    </p:animEffect>
                                  </p:childTnLst>
                                </p:cTn>
                              </p:par>
                              <p:par>
                                <p:cTn id="27" presetID="22" presetClass="entr" presetSubtype="2" fill="hold" nodeType="withEffect">
                                  <p:stCondLst>
                                    <p:cond delay="3250"/>
                                  </p:stCondLst>
                                  <p:childTnLst>
                                    <p:set>
                                      <p:cBhvr>
                                        <p:cTn id="28" dur="1" fill="hold">
                                          <p:stCondLst>
                                            <p:cond delay="0"/>
                                          </p:stCondLst>
                                        </p:cTn>
                                        <p:tgtEl>
                                          <p:spTgt spid="4"/>
                                        </p:tgtEl>
                                        <p:attrNameLst>
                                          <p:attrName>style.visibility</p:attrName>
                                        </p:attrNameLst>
                                      </p:cBhvr>
                                      <p:to>
                                        <p:strVal val="visible"/>
                                      </p:to>
                                    </p:set>
                                    <p:animEffect transition="in" filter="wipe(right)">
                                      <p:cBhvr>
                                        <p:cTn id="29" dur="500"/>
                                        <p:tgtEl>
                                          <p:spTgt spid="4"/>
                                        </p:tgtEl>
                                      </p:cBhvr>
                                    </p:animEffect>
                                  </p:childTnLst>
                                </p:cTn>
                              </p:par>
                              <p:par>
                                <p:cTn id="30" presetID="22" presetClass="entr" presetSubtype="2" fill="hold" nodeType="withEffect">
                                  <p:stCondLst>
                                    <p:cond delay="3250"/>
                                  </p:stCondLst>
                                  <p:childTnLst>
                                    <p:set>
                                      <p:cBhvr>
                                        <p:cTn id="31" dur="1" fill="hold">
                                          <p:stCondLst>
                                            <p:cond delay="0"/>
                                          </p:stCondLst>
                                        </p:cTn>
                                        <p:tgtEl>
                                          <p:spTgt spid="35"/>
                                        </p:tgtEl>
                                        <p:attrNameLst>
                                          <p:attrName>style.visibility</p:attrName>
                                        </p:attrNameLst>
                                      </p:cBhvr>
                                      <p:to>
                                        <p:strVal val="visible"/>
                                      </p:to>
                                    </p:set>
                                    <p:animEffect transition="in" filter="wipe(right)">
                                      <p:cBhvr>
                                        <p:cTn id="32" dur="500"/>
                                        <p:tgtEl>
                                          <p:spTgt spid="35"/>
                                        </p:tgtEl>
                                      </p:cBhvr>
                                    </p:animEffect>
                                  </p:childTnLst>
                                </p:cTn>
                              </p:par>
                              <p:par>
                                <p:cTn id="33" presetID="22" presetClass="entr" presetSubtype="2" fill="hold" nodeType="withEffect">
                                  <p:stCondLst>
                                    <p:cond delay="3750"/>
                                  </p:stCondLst>
                                  <p:childTnLst>
                                    <p:set>
                                      <p:cBhvr>
                                        <p:cTn id="34" dur="1" fill="hold">
                                          <p:stCondLst>
                                            <p:cond delay="0"/>
                                          </p:stCondLst>
                                        </p:cTn>
                                        <p:tgtEl>
                                          <p:spTgt spid="70"/>
                                        </p:tgtEl>
                                        <p:attrNameLst>
                                          <p:attrName>style.visibility</p:attrName>
                                        </p:attrNameLst>
                                      </p:cBhvr>
                                      <p:to>
                                        <p:strVal val="visible"/>
                                      </p:to>
                                    </p:set>
                                    <p:animEffect transition="in" filter="wipe(right)">
                                      <p:cBhvr>
                                        <p:cTn id="35" dur="500"/>
                                        <p:tgtEl>
                                          <p:spTgt spid="70"/>
                                        </p:tgtEl>
                                      </p:cBhvr>
                                    </p:animEffect>
                                  </p:childTnLst>
                                </p:cTn>
                              </p:par>
                              <p:par>
                                <p:cTn id="36" presetID="22" presetClass="entr" presetSubtype="2" fill="hold" nodeType="withEffect">
                                  <p:stCondLst>
                                    <p:cond delay="3750"/>
                                  </p:stCondLst>
                                  <p:childTnLst>
                                    <p:set>
                                      <p:cBhvr>
                                        <p:cTn id="37" dur="1" fill="hold">
                                          <p:stCondLst>
                                            <p:cond delay="0"/>
                                          </p:stCondLst>
                                        </p:cTn>
                                        <p:tgtEl>
                                          <p:spTgt spid="83"/>
                                        </p:tgtEl>
                                        <p:attrNameLst>
                                          <p:attrName>style.visibility</p:attrName>
                                        </p:attrNameLst>
                                      </p:cBhvr>
                                      <p:to>
                                        <p:strVal val="visible"/>
                                      </p:to>
                                    </p:set>
                                    <p:animEffect transition="in" filter="wipe(right)">
                                      <p:cBhvr>
                                        <p:cTn id="38" dur="500"/>
                                        <p:tgtEl>
                                          <p:spTgt spid="83"/>
                                        </p:tgtEl>
                                      </p:cBhvr>
                                    </p:animEffect>
                                  </p:childTnLst>
                                </p:cTn>
                              </p:par>
                              <p:par>
                                <p:cTn id="39" presetID="21" presetClass="entr" presetSubtype="1" fill="hold" grpId="0" nodeType="withEffect">
                                  <p:stCondLst>
                                    <p:cond delay="1000"/>
                                  </p:stCondLst>
                                  <p:childTnLst>
                                    <p:set>
                                      <p:cBhvr>
                                        <p:cTn id="40" dur="1" fill="hold">
                                          <p:stCondLst>
                                            <p:cond delay="0"/>
                                          </p:stCondLst>
                                        </p:cTn>
                                        <p:tgtEl>
                                          <p:spTgt spid="102"/>
                                        </p:tgtEl>
                                        <p:attrNameLst>
                                          <p:attrName>style.visibility</p:attrName>
                                        </p:attrNameLst>
                                      </p:cBhvr>
                                      <p:to>
                                        <p:strVal val="visible"/>
                                      </p:to>
                                    </p:set>
                                    <p:animEffect transition="in" filter="wheel(1)">
                                      <p:cBhvr>
                                        <p:cTn id="41" dur="2000"/>
                                        <p:tgtEl>
                                          <p:spTgt spid="102"/>
                                        </p:tgtEl>
                                      </p:cBhvr>
                                    </p:animEffect>
                                  </p:childTnLst>
                                </p:cTn>
                              </p:par>
                              <p:par>
                                <p:cTn id="42" presetID="53" presetClass="entr" presetSubtype="16" fill="hold" grpId="0" nodeType="withEffect">
                                  <p:stCondLst>
                                    <p:cond delay="2750"/>
                                  </p:stCondLst>
                                  <p:childTnLst>
                                    <p:set>
                                      <p:cBhvr>
                                        <p:cTn id="43" dur="1" fill="hold">
                                          <p:stCondLst>
                                            <p:cond delay="0"/>
                                          </p:stCondLst>
                                        </p:cTn>
                                        <p:tgtEl>
                                          <p:spTgt spid="103"/>
                                        </p:tgtEl>
                                        <p:attrNameLst>
                                          <p:attrName>style.visibility</p:attrName>
                                        </p:attrNameLst>
                                      </p:cBhvr>
                                      <p:to>
                                        <p:strVal val="visible"/>
                                      </p:to>
                                    </p:set>
                                    <p:anim calcmode="lin" valueType="num">
                                      <p:cBhvr>
                                        <p:cTn id="44" dur="500" fill="hold"/>
                                        <p:tgtEl>
                                          <p:spTgt spid="103"/>
                                        </p:tgtEl>
                                        <p:attrNameLst>
                                          <p:attrName>ppt_w</p:attrName>
                                        </p:attrNameLst>
                                      </p:cBhvr>
                                      <p:tavLst>
                                        <p:tav tm="0">
                                          <p:val>
                                            <p:fltVal val="0"/>
                                          </p:val>
                                        </p:tav>
                                        <p:tav tm="100000">
                                          <p:val>
                                            <p:strVal val="#ppt_w"/>
                                          </p:val>
                                        </p:tav>
                                      </p:tavLst>
                                    </p:anim>
                                    <p:anim calcmode="lin" valueType="num">
                                      <p:cBhvr>
                                        <p:cTn id="45" dur="500" fill="hold"/>
                                        <p:tgtEl>
                                          <p:spTgt spid="103"/>
                                        </p:tgtEl>
                                        <p:attrNameLst>
                                          <p:attrName>ppt_h</p:attrName>
                                        </p:attrNameLst>
                                      </p:cBhvr>
                                      <p:tavLst>
                                        <p:tav tm="0">
                                          <p:val>
                                            <p:fltVal val="0"/>
                                          </p:val>
                                        </p:tav>
                                        <p:tav tm="100000">
                                          <p:val>
                                            <p:strVal val="#ppt_h"/>
                                          </p:val>
                                        </p:tav>
                                      </p:tavLst>
                                    </p:anim>
                                    <p:animEffect transition="in" filter="fade">
                                      <p:cBhvr>
                                        <p:cTn id="46" dur="500"/>
                                        <p:tgtEl>
                                          <p:spTgt spid="103"/>
                                        </p:tgtEl>
                                      </p:cBhvr>
                                    </p:animEffect>
                                  </p:childTnLst>
                                </p:cTn>
                              </p:par>
                              <p:par>
                                <p:cTn id="47" presetID="21" presetClass="entr" presetSubtype="1" fill="hold" grpId="0" nodeType="withEffect">
                                  <p:stCondLst>
                                    <p:cond delay="1000"/>
                                  </p:stCondLst>
                                  <p:childTnLst>
                                    <p:set>
                                      <p:cBhvr>
                                        <p:cTn id="48" dur="1" fill="hold">
                                          <p:stCondLst>
                                            <p:cond delay="0"/>
                                          </p:stCondLst>
                                        </p:cTn>
                                        <p:tgtEl>
                                          <p:spTgt spid="104"/>
                                        </p:tgtEl>
                                        <p:attrNameLst>
                                          <p:attrName>style.visibility</p:attrName>
                                        </p:attrNameLst>
                                      </p:cBhvr>
                                      <p:to>
                                        <p:strVal val="visible"/>
                                      </p:to>
                                    </p:set>
                                    <p:animEffect transition="in" filter="wheel(1)">
                                      <p:cBhvr>
                                        <p:cTn id="49" dur="2000"/>
                                        <p:tgtEl>
                                          <p:spTgt spid="104"/>
                                        </p:tgtEl>
                                      </p:cBhvr>
                                    </p:animEffect>
                                  </p:childTnLst>
                                </p:cTn>
                              </p:par>
                              <p:par>
                                <p:cTn id="50" presetID="53" presetClass="entr" presetSubtype="16" fill="hold" grpId="0" nodeType="withEffect">
                                  <p:stCondLst>
                                    <p:cond delay="2750"/>
                                  </p:stCondLst>
                                  <p:childTnLst>
                                    <p:set>
                                      <p:cBhvr>
                                        <p:cTn id="51" dur="1" fill="hold">
                                          <p:stCondLst>
                                            <p:cond delay="0"/>
                                          </p:stCondLst>
                                        </p:cTn>
                                        <p:tgtEl>
                                          <p:spTgt spid="105"/>
                                        </p:tgtEl>
                                        <p:attrNameLst>
                                          <p:attrName>style.visibility</p:attrName>
                                        </p:attrNameLst>
                                      </p:cBhvr>
                                      <p:to>
                                        <p:strVal val="visible"/>
                                      </p:to>
                                    </p:set>
                                    <p:anim calcmode="lin" valueType="num">
                                      <p:cBhvr>
                                        <p:cTn id="52" dur="500" fill="hold"/>
                                        <p:tgtEl>
                                          <p:spTgt spid="105"/>
                                        </p:tgtEl>
                                        <p:attrNameLst>
                                          <p:attrName>ppt_w</p:attrName>
                                        </p:attrNameLst>
                                      </p:cBhvr>
                                      <p:tavLst>
                                        <p:tav tm="0">
                                          <p:val>
                                            <p:fltVal val="0"/>
                                          </p:val>
                                        </p:tav>
                                        <p:tav tm="100000">
                                          <p:val>
                                            <p:strVal val="#ppt_w"/>
                                          </p:val>
                                        </p:tav>
                                      </p:tavLst>
                                    </p:anim>
                                    <p:anim calcmode="lin" valueType="num">
                                      <p:cBhvr>
                                        <p:cTn id="53" dur="500" fill="hold"/>
                                        <p:tgtEl>
                                          <p:spTgt spid="105"/>
                                        </p:tgtEl>
                                        <p:attrNameLst>
                                          <p:attrName>ppt_h</p:attrName>
                                        </p:attrNameLst>
                                      </p:cBhvr>
                                      <p:tavLst>
                                        <p:tav tm="0">
                                          <p:val>
                                            <p:fltVal val="0"/>
                                          </p:val>
                                        </p:tav>
                                        <p:tav tm="100000">
                                          <p:val>
                                            <p:strVal val="#ppt_h"/>
                                          </p:val>
                                        </p:tav>
                                      </p:tavLst>
                                    </p:anim>
                                    <p:animEffect transition="in" filter="fade">
                                      <p:cBhvr>
                                        <p:cTn id="54" dur="500"/>
                                        <p:tgtEl>
                                          <p:spTgt spid="105"/>
                                        </p:tgtEl>
                                      </p:cBhvr>
                                    </p:animEffect>
                                  </p:childTnLst>
                                </p:cTn>
                              </p:par>
                              <p:par>
                                <p:cTn id="55" presetID="22" presetClass="entr" presetSubtype="8" fill="hold" nodeType="withEffect">
                                  <p:stCondLst>
                                    <p:cond delay="3250"/>
                                  </p:stCondLst>
                                  <p:childTnLst>
                                    <p:set>
                                      <p:cBhvr>
                                        <p:cTn id="56" dur="1" fill="hold">
                                          <p:stCondLst>
                                            <p:cond delay="0"/>
                                          </p:stCondLst>
                                        </p:cTn>
                                        <p:tgtEl>
                                          <p:spTgt spid="106"/>
                                        </p:tgtEl>
                                        <p:attrNameLst>
                                          <p:attrName>style.visibility</p:attrName>
                                        </p:attrNameLst>
                                      </p:cBhvr>
                                      <p:to>
                                        <p:strVal val="visible"/>
                                      </p:to>
                                    </p:set>
                                    <p:animEffect transition="in" filter="wipe(left)">
                                      <p:cBhvr>
                                        <p:cTn id="57" dur="500"/>
                                        <p:tgtEl>
                                          <p:spTgt spid="106"/>
                                        </p:tgtEl>
                                      </p:cBhvr>
                                    </p:animEffect>
                                  </p:childTnLst>
                                </p:cTn>
                              </p:par>
                              <p:par>
                                <p:cTn id="58" presetID="22" presetClass="entr" presetSubtype="8" fill="hold" nodeType="withEffect">
                                  <p:stCondLst>
                                    <p:cond delay="3250"/>
                                  </p:stCondLst>
                                  <p:childTnLst>
                                    <p:set>
                                      <p:cBhvr>
                                        <p:cTn id="59" dur="1" fill="hold">
                                          <p:stCondLst>
                                            <p:cond delay="0"/>
                                          </p:stCondLst>
                                        </p:cTn>
                                        <p:tgtEl>
                                          <p:spTgt spid="137"/>
                                        </p:tgtEl>
                                        <p:attrNameLst>
                                          <p:attrName>style.visibility</p:attrName>
                                        </p:attrNameLst>
                                      </p:cBhvr>
                                      <p:to>
                                        <p:strVal val="visible"/>
                                      </p:to>
                                    </p:set>
                                    <p:animEffect transition="in" filter="wipe(left)">
                                      <p:cBhvr>
                                        <p:cTn id="60" dur="500"/>
                                        <p:tgtEl>
                                          <p:spTgt spid="137"/>
                                        </p:tgtEl>
                                      </p:cBhvr>
                                    </p:animEffect>
                                  </p:childTnLst>
                                </p:cTn>
                              </p:par>
                              <p:par>
                                <p:cTn id="61" presetID="22" presetClass="entr" presetSubtype="8" fill="hold" nodeType="withEffect">
                                  <p:stCondLst>
                                    <p:cond delay="3750"/>
                                  </p:stCondLst>
                                  <p:childTnLst>
                                    <p:set>
                                      <p:cBhvr>
                                        <p:cTn id="62" dur="1" fill="hold">
                                          <p:stCondLst>
                                            <p:cond delay="0"/>
                                          </p:stCondLst>
                                        </p:cTn>
                                        <p:tgtEl>
                                          <p:spTgt spid="168"/>
                                        </p:tgtEl>
                                        <p:attrNameLst>
                                          <p:attrName>style.visibility</p:attrName>
                                        </p:attrNameLst>
                                      </p:cBhvr>
                                      <p:to>
                                        <p:strVal val="visible"/>
                                      </p:to>
                                    </p:set>
                                    <p:animEffect transition="in" filter="wipe(left)">
                                      <p:cBhvr>
                                        <p:cTn id="63" dur="500"/>
                                        <p:tgtEl>
                                          <p:spTgt spid="168"/>
                                        </p:tgtEl>
                                      </p:cBhvr>
                                    </p:animEffect>
                                  </p:childTnLst>
                                </p:cTn>
                              </p:par>
                              <p:par>
                                <p:cTn id="64" presetID="22" presetClass="entr" presetSubtype="8" fill="hold" nodeType="withEffect">
                                  <p:stCondLst>
                                    <p:cond delay="3750"/>
                                  </p:stCondLst>
                                  <p:childTnLst>
                                    <p:set>
                                      <p:cBhvr>
                                        <p:cTn id="65" dur="1" fill="hold">
                                          <p:stCondLst>
                                            <p:cond delay="0"/>
                                          </p:stCondLst>
                                        </p:cTn>
                                        <p:tgtEl>
                                          <p:spTgt spid="184"/>
                                        </p:tgtEl>
                                        <p:attrNameLst>
                                          <p:attrName>style.visibility</p:attrName>
                                        </p:attrNameLst>
                                      </p:cBhvr>
                                      <p:to>
                                        <p:strVal val="visible"/>
                                      </p:to>
                                    </p:set>
                                    <p:animEffect transition="in" filter="wipe(left)">
                                      <p:cBhvr>
                                        <p:cTn id="66" dur="500"/>
                                        <p:tgtEl>
                                          <p:spTgt spid="184"/>
                                        </p:tgtEl>
                                      </p:cBhvr>
                                    </p:animEffect>
                                  </p:childTnLst>
                                </p:cTn>
                              </p:par>
                              <p:par>
                                <p:cTn id="67" presetID="16" presetClass="entr" presetSubtype="42" fill="hold" nodeType="withEffect">
                                  <p:stCondLst>
                                    <p:cond delay="3000"/>
                                  </p:stCondLst>
                                  <p:childTnLst>
                                    <p:set>
                                      <p:cBhvr>
                                        <p:cTn id="68" dur="1" fill="hold">
                                          <p:stCondLst>
                                            <p:cond delay="0"/>
                                          </p:stCondLst>
                                        </p:cTn>
                                        <p:tgtEl>
                                          <p:spTgt spid="194"/>
                                        </p:tgtEl>
                                        <p:attrNameLst>
                                          <p:attrName>style.visibility</p:attrName>
                                        </p:attrNameLst>
                                      </p:cBhvr>
                                      <p:to>
                                        <p:strVal val="visible"/>
                                      </p:to>
                                    </p:set>
                                    <p:animEffect transition="in" filter="barn(outHorizontal)">
                                      <p:cBhvr>
                                        <p:cTn id="69" dur="500"/>
                                        <p:tgtEl>
                                          <p:spTgt spid="194"/>
                                        </p:tgtEl>
                                      </p:cBhvr>
                                    </p:animEffect>
                                  </p:childTnLst>
                                </p:cTn>
                              </p:par>
                              <p:par>
                                <p:cTn id="70" presetID="53" presetClass="entr" presetSubtype="16" fill="hold" grpId="0" nodeType="withEffect">
                                  <p:stCondLst>
                                    <p:cond delay="2750"/>
                                  </p:stCondLst>
                                  <p:childTnLst>
                                    <p:set>
                                      <p:cBhvr>
                                        <p:cTn id="71" dur="1" fill="hold">
                                          <p:stCondLst>
                                            <p:cond delay="0"/>
                                          </p:stCondLst>
                                        </p:cTn>
                                        <p:tgtEl>
                                          <p:spTgt spid="195"/>
                                        </p:tgtEl>
                                        <p:attrNameLst>
                                          <p:attrName>style.visibility</p:attrName>
                                        </p:attrNameLst>
                                      </p:cBhvr>
                                      <p:to>
                                        <p:strVal val="visible"/>
                                      </p:to>
                                    </p:set>
                                    <p:anim calcmode="lin" valueType="num">
                                      <p:cBhvr>
                                        <p:cTn id="72" dur="500" fill="hold"/>
                                        <p:tgtEl>
                                          <p:spTgt spid="195"/>
                                        </p:tgtEl>
                                        <p:attrNameLst>
                                          <p:attrName>ppt_w</p:attrName>
                                        </p:attrNameLst>
                                      </p:cBhvr>
                                      <p:tavLst>
                                        <p:tav tm="0">
                                          <p:val>
                                            <p:fltVal val="0"/>
                                          </p:val>
                                        </p:tav>
                                        <p:tav tm="100000">
                                          <p:val>
                                            <p:strVal val="#ppt_w"/>
                                          </p:val>
                                        </p:tav>
                                      </p:tavLst>
                                    </p:anim>
                                    <p:anim calcmode="lin" valueType="num">
                                      <p:cBhvr>
                                        <p:cTn id="73" dur="500" fill="hold"/>
                                        <p:tgtEl>
                                          <p:spTgt spid="195"/>
                                        </p:tgtEl>
                                        <p:attrNameLst>
                                          <p:attrName>ppt_h</p:attrName>
                                        </p:attrNameLst>
                                      </p:cBhvr>
                                      <p:tavLst>
                                        <p:tav tm="0">
                                          <p:val>
                                            <p:fltVal val="0"/>
                                          </p:val>
                                        </p:tav>
                                        <p:tav tm="100000">
                                          <p:val>
                                            <p:strVal val="#ppt_h"/>
                                          </p:val>
                                        </p:tav>
                                      </p:tavLst>
                                    </p:anim>
                                    <p:animEffect transition="in" filter="fade">
                                      <p:cBhvr>
                                        <p:cTn id="74" dur="500"/>
                                        <p:tgtEl>
                                          <p:spTgt spid="195"/>
                                        </p:tgtEl>
                                      </p:cBhvr>
                                    </p:animEffect>
                                  </p:childTnLst>
                                </p:cTn>
                              </p:par>
                              <p:par>
                                <p:cTn id="75" presetID="53" presetClass="entr" presetSubtype="16" fill="hold" grpId="0" nodeType="withEffect">
                                  <p:stCondLst>
                                    <p:cond delay="2750"/>
                                  </p:stCondLst>
                                  <p:childTnLst>
                                    <p:set>
                                      <p:cBhvr>
                                        <p:cTn id="76" dur="1" fill="hold">
                                          <p:stCondLst>
                                            <p:cond delay="0"/>
                                          </p:stCondLst>
                                        </p:cTn>
                                        <p:tgtEl>
                                          <p:spTgt spid="196"/>
                                        </p:tgtEl>
                                        <p:attrNameLst>
                                          <p:attrName>style.visibility</p:attrName>
                                        </p:attrNameLst>
                                      </p:cBhvr>
                                      <p:to>
                                        <p:strVal val="visible"/>
                                      </p:to>
                                    </p:set>
                                    <p:anim calcmode="lin" valueType="num">
                                      <p:cBhvr>
                                        <p:cTn id="77" dur="500" fill="hold"/>
                                        <p:tgtEl>
                                          <p:spTgt spid="196"/>
                                        </p:tgtEl>
                                        <p:attrNameLst>
                                          <p:attrName>ppt_w</p:attrName>
                                        </p:attrNameLst>
                                      </p:cBhvr>
                                      <p:tavLst>
                                        <p:tav tm="0">
                                          <p:val>
                                            <p:fltVal val="0"/>
                                          </p:val>
                                        </p:tav>
                                        <p:tav tm="100000">
                                          <p:val>
                                            <p:strVal val="#ppt_w"/>
                                          </p:val>
                                        </p:tav>
                                      </p:tavLst>
                                    </p:anim>
                                    <p:anim calcmode="lin" valueType="num">
                                      <p:cBhvr>
                                        <p:cTn id="78" dur="500" fill="hold"/>
                                        <p:tgtEl>
                                          <p:spTgt spid="196"/>
                                        </p:tgtEl>
                                        <p:attrNameLst>
                                          <p:attrName>ppt_h</p:attrName>
                                        </p:attrNameLst>
                                      </p:cBhvr>
                                      <p:tavLst>
                                        <p:tav tm="0">
                                          <p:val>
                                            <p:fltVal val="0"/>
                                          </p:val>
                                        </p:tav>
                                        <p:tav tm="100000">
                                          <p:val>
                                            <p:strVal val="#ppt_h"/>
                                          </p:val>
                                        </p:tav>
                                      </p:tavLst>
                                    </p:anim>
                                    <p:animEffect transition="in" filter="fade">
                                      <p:cBhvr>
                                        <p:cTn id="79" dur="500"/>
                                        <p:tgtEl>
                                          <p:spTgt spid="196"/>
                                        </p:tgtEl>
                                      </p:cBhvr>
                                    </p:animEffect>
                                  </p:childTnLst>
                                </p:cTn>
                              </p:par>
                              <p:par>
                                <p:cTn id="80" presetID="53" presetClass="entr" presetSubtype="16" fill="hold" grpId="0" nodeType="withEffect">
                                  <p:stCondLst>
                                    <p:cond delay="2750"/>
                                  </p:stCondLst>
                                  <p:childTnLst>
                                    <p:set>
                                      <p:cBhvr>
                                        <p:cTn id="81" dur="1" fill="hold">
                                          <p:stCondLst>
                                            <p:cond delay="0"/>
                                          </p:stCondLst>
                                        </p:cTn>
                                        <p:tgtEl>
                                          <p:spTgt spid="197"/>
                                        </p:tgtEl>
                                        <p:attrNameLst>
                                          <p:attrName>style.visibility</p:attrName>
                                        </p:attrNameLst>
                                      </p:cBhvr>
                                      <p:to>
                                        <p:strVal val="visible"/>
                                      </p:to>
                                    </p:set>
                                    <p:anim calcmode="lin" valueType="num">
                                      <p:cBhvr>
                                        <p:cTn id="82" dur="500" fill="hold"/>
                                        <p:tgtEl>
                                          <p:spTgt spid="197"/>
                                        </p:tgtEl>
                                        <p:attrNameLst>
                                          <p:attrName>ppt_w</p:attrName>
                                        </p:attrNameLst>
                                      </p:cBhvr>
                                      <p:tavLst>
                                        <p:tav tm="0">
                                          <p:val>
                                            <p:fltVal val="0"/>
                                          </p:val>
                                        </p:tav>
                                        <p:tav tm="100000">
                                          <p:val>
                                            <p:strVal val="#ppt_w"/>
                                          </p:val>
                                        </p:tav>
                                      </p:tavLst>
                                    </p:anim>
                                    <p:anim calcmode="lin" valueType="num">
                                      <p:cBhvr>
                                        <p:cTn id="83" dur="500" fill="hold"/>
                                        <p:tgtEl>
                                          <p:spTgt spid="197"/>
                                        </p:tgtEl>
                                        <p:attrNameLst>
                                          <p:attrName>ppt_h</p:attrName>
                                        </p:attrNameLst>
                                      </p:cBhvr>
                                      <p:tavLst>
                                        <p:tav tm="0">
                                          <p:val>
                                            <p:fltVal val="0"/>
                                          </p:val>
                                        </p:tav>
                                        <p:tav tm="100000">
                                          <p:val>
                                            <p:strVal val="#ppt_h"/>
                                          </p:val>
                                        </p:tav>
                                      </p:tavLst>
                                    </p:anim>
                                    <p:animEffect transition="in" filter="fade">
                                      <p:cBhvr>
                                        <p:cTn id="84" dur="500"/>
                                        <p:tgtEl>
                                          <p:spTgt spid="197"/>
                                        </p:tgtEl>
                                      </p:cBhvr>
                                    </p:animEffect>
                                  </p:childTnLst>
                                </p:cTn>
                              </p:par>
                              <p:par>
                                <p:cTn id="85" presetID="53" presetClass="entr" presetSubtype="16" fill="hold" grpId="0" nodeType="withEffect">
                                  <p:stCondLst>
                                    <p:cond delay="2750"/>
                                  </p:stCondLst>
                                  <p:childTnLst>
                                    <p:set>
                                      <p:cBhvr>
                                        <p:cTn id="86" dur="1" fill="hold">
                                          <p:stCondLst>
                                            <p:cond delay="0"/>
                                          </p:stCondLst>
                                        </p:cTn>
                                        <p:tgtEl>
                                          <p:spTgt spid="198"/>
                                        </p:tgtEl>
                                        <p:attrNameLst>
                                          <p:attrName>style.visibility</p:attrName>
                                        </p:attrNameLst>
                                      </p:cBhvr>
                                      <p:to>
                                        <p:strVal val="visible"/>
                                      </p:to>
                                    </p:set>
                                    <p:anim calcmode="lin" valueType="num">
                                      <p:cBhvr>
                                        <p:cTn id="87" dur="500" fill="hold"/>
                                        <p:tgtEl>
                                          <p:spTgt spid="198"/>
                                        </p:tgtEl>
                                        <p:attrNameLst>
                                          <p:attrName>ppt_w</p:attrName>
                                        </p:attrNameLst>
                                      </p:cBhvr>
                                      <p:tavLst>
                                        <p:tav tm="0">
                                          <p:val>
                                            <p:fltVal val="0"/>
                                          </p:val>
                                        </p:tav>
                                        <p:tav tm="100000">
                                          <p:val>
                                            <p:strVal val="#ppt_w"/>
                                          </p:val>
                                        </p:tav>
                                      </p:tavLst>
                                    </p:anim>
                                    <p:anim calcmode="lin" valueType="num">
                                      <p:cBhvr>
                                        <p:cTn id="88" dur="500" fill="hold"/>
                                        <p:tgtEl>
                                          <p:spTgt spid="198"/>
                                        </p:tgtEl>
                                        <p:attrNameLst>
                                          <p:attrName>ppt_h</p:attrName>
                                        </p:attrNameLst>
                                      </p:cBhvr>
                                      <p:tavLst>
                                        <p:tav tm="0">
                                          <p:val>
                                            <p:fltVal val="0"/>
                                          </p:val>
                                        </p:tav>
                                        <p:tav tm="100000">
                                          <p:val>
                                            <p:strVal val="#ppt_h"/>
                                          </p:val>
                                        </p:tav>
                                      </p:tavLst>
                                    </p:anim>
                                    <p:animEffect transition="in" filter="fade">
                                      <p:cBhvr>
                                        <p:cTn id="89" dur="500"/>
                                        <p:tgtEl>
                                          <p:spTgt spid="198"/>
                                        </p:tgtEl>
                                      </p:cBhvr>
                                    </p:animEffect>
                                  </p:childTnLst>
                                </p:cTn>
                              </p:par>
                            </p:childTnLst>
                          </p:cTn>
                        </p:par>
                        <p:par>
                          <p:cTn id="90" fill="hold">
                            <p:stCondLst>
                              <p:cond delay="4250"/>
                            </p:stCondLst>
                            <p:childTnLst>
                              <p:par>
                                <p:cTn id="91" presetID="2" presetClass="entr" presetSubtype="4" fill="hold" grpId="0" nodeType="afterEffect">
                                  <p:stCondLst>
                                    <p:cond delay="0"/>
                                  </p:stCondLst>
                                  <p:childTnLst>
                                    <p:set>
                                      <p:cBhvr>
                                        <p:cTn id="92" dur="1" fill="hold">
                                          <p:stCondLst>
                                            <p:cond delay="0"/>
                                          </p:stCondLst>
                                        </p:cTn>
                                        <p:tgtEl>
                                          <p:spTgt spid="199"/>
                                        </p:tgtEl>
                                        <p:attrNameLst>
                                          <p:attrName>style.visibility</p:attrName>
                                        </p:attrNameLst>
                                      </p:cBhvr>
                                      <p:to>
                                        <p:strVal val="visible"/>
                                      </p:to>
                                    </p:set>
                                    <p:anim calcmode="lin" valueType="num">
                                      <p:cBhvr additive="base">
                                        <p:cTn id="93" dur="1000" fill="hold"/>
                                        <p:tgtEl>
                                          <p:spTgt spid="199"/>
                                        </p:tgtEl>
                                        <p:attrNameLst>
                                          <p:attrName>ppt_x</p:attrName>
                                        </p:attrNameLst>
                                      </p:cBhvr>
                                      <p:tavLst>
                                        <p:tav tm="0">
                                          <p:val>
                                            <p:strVal val="#ppt_x"/>
                                          </p:val>
                                        </p:tav>
                                        <p:tav tm="100000">
                                          <p:val>
                                            <p:strVal val="#ppt_x"/>
                                          </p:val>
                                        </p:tav>
                                      </p:tavLst>
                                    </p:anim>
                                    <p:anim calcmode="lin" valueType="num">
                                      <p:cBhvr additive="base">
                                        <p:cTn id="94" dur="1000" fill="hold"/>
                                        <p:tgtEl>
                                          <p:spTgt spid="1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66" grpId="0">
        <p:bldAsOne/>
      </p:bldGraphic>
      <p:bldP spid="67" grpId="0"/>
      <p:bldGraphic spid="68" grpId="0">
        <p:bldAsOne/>
      </p:bldGraphic>
      <p:bldP spid="69" grpId="0"/>
      <p:bldGraphic spid="102" grpId="0">
        <p:bldAsOne/>
      </p:bldGraphic>
      <p:bldP spid="103" grpId="0"/>
      <p:bldGraphic spid="104" grpId="0">
        <p:bldAsOne/>
      </p:bldGraphic>
      <p:bldP spid="105" grpId="0"/>
      <p:bldP spid="195" grpId="0"/>
      <p:bldP spid="196" grpId="0"/>
      <p:bldP spid="197" grpId="0"/>
      <p:bldP spid="198" grpId="0"/>
      <p:bldP spid="19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ikal Colored">
    <a:dk1>
      <a:sysClr val="windowText" lastClr="000000"/>
    </a:dk1>
    <a:lt1>
      <a:sysClr val="window" lastClr="FFFFFF"/>
    </a:lt1>
    <a:dk2>
      <a:srgbClr val="959596"/>
    </a:dk2>
    <a:lt2>
      <a:srgbClr val="D9D9D9"/>
    </a:lt2>
    <a:accent1>
      <a:srgbClr val="202F3D"/>
    </a:accent1>
    <a:accent2>
      <a:srgbClr val="1C9494"/>
    </a:accent2>
    <a:accent3>
      <a:srgbClr val="7CB554"/>
    </a:accent3>
    <a:accent4>
      <a:srgbClr val="FAC14D"/>
    </a:accent4>
    <a:accent5>
      <a:srgbClr val="F95647"/>
    </a:accent5>
    <a:accent6>
      <a:srgbClr val="002672"/>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Tikal Colored">
    <a:dk1>
      <a:sysClr val="windowText" lastClr="000000"/>
    </a:dk1>
    <a:lt1>
      <a:sysClr val="window" lastClr="FFFFFF"/>
    </a:lt1>
    <a:dk2>
      <a:srgbClr val="959596"/>
    </a:dk2>
    <a:lt2>
      <a:srgbClr val="D9D9D9"/>
    </a:lt2>
    <a:accent1>
      <a:srgbClr val="202F3D"/>
    </a:accent1>
    <a:accent2>
      <a:srgbClr val="1C9494"/>
    </a:accent2>
    <a:accent3>
      <a:srgbClr val="7CB554"/>
    </a:accent3>
    <a:accent4>
      <a:srgbClr val="FAC14D"/>
    </a:accent4>
    <a:accent5>
      <a:srgbClr val="F95647"/>
    </a:accent5>
    <a:accent6>
      <a:srgbClr val="002672"/>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Tikal Colored">
    <a:dk1>
      <a:sysClr val="windowText" lastClr="000000"/>
    </a:dk1>
    <a:lt1>
      <a:sysClr val="window" lastClr="FFFFFF"/>
    </a:lt1>
    <a:dk2>
      <a:srgbClr val="959596"/>
    </a:dk2>
    <a:lt2>
      <a:srgbClr val="D9D9D9"/>
    </a:lt2>
    <a:accent1>
      <a:srgbClr val="202F3D"/>
    </a:accent1>
    <a:accent2>
      <a:srgbClr val="1C9494"/>
    </a:accent2>
    <a:accent3>
      <a:srgbClr val="7CB554"/>
    </a:accent3>
    <a:accent4>
      <a:srgbClr val="FAC14D"/>
    </a:accent4>
    <a:accent5>
      <a:srgbClr val="F95647"/>
    </a:accent5>
    <a:accent6>
      <a:srgbClr val="002672"/>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Tikal Colored">
    <a:dk1>
      <a:sysClr val="windowText" lastClr="000000"/>
    </a:dk1>
    <a:lt1>
      <a:sysClr val="window" lastClr="FFFFFF"/>
    </a:lt1>
    <a:dk2>
      <a:srgbClr val="959596"/>
    </a:dk2>
    <a:lt2>
      <a:srgbClr val="D9D9D9"/>
    </a:lt2>
    <a:accent1>
      <a:srgbClr val="202F3D"/>
    </a:accent1>
    <a:accent2>
      <a:srgbClr val="1C9494"/>
    </a:accent2>
    <a:accent3>
      <a:srgbClr val="7CB554"/>
    </a:accent3>
    <a:accent4>
      <a:srgbClr val="FAC14D"/>
    </a:accent4>
    <a:accent5>
      <a:srgbClr val="F95647"/>
    </a:accent5>
    <a:accent6>
      <a:srgbClr val="002672"/>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23074</TotalTime>
  <Words>468</Words>
  <Application>Microsoft Office PowerPoint</Application>
  <PresentationFormat>自定义</PresentationFormat>
  <Paragraphs>39</Paragraphs>
  <Slides>3</Slides>
  <Notes>0</Notes>
  <HiddenSlides>0</HiddenSlides>
  <MMClips>0</MMClips>
  <ScaleCrop>false</ScaleCrop>
  <HeadingPairs>
    <vt:vector size="4" baseType="variant">
      <vt:variant>
        <vt:lpstr>主题</vt:lpstr>
      </vt:variant>
      <vt:variant>
        <vt:i4>2</vt:i4>
      </vt:variant>
      <vt:variant>
        <vt:lpstr>幻灯片标题</vt:lpstr>
      </vt:variant>
      <vt:variant>
        <vt:i4>3</vt:i4>
      </vt:variant>
    </vt:vector>
  </HeadingPairs>
  <TitlesOfParts>
    <vt:vector size="5" baseType="lpstr">
      <vt:lpstr>第一PPT模板网：www.1ppt.com</vt:lpstr>
      <vt:lpstr>第一PPT：www.1ppt.com</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2019-08-29T13:11:12Z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