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3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60437" y="2362096"/>
            <a:ext cx="5201710" cy="2311871"/>
          </a:xfrm>
          <a:prstGeom prst="rect">
            <a:avLst/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47458" y="2361887"/>
            <a:ext cx="5201710" cy="2311871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754803" y="2458424"/>
            <a:ext cx="0" cy="4238221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sp>
        <p:nvSpPr>
          <p:cNvPr id="18" name="TextBox 20"/>
          <p:cNvSpPr txBox="1"/>
          <p:nvPr/>
        </p:nvSpPr>
        <p:spPr>
          <a:xfrm>
            <a:off x="553094" y="4676427"/>
            <a:ext cx="4816396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400" b="1" i="1">
                <a:solidFill>
                  <a:srgbClr val="1D8AC1"/>
                </a:solidFill>
              </a:defRPr>
            </a:lvl1pPr>
          </a:lstStyle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i="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点击此处添加标题</a:t>
            </a:r>
            <a:endParaRPr lang="en-US" altLang="zh-CN" sz="2000" i="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3094" y="5251726"/>
            <a:ext cx="4918794" cy="112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auto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fontAlgn="auto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091952" y="4676427"/>
            <a:ext cx="4912724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点击此处添加标题</a:t>
            </a:r>
            <a:endParaRPr lang="en-US" altLang="zh-CN" sz="20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91952" y="5251726"/>
            <a:ext cx="4912724" cy="112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auto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  <a:p>
            <a:pPr marL="171450" indent="-171450" fontAlgn="auto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下箭头 21"/>
          <p:cNvSpPr/>
          <p:nvPr/>
        </p:nvSpPr>
        <p:spPr>
          <a:xfrm>
            <a:off x="456765" y="2361887"/>
            <a:ext cx="825668" cy="1637575"/>
          </a:xfrm>
          <a:prstGeom prst="downArrow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23" name="下箭头 22"/>
          <p:cNvSpPr/>
          <p:nvPr/>
        </p:nvSpPr>
        <p:spPr>
          <a:xfrm rot="10800000">
            <a:off x="10185888" y="3036391"/>
            <a:ext cx="825668" cy="1637575"/>
          </a:xfrm>
          <a:prstGeom prst="downArrow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24" name="TextBox 26"/>
          <p:cNvSpPr txBox="1"/>
          <p:nvPr/>
        </p:nvSpPr>
        <p:spPr>
          <a:xfrm>
            <a:off x="1420045" y="2458215"/>
            <a:ext cx="1926559" cy="102931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>
                <a:solidFill>
                  <a:prstClr val="white"/>
                </a:solidFill>
                <a:latin typeface="Calibri"/>
                <a:ea typeface="微软雅黑"/>
              </a:rPr>
              <a:t>66%</a:t>
            </a:r>
            <a:endParaRPr lang="zh-CN" altLang="en-US" sz="440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8355657" y="3548118"/>
            <a:ext cx="1926559" cy="102931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400">
                <a:solidFill>
                  <a:prstClr val="white"/>
                </a:solidFill>
                <a:latin typeface="Calibri"/>
                <a:ea typeface="微软雅黑"/>
              </a:rPr>
              <a:t>34%</a:t>
            </a:r>
            <a:endParaRPr lang="zh-CN" altLang="en-US" sz="4400">
              <a:solidFill>
                <a:prstClr val="white"/>
              </a:solidFill>
              <a:latin typeface="Calibri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17247" y="3157417"/>
            <a:ext cx="3949446" cy="144469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7" name="矩形 26"/>
          <p:cNvSpPr/>
          <p:nvPr/>
        </p:nvSpPr>
        <p:spPr>
          <a:xfrm>
            <a:off x="6043786" y="2458215"/>
            <a:ext cx="3949446" cy="150932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721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664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2019-08-29T13:10:31Z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