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61"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75" d="100"/>
          <a:sy n="75" d="100"/>
        </p:scale>
        <p:origin x="660" y="-330"/>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2019/8/29</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2019/8/29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8.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2"/>
          <p:cNvGrpSpPr>
            <a:grpSpLocks/>
          </p:cNvGrpSpPr>
          <p:nvPr/>
        </p:nvGrpSpPr>
        <p:grpSpPr bwMode="auto">
          <a:xfrm>
            <a:off x="3364606" y="2507466"/>
            <a:ext cx="4922887" cy="3357090"/>
            <a:chOff x="0" y="0"/>
            <a:chExt cx="3907055" cy="2960894"/>
          </a:xfrm>
        </p:grpSpPr>
        <p:sp>
          <p:nvSpPr>
            <p:cNvPr id="21" name="Freeform 2"/>
            <p:cNvSpPr>
              <a:spLocks/>
            </p:cNvSpPr>
            <p:nvPr/>
          </p:nvSpPr>
          <p:spPr bwMode="auto">
            <a:xfrm>
              <a:off x="1295872" y="400078"/>
              <a:ext cx="1248896" cy="2560816"/>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 name="T24" fmla="*/ 0 w 865"/>
                <a:gd name="T25" fmla="*/ 0 h 1828"/>
                <a:gd name="T26" fmla="*/ 865 w 865"/>
                <a:gd name="T27" fmla="*/ 1828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gradFill rotWithShape="1">
              <a:gsLst>
                <a:gs pos="0">
                  <a:srgbClr val="4ED0FF"/>
                </a:gs>
                <a:gs pos="1666">
                  <a:srgbClr val="4ED0FF"/>
                </a:gs>
                <a:gs pos="50999">
                  <a:srgbClr val="00B0F0"/>
                </a:gs>
                <a:gs pos="100000">
                  <a:srgbClr val="0070C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3296" tIns="46648" rIns="93296" bIns="46648" anchor="ctr"/>
            <a:lstStyle/>
            <a:p>
              <a:pPr fontAlgn="auto">
                <a:spcBef>
                  <a:spcPts val="0"/>
                </a:spcBef>
                <a:spcAft>
                  <a:spcPts val="0"/>
                </a:spcAft>
                <a:buFont typeface="Arial" pitchFamily="34" charset="0"/>
                <a:buNone/>
                <a:defRPr/>
              </a:pPr>
              <a:endParaRPr lang="zh-CN" altLang="en-US" kern="0" smtClean="0">
                <a:solidFill>
                  <a:srgbClr val="000000"/>
                </a:solidFill>
              </a:endParaRPr>
            </a:p>
          </p:txBody>
        </p:sp>
        <p:sp>
          <p:nvSpPr>
            <p:cNvPr id="22" name="Freeform 3"/>
            <p:cNvSpPr>
              <a:spLocks/>
            </p:cNvSpPr>
            <p:nvPr/>
          </p:nvSpPr>
          <p:spPr bwMode="auto">
            <a:xfrm>
              <a:off x="497291" y="0"/>
              <a:ext cx="2946490" cy="1104666"/>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 name="T14" fmla="*/ 0 w 2042"/>
                <a:gd name="T15" fmla="*/ 0 h 789"/>
                <a:gd name="T16" fmla="*/ 2042 w 2042"/>
                <a:gd name="T17" fmla="*/ 789 h 789"/>
              </a:gdLst>
              <a:ahLst/>
              <a:cxnLst>
                <a:cxn ang="0">
                  <a:pos x="T0" y="T1"/>
                </a:cxn>
                <a:cxn ang="0">
                  <a:pos x="T2" y="T3"/>
                </a:cxn>
                <a:cxn ang="0">
                  <a:pos x="T4" y="T5"/>
                </a:cxn>
                <a:cxn ang="0">
                  <a:pos x="T6" y="T7"/>
                </a:cxn>
                <a:cxn ang="0">
                  <a:pos x="T8" y="T9"/>
                </a:cxn>
                <a:cxn ang="0">
                  <a:pos x="T10" y="T11"/>
                </a:cxn>
                <a:cxn ang="0">
                  <a:pos x="T12" y="T13"/>
                </a:cxn>
              </a:cxnLst>
              <a:rect l="T14" t="T15" r="T16" b="T17"/>
              <a:pathLst>
                <a:path w="2042" h="789">
                  <a:moveTo>
                    <a:pt x="0" y="788"/>
                  </a:moveTo>
                  <a:lnTo>
                    <a:pt x="2041" y="78"/>
                  </a:lnTo>
                  <a:lnTo>
                    <a:pt x="1996" y="0"/>
                  </a:lnTo>
                  <a:lnTo>
                    <a:pt x="985" y="178"/>
                  </a:lnTo>
                  <a:lnTo>
                    <a:pt x="834" y="230"/>
                  </a:lnTo>
                  <a:lnTo>
                    <a:pt x="8" y="682"/>
                  </a:lnTo>
                  <a:lnTo>
                    <a:pt x="0" y="788"/>
                  </a:lnTo>
                </a:path>
              </a:pathLst>
            </a:custGeom>
            <a:gradFill rotWithShape="1">
              <a:gsLst>
                <a:gs pos="0">
                  <a:srgbClr val="4ED0FF"/>
                </a:gs>
                <a:gs pos="1666">
                  <a:srgbClr val="4ED0FF"/>
                </a:gs>
                <a:gs pos="50999">
                  <a:srgbClr val="00B0F0"/>
                </a:gs>
                <a:gs pos="100000">
                  <a:srgbClr val="0070C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3296" tIns="46648" rIns="93296" bIns="46648" anchor="ctr"/>
            <a:lstStyle/>
            <a:p>
              <a:pPr fontAlgn="auto">
                <a:spcBef>
                  <a:spcPts val="0"/>
                </a:spcBef>
                <a:spcAft>
                  <a:spcPts val="0"/>
                </a:spcAft>
                <a:buFont typeface="Arial" pitchFamily="34" charset="0"/>
                <a:buNone/>
                <a:defRPr/>
              </a:pPr>
              <a:endParaRPr lang="zh-CN" altLang="en-US" kern="0" smtClean="0">
                <a:solidFill>
                  <a:srgbClr val="000000"/>
                </a:solidFill>
              </a:endParaRPr>
            </a:p>
          </p:txBody>
        </p:sp>
        <p:sp>
          <p:nvSpPr>
            <p:cNvPr id="23" name="Oval 4"/>
            <p:cNvSpPr>
              <a:spLocks noChangeArrowheads="1"/>
            </p:cNvSpPr>
            <p:nvPr/>
          </p:nvSpPr>
          <p:spPr bwMode="auto">
            <a:xfrm>
              <a:off x="1843378" y="364443"/>
              <a:ext cx="153884" cy="149017"/>
            </a:xfrm>
            <a:prstGeom prst="ellipse">
              <a:avLst/>
            </a:prstGeom>
            <a:gradFill rotWithShape="1">
              <a:gsLst>
                <a:gs pos="0">
                  <a:srgbClr val="FFFFFF"/>
                </a:gs>
                <a:gs pos="100000">
                  <a:srgbClr val="00B0F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93296" tIns="46648" rIns="93296" bIns="46648"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auto" hangingPunct="1">
                <a:lnSpc>
                  <a:spcPct val="120000"/>
                </a:lnSpc>
                <a:spcBef>
                  <a:spcPts val="0"/>
                </a:spcBef>
                <a:spcAft>
                  <a:spcPts val="0"/>
                </a:spcAft>
                <a:buFont typeface="Arial" pitchFamily="34" charset="0"/>
                <a:buNone/>
                <a:defRPr/>
              </a:pPr>
              <a:endParaRPr lang="zh-CN" altLang="en-US" sz="5000" b="1" kern="0" smtClean="0">
                <a:solidFill>
                  <a:srgbClr val="FFFFFF"/>
                </a:solidFill>
                <a:latin typeface="微软雅黑" pitchFamily="34" charset="-122"/>
                <a:ea typeface="微软雅黑" pitchFamily="34" charset="-122"/>
                <a:sym typeface="微软雅黑" pitchFamily="34" charset="-122"/>
              </a:endParaRPr>
            </a:p>
          </p:txBody>
        </p:sp>
        <p:sp>
          <p:nvSpPr>
            <p:cNvPr id="24" name="Line 5"/>
            <p:cNvSpPr>
              <a:spLocks noChangeShapeType="1"/>
            </p:cNvSpPr>
            <p:nvPr/>
          </p:nvSpPr>
          <p:spPr bwMode="auto">
            <a:xfrm>
              <a:off x="3344970" y="139298"/>
              <a:ext cx="529688" cy="1271500"/>
            </a:xfrm>
            <a:prstGeom prst="line">
              <a:avLst/>
            </a:prstGeom>
            <a:noFill/>
            <a:ln w="3175" cmpd="sng">
              <a:solidFill>
                <a:srgbClr val="D7D7D7"/>
              </a:solidFill>
              <a:round/>
              <a:headEnd/>
              <a:tailEnd/>
            </a:ln>
            <a:extLst>
              <a:ext uri="{909E8E84-426E-40DD-AFC4-6F175D3DCCD1}">
                <a14:hiddenFill xmlns:a14="http://schemas.microsoft.com/office/drawing/2010/main">
                  <a:noFill/>
                </a14:hiddenFill>
              </a:ext>
            </a:extLst>
          </p:spPr>
          <p:txBody>
            <a:bodyPr lIns="93296" tIns="46648" rIns="93296" bIns="46648" anchor="ctr"/>
            <a:lstStyle/>
            <a:p>
              <a:pPr fontAlgn="auto">
                <a:spcBef>
                  <a:spcPts val="0"/>
                </a:spcBef>
                <a:spcAft>
                  <a:spcPts val="0"/>
                </a:spcAft>
                <a:buFont typeface="Arial" pitchFamily="34" charset="0"/>
                <a:buNone/>
                <a:defRPr/>
              </a:pPr>
              <a:endParaRPr lang="zh-CN" altLang="en-US" kern="0" smtClean="0">
                <a:solidFill>
                  <a:srgbClr val="000000"/>
                </a:solidFill>
              </a:endParaRPr>
            </a:p>
          </p:txBody>
        </p:sp>
        <p:sp>
          <p:nvSpPr>
            <p:cNvPr id="25" name="Line 6"/>
            <p:cNvSpPr>
              <a:spLocks noChangeShapeType="1"/>
            </p:cNvSpPr>
            <p:nvPr/>
          </p:nvSpPr>
          <p:spPr bwMode="auto">
            <a:xfrm>
              <a:off x="3333631" y="139298"/>
              <a:ext cx="1" cy="1263401"/>
            </a:xfrm>
            <a:prstGeom prst="line">
              <a:avLst/>
            </a:prstGeom>
            <a:noFill/>
            <a:ln w="3175" cmpd="sng">
              <a:solidFill>
                <a:srgbClr val="D7D7D7"/>
              </a:solidFill>
              <a:round/>
              <a:headEnd/>
              <a:tailEnd/>
            </a:ln>
            <a:extLst>
              <a:ext uri="{909E8E84-426E-40DD-AFC4-6F175D3DCCD1}">
                <a14:hiddenFill xmlns:a14="http://schemas.microsoft.com/office/drawing/2010/main">
                  <a:noFill/>
                </a14:hiddenFill>
              </a:ext>
            </a:extLst>
          </p:spPr>
          <p:txBody>
            <a:bodyPr lIns="93296" tIns="46648" rIns="93296" bIns="46648" anchor="ctr"/>
            <a:lstStyle/>
            <a:p>
              <a:pPr fontAlgn="auto">
                <a:spcBef>
                  <a:spcPts val="0"/>
                </a:spcBef>
                <a:spcAft>
                  <a:spcPts val="0"/>
                </a:spcAft>
                <a:buFont typeface="Arial" pitchFamily="34" charset="0"/>
                <a:buNone/>
                <a:defRPr/>
              </a:pPr>
              <a:endParaRPr lang="zh-CN" altLang="en-US" kern="0" smtClean="0">
                <a:solidFill>
                  <a:srgbClr val="000000"/>
                </a:solidFill>
              </a:endParaRPr>
            </a:p>
          </p:txBody>
        </p:sp>
        <p:sp>
          <p:nvSpPr>
            <p:cNvPr id="26" name="Line 7"/>
            <p:cNvSpPr>
              <a:spLocks noChangeShapeType="1"/>
            </p:cNvSpPr>
            <p:nvPr/>
          </p:nvSpPr>
          <p:spPr bwMode="auto">
            <a:xfrm flipH="1">
              <a:off x="2774786" y="142538"/>
              <a:ext cx="552366" cy="1231006"/>
            </a:xfrm>
            <a:prstGeom prst="line">
              <a:avLst/>
            </a:prstGeom>
            <a:noFill/>
            <a:ln w="3175" cmpd="sng">
              <a:solidFill>
                <a:srgbClr val="D7D7D7"/>
              </a:solidFill>
              <a:round/>
              <a:headEnd/>
              <a:tailEnd/>
            </a:ln>
            <a:extLst>
              <a:ext uri="{909E8E84-426E-40DD-AFC4-6F175D3DCCD1}">
                <a14:hiddenFill xmlns:a14="http://schemas.microsoft.com/office/drawing/2010/main">
                  <a:noFill/>
                </a14:hiddenFill>
              </a:ext>
            </a:extLst>
          </p:spPr>
          <p:txBody>
            <a:bodyPr lIns="93296" tIns="46648" rIns="93296" bIns="46648" anchor="ctr"/>
            <a:lstStyle/>
            <a:p>
              <a:pPr fontAlgn="auto">
                <a:spcBef>
                  <a:spcPts val="0"/>
                </a:spcBef>
                <a:spcAft>
                  <a:spcPts val="0"/>
                </a:spcAft>
                <a:buFont typeface="Arial" pitchFamily="34" charset="0"/>
                <a:buNone/>
                <a:defRPr/>
              </a:pPr>
              <a:endParaRPr lang="zh-CN" altLang="en-US" kern="0" smtClean="0">
                <a:solidFill>
                  <a:srgbClr val="000000"/>
                </a:solidFill>
              </a:endParaRPr>
            </a:p>
          </p:txBody>
        </p:sp>
        <p:sp>
          <p:nvSpPr>
            <p:cNvPr id="27" name="Freeform 8"/>
            <p:cNvSpPr>
              <a:spLocks/>
            </p:cNvSpPr>
            <p:nvPr/>
          </p:nvSpPr>
          <p:spPr bwMode="auto">
            <a:xfrm>
              <a:off x="2708373" y="1381644"/>
              <a:ext cx="1198682" cy="385499"/>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 name="T62" fmla="*/ 0 w 830"/>
                <a:gd name="T63" fmla="*/ 0 h 276"/>
                <a:gd name="T64" fmla="*/ 830 w 830"/>
                <a:gd name="T65" fmla="*/ 276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T62" t="T63" r="T64" b="T65"/>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00B0F0"/>
            </a:solidFill>
            <a:ln w="3175" cmpd="sng">
              <a:solidFill>
                <a:srgbClr val="D7D7D7"/>
              </a:solidFill>
              <a:round/>
              <a:headEnd/>
              <a:tailEnd/>
            </a:ln>
          </p:spPr>
          <p:txBody>
            <a:bodyPr lIns="93296" tIns="46648" rIns="93296" bIns="46648" anchor="ctr"/>
            <a:lstStyle/>
            <a:p>
              <a:pPr fontAlgn="auto">
                <a:spcBef>
                  <a:spcPts val="0"/>
                </a:spcBef>
                <a:spcAft>
                  <a:spcPts val="0"/>
                </a:spcAft>
                <a:buFont typeface="Arial" pitchFamily="34" charset="0"/>
                <a:buNone/>
                <a:defRPr/>
              </a:pPr>
              <a:endParaRPr lang="zh-CN" altLang="en-US" kern="0" smtClean="0">
                <a:solidFill>
                  <a:srgbClr val="000000"/>
                </a:solidFill>
              </a:endParaRPr>
            </a:p>
          </p:txBody>
        </p:sp>
        <p:sp>
          <p:nvSpPr>
            <p:cNvPr id="28" name="Line 9"/>
            <p:cNvSpPr>
              <a:spLocks noChangeShapeType="1"/>
            </p:cNvSpPr>
            <p:nvPr/>
          </p:nvSpPr>
          <p:spPr bwMode="auto">
            <a:xfrm>
              <a:off x="634977" y="1051215"/>
              <a:ext cx="529687" cy="1269880"/>
            </a:xfrm>
            <a:prstGeom prst="line">
              <a:avLst/>
            </a:prstGeom>
            <a:noFill/>
            <a:ln w="3175" cmpd="sng">
              <a:solidFill>
                <a:srgbClr val="D7D7D7"/>
              </a:solidFill>
              <a:round/>
              <a:headEnd/>
              <a:tailEnd/>
            </a:ln>
            <a:extLst>
              <a:ext uri="{909E8E84-426E-40DD-AFC4-6F175D3DCCD1}">
                <a14:hiddenFill xmlns:a14="http://schemas.microsoft.com/office/drawing/2010/main">
                  <a:noFill/>
                </a14:hiddenFill>
              </a:ext>
            </a:extLst>
          </p:spPr>
          <p:txBody>
            <a:bodyPr lIns="93296" tIns="46648" rIns="93296" bIns="46648" anchor="ctr"/>
            <a:lstStyle/>
            <a:p>
              <a:pPr fontAlgn="auto">
                <a:spcBef>
                  <a:spcPts val="0"/>
                </a:spcBef>
                <a:spcAft>
                  <a:spcPts val="0"/>
                </a:spcAft>
                <a:buFont typeface="Arial" pitchFamily="34" charset="0"/>
                <a:buNone/>
                <a:defRPr/>
              </a:pPr>
              <a:endParaRPr lang="zh-CN" altLang="en-US" kern="0" smtClean="0">
                <a:solidFill>
                  <a:srgbClr val="000000"/>
                </a:solidFill>
              </a:endParaRPr>
            </a:p>
          </p:txBody>
        </p:sp>
        <p:sp>
          <p:nvSpPr>
            <p:cNvPr id="29" name="Line 10"/>
            <p:cNvSpPr>
              <a:spLocks noChangeShapeType="1"/>
            </p:cNvSpPr>
            <p:nvPr/>
          </p:nvSpPr>
          <p:spPr bwMode="auto">
            <a:xfrm>
              <a:off x="626877" y="1051215"/>
              <a:ext cx="1" cy="1263401"/>
            </a:xfrm>
            <a:prstGeom prst="line">
              <a:avLst/>
            </a:prstGeom>
            <a:noFill/>
            <a:ln w="3175" cmpd="sng">
              <a:solidFill>
                <a:srgbClr val="D7D7D7"/>
              </a:solidFill>
              <a:round/>
              <a:headEnd/>
              <a:tailEnd/>
            </a:ln>
            <a:extLst>
              <a:ext uri="{909E8E84-426E-40DD-AFC4-6F175D3DCCD1}">
                <a14:hiddenFill xmlns:a14="http://schemas.microsoft.com/office/drawing/2010/main">
                  <a:noFill/>
                </a14:hiddenFill>
              </a:ext>
            </a:extLst>
          </p:spPr>
          <p:txBody>
            <a:bodyPr lIns="93296" tIns="46648" rIns="93296" bIns="46648" anchor="ctr"/>
            <a:lstStyle/>
            <a:p>
              <a:pPr fontAlgn="auto">
                <a:spcBef>
                  <a:spcPts val="0"/>
                </a:spcBef>
                <a:spcAft>
                  <a:spcPts val="0"/>
                </a:spcAft>
                <a:buFont typeface="Arial" pitchFamily="34" charset="0"/>
                <a:buNone/>
                <a:defRPr/>
              </a:pPr>
              <a:endParaRPr lang="zh-CN" altLang="en-US" kern="0" smtClean="0">
                <a:solidFill>
                  <a:srgbClr val="000000"/>
                </a:solidFill>
              </a:endParaRPr>
            </a:p>
          </p:txBody>
        </p:sp>
        <p:sp>
          <p:nvSpPr>
            <p:cNvPr id="30" name="Line 11"/>
            <p:cNvSpPr>
              <a:spLocks noChangeShapeType="1"/>
            </p:cNvSpPr>
            <p:nvPr/>
          </p:nvSpPr>
          <p:spPr bwMode="auto">
            <a:xfrm flipH="1">
              <a:off x="58314" y="1052834"/>
              <a:ext cx="560465" cy="1239105"/>
            </a:xfrm>
            <a:prstGeom prst="line">
              <a:avLst/>
            </a:prstGeom>
            <a:noFill/>
            <a:ln w="3175" cmpd="sng">
              <a:solidFill>
                <a:srgbClr val="D7D7D7"/>
              </a:solidFill>
              <a:round/>
              <a:headEnd/>
              <a:tailEnd/>
            </a:ln>
            <a:extLst>
              <a:ext uri="{909E8E84-426E-40DD-AFC4-6F175D3DCCD1}">
                <a14:hiddenFill xmlns:a14="http://schemas.microsoft.com/office/drawing/2010/main">
                  <a:noFill/>
                </a14:hiddenFill>
              </a:ext>
            </a:extLst>
          </p:spPr>
          <p:txBody>
            <a:bodyPr lIns="93296" tIns="46648" rIns="93296" bIns="46648" anchor="ctr"/>
            <a:lstStyle/>
            <a:p>
              <a:pPr fontAlgn="auto">
                <a:spcBef>
                  <a:spcPts val="0"/>
                </a:spcBef>
                <a:spcAft>
                  <a:spcPts val="0"/>
                </a:spcAft>
                <a:buFont typeface="Arial" pitchFamily="34" charset="0"/>
                <a:buNone/>
                <a:defRPr/>
              </a:pPr>
              <a:endParaRPr lang="zh-CN" altLang="en-US" kern="0" smtClean="0">
                <a:solidFill>
                  <a:srgbClr val="000000"/>
                </a:solidFill>
              </a:endParaRPr>
            </a:p>
          </p:txBody>
        </p:sp>
        <p:sp>
          <p:nvSpPr>
            <p:cNvPr id="31" name="Freeform 12"/>
            <p:cNvSpPr>
              <a:spLocks/>
            </p:cNvSpPr>
            <p:nvPr/>
          </p:nvSpPr>
          <p:spPr bwMode="auto">
            <a:xfrm>
              <a:off x="0" y="2291940"/>
              <a:ext cx="1198682" cy="385499"/>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 name="T62" fmla="*/ 0 w 830"/>
                <a:gd name="T63" fmla="*/ 0 h 276"/>
                <a:gd name="T64" fmla="*/ 830 w 830"/>
                <a:gd name="T65" fmla="*/ 276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T62" t="T63" r="T64" b="T65"/>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FFC000"/>
            </a:solidFill>
            <a:ln w="3175" cmpd="sng">
              <a:solidFill>
                <a:srgbClr val="D7D7D7"/>
              </a:solidFill>
              <a:round/>
              <a:headEnd/>
              <a:tailEnd/>
            </a:ln>
          </p:spPr>
          <p:txBody>
            <a:bodyPr lIns="93296" tIns="46648" rIns="93296" bIns="46648" anchor="ctr"/>
            <a:lstStyle/>
            <a:p>
              <a:pPr fontAlgn="auto">
                <a:spcBef>
                  <a:spcPts val="0"/>
                </a:spcBef>
                <a:spcAft>
                  <a:spcPts val="0"/>
                </a:spcAft>
                <a:buFont typeface="Arial" pitchFamily="34" charset="0"/>
                <a:buNone/>
                <a:defRPr/>
              </a:pPr>
              <a:endParaRPr lang="zh-CN" altLang="en-US" kern="0" smtClean="0">
                <a:solidFill>
                  <a:srgbClr val="000000"/>
                </a:solidFill>
              </a:endParaRPr>
            </a:p>
          </p:txBody>
        </p:sp>
      </p:grpSp>
      <p:sp>
        <p:nvSpPr>
          <p:cNvPr id="32" name="TextBox 53"/>
          <p:cNvSpPr>
            <a:spLocks noChangeArrowheads="1"/>
          </p:cNvSpPr>
          <p:nvPr/>
        </p:nvSpPr>
        <p:spPr bwMode="auto">
          <a:xfrm>
            <a:off x="782141" y="4595523"/>
            <a:ext cx="2648477" cy="406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3028" tIns="56514" rIns="113028" bIns="56514">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auto" hangingPunct="1">
              <a:spcBef>
                <a:spcPts val="0"/>
              </a:spcBef>
              <a:spcAft>
                <a:spcPts val="0"/>
              </a:spcAft>
              <a:buFont typeface="Arial" pitchFamily="34" charset="0"/>
              <a:buNone/>
              <a:defRPr/>
            </a:pPr>
            <a:r>
              <a:rPr lang="zh-CN" altLang="en-US" sz="1900" b="1" kern="0" smtClean="0">
                <a:solidFill>
                  <a:srgbClr val="0070C0"/>
                </a:solidFill>
                <a:latin typeface="微软雅黑" pitchFamily="34" charset="-122"/>
                <a:ea typeface="微软雅黑" pitchFamily="34" charset="-122"/>
                <a:sym typeface="微软雅黑" pitchFamily="34" charset="-122"/>
              </a:rPr>
              <a:t>单击此处添加标题</a:t>
            </a:r>
            <a:endParaRPr lang="zh-CN" altLang="en-US" kern="0" smtClean="0">
              <a:solidFill>
                <a:srgbClr val="000000"/>
              </a:solidFill>
            </a:endParaRPr>
          </a:p>
        </p:txBody>
      </p:sp>
      <p:sp>
        <p:nvSpPr>
          <p:cNvPr id="33" name="TextBox 58"/>
          <p:cNvSpPr>
            <a:spLocks noChangeArrowheads="1"/>
          </p:cNvSpPr>
          <p:nvPr/>
        </p:nvSpPr>
        <p:spPr bwMode="auto">
          <a:xfrm>
            <a:off x="782141" y="4878129"/>
            <a:ext cx="2222400" cy="1314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3028" tIns="56514" rIns="113028" bIns="56514">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auto" hangingPunct="1">
              <a:lnSpc>
                <a:spcPct val="150000"/>
              </a:lnSpc>
              <a:spcBef>
                <a:spcPts val="0"/>
              </a:spcBef>
              <a:spcAft>
                <a:spcPts val="0"/>
              </a:spcAft>
              <a:buFont typeface="Arial" pitchFamily="34" charset="0"/>
              <a:buNone/>
              <a:defRPr/>
            </a:pPr>
            <a:r>
              <a:rPr lang="zh-CN" altLang="en-US" sz="1300" kern="0" smtClean="0">
                <a:solidFill>
                  <a:srgbClr val="0070C0"/>
                </a:solidFill>
                <a:latin typeface="微软雅黑" pitchFamily="34" charset="-122"/>
                <a:ea typeface="微软雅黑" pitchFamily="34" charset="-122"/>
                <a:sym typeface="微软雅黑" pitchFamily="34" charset="-122"/>
              </a:rPr>
              <a:t>单击此处添加段落文本单击此处添加段落文本单击此处添加段落文本单击此处添加段落文本</a:t>
            </a:r>
            <a:endParaRPr lang="zh-CN" altLang="en-US" kern="0" smtClean="0">
              <a:solidFill>
                <a:srgbClr val="000000"/>
              </a:solidFill>
            </a:endParaRPr>
          </a:p>
        </p:txBody>
      </p:sp>
      <p:sp>
        <p:nvSpPr>
          <p:cNvPr id="34" name="TextBox 53"/>
          <p:cNvSpPr>
            <a:spLocks noChangeArrowheads="1"/>
          </p:cNvSpPr>
          <p:nvPr/>
        </p:nvSpPr>
        <p:spPr bwMode="auto">
          <a:xfrm>
            <a:off x="7959435" y="3405690"/>
            <a:ext cx="2700486" cy="406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3028" tIns="56514" rIns="113028" bIns="56514">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buFont typeface="Arial" pitchFamily="34" charset="0"/>
              <a:buNone/>
            </a:pPr>
            <a:r>
              <a:rPr lang="zh-CN" altLang="en-US" sz="1900" b="1" smtClean="0">
                <a:solidFill>
                  <a:srgbClr val="0070C0"/>
                </a:solidFill>
                <a:latin typeface="微软雅黑" pitchFamily="34" charset="-122"/>
                <a:ea typeface="微软雅黑" pitchFamily="34" charset="-122"/>
                <a:sym typeface="宋体" pitchFamily="2" charset="-122"/>
              </a:rPr>
              <a:t>单击此处添加标题</a:t>
            </a:r>
            <a:endParaRPr lang="zh-CN" altLang="en-US" sz="2900" smtClean="0">
              <a:solidFill>
                <a:srgbClr val="0070C0"/>
              </a:solidFill>
              <a:ea typeface="微软雅黑" pitchFamily="34" charset="-122"/>
              <a:sym typeface="宋体" pitchFamily="2" charset="-122"/>
            </a:endParaRPr>
          </a:p>
        </p:txBody>
      </p:sp>
      <p:sp>
        <p:nvSpPr>
          <p:cNvPr id="35" name="TextBox 60"/>
          <p:cNvSpPr>
            <a:spLocks noChangeArrowheads="1"/>
          </p:cNvSpPr>
          <p:nvPr/>
        </p:nvSpPr>
        <p:spPr bwMode="auto">
          <a:xfrm>
            <a:off x="8437519" y="3709898"/>
            <a:ext cx="2224401" cy="1314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3028" tIns="56514" rIns="113028" bIns="56514">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auto" hangingPunct="1">
              <a:lnSpc>
                <a:spcPct val="150000"/>
              </a:lnSpc>
              <a:spcBef>
                <a:spcPts val="0"/>
              </a:spcBef>
              <a:spcAft>
                <a:spcPts val="0"/>
              </a:spcAft>
              <a:buFont typeface="Arial" pitchFamily="34" charset="0"/>
              <a:buNone/>
              <a:defRPr/>
            </a:pPr>
            <a:r>
              <a:rPr lang="zh-CN" altLang="en-US" sz="1300" kern="0" smtClean="0">
                <a:solidFill>
                  <a:srgbClr val="0070C0"/>
                </a:solidFill>
                <a:latin typeface="微软雅黑" pitchFamily="34" charset="-122"/>
                <a:ea typeface="微软雅黑" pitchFamily="34" charset="-122"/>
                <a:sym typeface="微软雅黑" pitchFamily="34" charset="-122"/>
              </a:rPr>
              <a:t>单击此处添加段落文本单击此处添加段落文本单击此处添加段落文本单击此处添加段落文本</a:t>
            </a:r>
            <a:endParaRPr lang="zh-CN" altLang="en-US" kern="0" smtClean="0">
              <a:solidFill>
                <a:srgbClr val="000000"/>
              </a:solidFill>
            </a:endParaRPr>
          </a:p>
        </p:txBody>
      </p:sp>
      <p:pic>
        <p:nvPicPr>
          <p:cNvPr id="36" name="Picture 12" descr="S11_Rafa"/>
          <p:cNvPicPr>
            <a:picLocks noChangeAspect="1" noChangeArrowheads="1"/>
          </p:cNvPicPr>
          <p:nvPr/>
        </p:nvPicPr>
        <p:blipFill>
          <a:blip r:embed="rId2">
            <a:extLst>
              <a:ext uri="{28A0092B-C50C-407E-A947-70E740481C1C}">
                <a14:useLocalDpi xmlns:a14="http://schemas.microsoft.com/office/drawing/2010/main" val="0"/>
              </a:ext>
            </a:extLst>
          </a:blip>
          <a:srcRect l="61249" t="17223" r="31250" b="72960"/>
          <a:stretch>
            <a:fillRect/>
          </a:stretch>
        </p:blipFill>
        <p:spPr bwMode="auto">
          <a:xfrm>
            <a:off x="1388250" y="3726098"/>
            <a:ext cx="864156" cy="763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13" descr="S11_Rafa"/>
          <p:cNvPicPr>
            <a:picLocks noChangeAspect="1" noChangeArrowheads="1"/>
          </p:cNvPicPr>
          <p:nvPr/>
        </p:nvPicPr>
        <p:blipFill>
          <a:blip r:embed="rId2">
            <a:extLst>
              <a:ext uri="{28A0092B-C50C-407E-A947-70E740481C1C}">
                <a14:useLocalDpi xmlns:a14="http://schemas.microsoft.com/office/drawing/2010/main" val="0"/>
              </a:ext>
            </a:extLst>
          </a:blip>
          <a:srcRect l="74445" t="17223" r="17776" b="72591"/>
          <a:stretch>
            <a:fillRect/>
          </a:stretch>
        </p:blipFill>
        <p:spPr bwMode="auto">
          <a:xfrm>
            <a:off x="9101639" y="2507466"/>
            <a:ext cx="896161" cy="792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8740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Scale>
                                      <p:cBhvr>
                                        <p:cTn id="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 dur="1000" decel="50000" fill="hold">
                                          <p:stCondLst>
                                            <p:cond delay="0"/>
                                          </p:stCondLst>
                                        </p:cTn>
                                        <p:tgtEl>
                                          <p:spTgt spid="20"/>
                                        </p:tgtEl>
                                        <p:attrNameLst>
                                          <p:attrName>ppt_x,ppt_y</p:attrName>
                                        </p:attrNameLst>
                                      </p:cBhvr>
                                      <p:rCtr x="0" y="0"/>
                                    </p:animMotion>
                                    <p:animEffect>
                                      <p:cBhvr>
                                        <p:cTn id="9" dur="1000"/>
                                        <p:tgtEl>
                                          <p:spTgt spid="20"/>
                                        </p:tgtEl>
                                      </p:cBhvr>
                                    </p:animEffec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par>
                                <p:cTn id="13" presetID="35" presetClass="emph" presetSubtype="0" repeatCount="5000" fill="hold" nodeType="withEffect">
                                  <p:stCondLst>
                                    <p:cond delay="0"/>
                                  </p:stCondLst>
                                  <p:childTnLst>
                                    <p:anim calcmode="fmla" valueType="str">
                                      <p:cBhvr>
                                        <p:cTn id="14" dur="100" fill="hold"/>
                                        <p:tgtEl>
                                          <p:spTgt spid="36"/>
                                        </p:tgtEl>
                                        <p:attrNameLst>
                                          <p:attrName>style.visibility</p:attrName>
                                        </p:attrNameLst>
                                      </p:cBhvr>
                                      <p:tavLst>
                                        <p:tav tm="0">
                                          <p:val>
                                            <p:strVal val="hidden"/>
                                          </p:val>
                                        </p:tav>
                                        <p:tav tm="50000">
                                          <p:val>
                                            <p:strVal val="visible"/>
                                          </p:val>
                                        </p:tav>
                                      </p:tavLst>
                                    </p:anim>
                                  </p:childTnLst>
                                </p:cTn>
                              </p:par>
                            </p:childTnLst>
                          </p:cTn>
                        </p:par>
                        <p:par>
                          <p:cTn id="15" fill="hold">
                            <p:stCondLst>
                              <p:cond delay="1500"/>
                            </p:stCondLst>
                            <p:childTnLst>
                              <p:par>
                                <p:cTn id="16" presetID="1" presetClass="entr" presetSubtype="0" fill="hold" nodeType="afterEffect">
                                  <p:stCondLst>
                                    <p:cond delay="0"/>
                                  </p:stCondLst>
                                  <p:childTnLst>
                                    <p:set>
                                      <p:cBhvr>
                                        <p:cTn id="17" dur="1" fill="hold">
                                          <p:stCondLst>
                                            <p:cond delay="0"/>
                                          </p:stCondLst>
                                        </p:cTn>
                                        <p:tgtEl>
                                          <p:spTgt spid="37"/>
                                        </p:tgtEl>
                                        <p:attrNameLst>
                                          <p:attrName>style.visibility</p:attrName>
                                        </p:attrNameLst>
                                      </p:cBhvr>
                                      <p:to>
                                        <p:strVal val="visible"/>
                                      </p:to>
                                    </p:set>
                                  </p:childTnLst>
                                </p:cTn>
                              </p:par>
                              <p:par>
                                <p:cTn id="18" presetID="35" presetClass="emph" presetSubtype="0" repeatCount="5000" fill="hold" nodeType="withEffect">
                                  <p:stCondLst>
                                    <p:cond delay="0"/>
                                  </p:stCondLst>
                                  <p:childTnLst>
                                    <p:anim calcmode="fmla" valueType="str">
                                      <p:cBhvr>
                                        <p:cTn id="19" dur="100" fill="hold"/>
                                        <p:tgtEl>
                                          <p:spTgt spid="37"/>
                                        </p:tgtEl>
                                        <p:attrNameLst>
                                          <p:attrName>style.visibility</p:attrName>
                                        </p:attrNameLst>
                                      </p:cBhvr>
                                      <p:tavLst>
                                        <p:tav tm="0">
                                          <p:val>
                                            <p:strVal val="hidden"/>
                                          </p:val>
                                        </p:tav>
                                        <p:tav tm="50000">
                                          <p:val>
                                            <p:strVal val="visible"/>
                                          </p:val>
                                        </p:tav>
                                      </p:tavLst>
                                    </p:anim>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ppt_x</p:attrName>
                                        </p:attrNameLst>
                                      </p:cBhvr>
                                      <p:tavLst>
                                        <p:tav tm="0">
                                          <p:val>
                                            <p:strVal val="#ppt_x"/>
                                          </p:val>
                                        </p:tav>
                                        <p:tav tm="100000">
                                          <p:val>
                                            <p:strVal val="#ppt_x"/>
                                          </p:val>
                                        </p:tav>
                                      </p:tavLst>
                                    </p:anim>
                                    <p:anim calcmode="lin" valueType="num">
                                      <p:cBhvr>
                                        <p:cTn id="24" dur="500" fill="hold"/>
                                        <p:tgtEl>
                                          <p:spTgt spid="3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ppt_x</p:attrName>
                                        </p:attrNameLst>
                                      </p:cBhvr>
                                      <p:tavLst>
                                        <p:tav tm="0">
                                          <p:val>
                                            <p:strVal val="#ppt_x"/>
                                          </p:val>
                                        </p:tav>
                                        <p:tav tm="100000">
                                          <p:val>
                                            <p:strVal val="#ppt_x"/>
                                          </p:val>
                                        </p:tav>
                                      </p:tavLst>
                                    </p:anim>
                                    <p:anim calcmode="lin" valueType="num">
                                      <p:cBhvr>
                                        <p:cTn id="28" dur="500" fill="hold"/>
                                        <p:tgtEl>
                                          <p:spTgt spid="3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ppt_x</p:attrName>
                                        </p:attrNameLst>
                                      </p:cBhvr>
                                      <p:tavLst>
                                        <p:tav tm="0">
                                          <p:val>
                                            <p:strVal val="#ppt_x"/>
                                          </p:val>
                                        </p:tav>
                                        <p:tav tm="100000">
                                          <p:val>
                                            <p:strVal val="#ppt_x"/>
                                          </p:val>
                                        </p:tav>
                                      </p:tavLst>
                                    </p:anim>
                                    <p:anim calcmode="lin" valueType="num">
                                      <p:cBhvr>
                                        <p:cTn id="33" dur="500" fill="hold"/>
                                        <p:tgtEl>
                                          <p:spTgt spid="34"/>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ppt_x</p:attrName>
                                        </p:attrNameLst>
                                      </p:cBhvr>
                                      <p:tavLst>
                                        <p:tav tm="0">
                                          <p:val>
                                            <p:strVal val="#ppt_x"/>
                                          </p:val>
                                        </p:tav>
                                        <p:tav tm="100000">
                                          <p:val>
                                            <p:strVal val="#ppt_x"/>
                                          </p:val>
                                        </p:tav>
                                      </p:tavLst>
                                    </p:anim>
                                    <p:anim calcmode="lin" valueType="num">
                                      <p:cBhvr>
                                        <p:cTn id="37"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utoUpdateAnimBg="0"/>
      <p:bldP spid="33" grpId="0" bldLvl="0" autoUpdateAnimBg="0"/>
      <p:bldP spid="34" grpId="0" bldLvl="0" autoUpdateAnimBg="0"/>
      <p:bldP spid="35" grpId="0" bldLvl="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332</Words>
  <Application>Microsoft Office PowerPoint</Application>
  <PresentationFormat>自定义</PresentationFormat>
  <Paragraphs>21</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2019-08-29T13:10:06Z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