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6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3952423" y="1847204"/>
            <a:ext cx="4910023" cy="2029965"/>
            <a:chOff x="3176589" y="1285879"/>
            <a:chExt cx="3771900" cy="1362075"/>
          </a:xfrm>
        </p:grpSpPr>
        <p:sp>
          <p:nvSpPr>
            <p:cNvPr id="20" name="右箭头 1"/>
            <p:cNvSpPr/>
            <p:nvPr/>
          </p:nvSpPr>
          <p:spPr>
            <a:xfrm rot="905815">
              <a:off x="3176589" y="1285879"/>
              <a:ext cx="3771900" cy="1362075"/>
            </a:xfrm>
            <a:custGeom>
              <a:avLst/>
              <a:gdLst>
                <a:gd name="connsiteX0" fmla="*/ 0 w 3981450"/>
                <a:gd name="connsiteY0" fmla="*/ 373856 h 1495425"/>
                <a:gd name="connsiteX1" fmla="*/ 3233738 w 3981450"/>
                <a:gd name="connsiteY1" fmla="*/ 373856 h 1495425"/>
                <a:gd name="connsiteX2" fmla="*/ 3233738 w 3981450"/>
                <a:gd name="connsiteY2" fmla="*/ 0 h 1495425"/>
                <a:gd name="connsiteX3" fmla="*/ 3981450 w 3981450"/>
                <a:gd name="connsiteY3" fmla="*/ 747713 h 1495425"/>
                <a:gd name="connsiteX4" fmla="*/ 3233738 w 3981450"/>
                <a:gd name="connsiteY4" fmla="*/ 1495425 h 1495425"/>
                <a:gd name="connsiteX5" fmla="*/ 3233738 w 3981450"/>
                <a:gd name="connsiteY5" fmla="*/ 1121569 h 1495425"/>
                <a:gd name="connsiteX6" fmla="*/ 0 w 3981450"/>
                <a:gd name="connsiteY6" fmla="*/ 1121569 h 1495425"/>
                <a:gd name="connsiteX7" fmla="*/ 0 w 3981450"/>
                <a:gd name="connsiteY7" fmla="*/ 373856 h 1495425"/>
                <a:gd name="connsiteX0" fmla="*/ 0 w 3981450"/>
                <a:gd name="connsiteY0" fmla="*/ 1121569 h 1495425"/>
                <a:gd name="connsiteX1" fmla="*/ 3233738 w 3981450"/>
                <a:gd name="connsiteY1" fmla="*/ 373856 h 1495425"/>
                <a:gd name="connsiteX2" fmla="*/ 3233738 w 3981450"/>
                <a:gd name="connsiteY2" fmla="*/ 0 h 1495425"/>
                <a:gd name="connsiteX3" fmla="*/ 3981450 w 3981450"/>
                <a:gd name="connsiteY3" fmla="*/ 747713 h 1495425"/>
                <a:gd name="connsiteX4" fmla="*/ 3233738 w 3981450"/>
                <a:gd name="connsiteY4" fmla="*/ 1495425 h 1495425"/>
                <a:gd name="connsiteX5" fmla="*/ 3233738 w 3981450"/>
                <a:gd name="connsiteY5" fmla="*/ 1121569 h 1495425"/>
                <a:gd name="connsiteX6" fmla="*/ 0 w 3981450"/>
                <a:gd name="connsiteY6" fmla="*/ 1121569 h 1495425"/>
                <a:gd name="connsiteX0" fmla="*/ 0 w 3952875"/>
                <a:gd name="connsiteY0" fmla="*/ 731044 h 1495425"/>
                <a:gd name="connsiteX1" fmla="*/ 3205163 w 3952875"/>
                <a:gd name="connsiteY1" fmla="*/ 373856 h 1495425"/>
                <a:gd name="connsiteX2" fmla="*/ 3205163 w 3952875"/>
                <a:gd name="connsiteY2" fmla="*/ 0 h 1495425"/>
                <a:gd name="connsiteX3" fmla="*/ 3952875 w 3952875"/>
                <a:gd name="connsiteY3" fmla="*/ 747713 h 1495425"/>
                <a:gd name="connsiteX4" fmla="*/ 3205163 w 3952875"/>
                <a:gd name="connsiteY4" fmla="*/ 1495425 h 1495425"/>
                <a:gd name="connsiteX5" fmla="*/ 3205163 w 3952875"/>
                <a:gd name="connsiteY5" fmla="*/ 1121569 h 1495425"/>
                <a:gd name="connsiteX6" fmla="*/ 0 w 3952875"/>
                <a:gd name="connsiteY6" fmla="*/ 731044 h 1495425"/>
                <a:gd name="connsiteX0" fmla="*/ 0 w 3952875"/>
                <a:gd name="connsiteY0" fmla="*/ 731044 h 1495425"/>
                <a:gd name="connsiteX1" fmla="*/ 3205163 w 3952875"/>
                <a:gd name="connsiteY1" fmla="*/ 373856 h 1495425"/>
                <a:gd name="connsiteX2" fmla="*/ 3205163 w 3952875"/>
                <a:gd name="connsiteY2" fmla="*/ 0 h 1495425"/>
                <a:gd name="connsiteX3" fmla="*/ 3952875 w 3952875"/>
                <a:gd name="connsiteY3" fmla="*/ 747713 h 1495425"/>
                <a:gd name="connsiteX4" fmla="*/ 3205163 w 3952875"/>
                <a:gd name="connsiteY4" fmla="*/ 1495425 h 1495425"/>
                <a:gd name="connsiteX5" fmla="*/ 3205163 w 3952875"/>
                <a:gd name="connsiteY5" fmla="*/ 1121569 h 1495425"/>
                <a:gd name="connsiteX6" fmla="*/ 0 w 3952875"/>
                <a:gd name="connsiteY6" fmla="*/ 731044 h 1495425"/>
                <a:gd name="connsiteX0" fmla="*/ 0 w 3952875"/>
                <a:gd name="connsiteY0" fmla="*/ 731044 h 1495425"/>
                <a:gd name="connsiteX1" fmla="*/ 3205163 w 3952875"/>
                <a:gd name="connsiteY1" fmla="*/ 373856 h 1495425"/>
                <a:gd name="connsiteX2" fmla="*/ 3205163 w 3952875"/>
                <a:gd name="connsiteY2" fmla="*/ 0 h 1495425"/>
                <a:gd name="connsiteX3" fmla="*/ 3952875 w 3952875"/>
                <a:gd name="connsiteY3" fmla="*/ 747713 h 1495425"/>
                <a:gd name="connsiteX4" fmla="*/ 3205163 w 3952875"/>
                <a:gd name="connsiteY4" fmla="*/ 1495425 h 1495425"/>
                <a:gd name="connsiteX5" fmla="*/ 3205163 w 3952875"/>
                <a:gd name="connsiteY5" fmla="*/ 1121569 h 1495425"/>
                <a:gd name="connsiteX6" fmla="*/ 0 w 3952875"/>
                <a:gd name="connsiteY6" fmla="*/ 731044 h 1495425"/>
                <a:gd name="connsiteX0" fmla="*/ 0 w 3952875"/>
                <a:gd name="connsiteY0" fmla="*/ 731044 h 1495425"/>
                <a:gd name="connsiteX1" fmla="*/ 3205163 w 3952875"/>
                <a:gd name="connsiteY1" fmla="*/ 373856 h 1495425"/>
                <a:gd name="connsiteX2" fmla="*/ 3205163 w 3952875"/>
                <a:gd name="connsiteY2" fmla="*/ 0 h 1495425"/>
                <a:gd name="connsiteX3" fmla="*/ 3952875 w 3952875"/>
                <a:gd name="connsiteY3" fmla="*/ 747713 h 1495425"/>
                <a:gd name="connsiteX4" fmla="*/ 3205163 w 3952875"/>
                <a:gd name="connsiteY4" fmla="*/ 1495425 h 1495425"/>
                <a:gd name="connsiteX5" fmla="*/ 3205163 w 3952875"/>
                <a:gd name="connsiteY5" fmla="*/ 1121569 h 1495425"/>
                <a:gd name="connsiteX6" fmla="*/ 0 w 3952875"/>
                <a:gd name="connsiteY6" fmla="*/ 731044 h 1495425"/>
                <a:gd name="connsiteX0" fmla="*/ 0 w 3952875"/>
                <a:gd name="connsiteY0" fmla="*/ 731044 h 1495425"/>
                <a:gd name="connsiteX1" fmla="*/ 3205163 w 3952875"/>
                <a:gd name="connsiteY1" fmla="*/ 373856 h 1495425"/>
                <a:gd name="connsiteX2" fmla="*/ 3205163 w 3952875"/>
                <a:gd name="connsiteY2" fmla="*/ 0 h 1495425"/>
                <a:gd name="connsiteX3" fmla="*/ 3952875 w 3952875"/>
                <a:gd name="connsiteY3" fmla="*/ 747713 h 1495425"/>
                <a:gd name="connsiteX4" fmla="*/ 3205163 w 3952875"/>
                <a:gd name="connsiteY4" fmla="*/ 1495425 h 1495425"/>
                <a:gd name="connsiteX5" fmla="*/ 3205163 w 3952875"/>
                <a:gd name="connsiteY5" fmla="*/ 1121569 h 1495425"/>
                <a:gd name="connsiteX6" fmla="*/ 0 w 3952875"/>
                <a:gd name="connsiteY6" fmla="*/ 731044 h 1495425"/>
                <a:gd name="connsiteX0" fmla="*/ 0 w 3933825"/>
                <a:gd name="connsiteY0" fmla="*/ 883444 h 1495425"/>
                <a:gd name="connsiteX1" fmla="*/ 3186113 w 3933825"/>
                <a:gd name="connsiteY1" fmla="*/ 373856 h 1495425"/>
                <a:gd name="connsiteX2" fmla="*/ 3186113 w 3933825"/>
                <a:gd name="connsiteY2" fmla="*/ 0 h 1495425"/>
                <a:gd name="connsiteX3" fmla="*/ 3933825 w 3933825"/>
                <a:gd name="connsiteY3" fmla="*/ 747713 h 1495425"/>
                <a:gd name="connsiteX4" fmla="*/ 3186113 w 3933825"/>
                <a:gd name="connsiteY4" fmla="*/ 1495425 h 1495425"/>
                <a:gd name="connsiteX5" fmla="*/ 3186113 w 3933825"/>
                <a:gd name="connsiteY5" fmla="*/ 1121569 h 1495425"/>
                <a:gd name="connsiteX6" fmla="*/ 0 w 3933825"/>
                <a:gd name="connsiteY6" fmla="*/ 883444 h 1495425"/>
                <a:gd name="connsiteX0" fmla="*/ 0 w 3933825"/>
                <a:gd name="connsiteY0" fmla="*/ 883444 h 1495425"/>
                <a:gd name="connsiteX1" fmla="*/ 3186113 w 3933825"/>
                <a:gd name="connsiteY1" fmla="*/ 373856 h 1495425"/>
                <a:gd name="connsiteX2" fmla="*/ 3186113 w 3933825"/>
                <a:gd name="connsiteY2" fmla="*/ 0 h 1495425"/>
                <a:gd name="connsiteX3" fmla="*/ 3933825 w 3933825"/>
                <a:gd name="connsiteY3" fmla="*/ 747713 h 1495425"/>
                <a:gd name="connsiteX4" fmla="*/ 3186113 w 3933825"/>
                <a:gd name="connsiteY4" fmla="*/ 1495425 h 1495425"/>
                <a:gd name="connsiteX5" fmla="*/ 3186113 w 3933825"/>
                <a:gd name="connsiteY5" fmla="*/ 1121569 h 1495425"/>
                <a:gd name="connsiteX6" fmla="*/ 0 w 3933825"/>
                <a:gd name="connsiteY6" fmla="*/ 883444 h 1495425"/>
                <a:gd name="connsiteX0" fmla="*/ 0 w 3933825"/>
                <a:gd name="connsiteY0" fmla="*/ 883444 h 1495425"/>
                <a:gd name="connsiteX1" fmla="*/ 3186113 w 3933825"/>
                <a:gd name="connsiteY1" fmla="*/ 373856 h 1495425"/>
                <a:gd name="connsiteX2" fmla="*/ 3186113 w 3933825"/>
                <a:gd name="connsiteY2" fmla="*/ 0 h 1495425"/>
                <a:gd name="connsiteX3" fmla="*/ 3933825 w 3933825"/>
                <a:gd name="connsiteY3" fmla="*/ 747713 h 1495425"/>
                <a:gd name="connsiteX4" fmla="*/ 3186113 w 3933825"/>
                <a:gd name="connsiteY4" fmla="*/ 1495425 h 1495425"/>
                <a:gd name="connsiteX5" fmla="*/ 3186113 w 3933825"/>
                <a:gd name="connsiteY5" fmla="*/ 1121569 h 1495425"/>
                <a:gd name="connsiteX6" fmla="*/ 0 w 3933825"/>
                <a:gd name="connsiteY6" fmla="*/ 883444 h 1495425"/>
                <a:gd name="connsiteX0" fmla="*/ 0 w 3933825"/>
                <a:gd name="connsiteY0" fmla="*/ 883444 h 1495425"/>
                <a:gd name="connsiteX1" fmla="*/ 3186113 w 3933825"/>
                <a:gd name="connsiteY1" fmla="*/ 373856 h 1495425"/>
                <a:gd name="connsiteX2" fmla="*/ 3186113 w 3933825"/>
                <a:gd name="connsiteY2" fmla="*/ 0 h 1495425"/>
                <a:gd name="connsiteX3" fmla="*/ 3933825 w 3933825"/>
                <a:gd name="connsiteY3" fmla="*/ 747713 h 1495425"/>
                <a:gd name="connsiteX4" fmla="*/ 3186113 w 3933825"/>
                <a:gd name="connsiteY4" fmla="*/ 1495425 h 1495425"/>
                <a:gd name="connsiteX5" fmla="*/ 3071813 w 3933825"/>
                <a:gd name="connsiteY5" fmla="*/ 1121569 h 1495425"/>
                <a:gd name="connsiteX6" fmla="*/ 0 w 3933825"/>
                <a:gd name="connsiteY6" fmla="*/ 883444 h 1495425"/>
                <a:gd name="connsiteX0" fmla="*/ 0 w 3933825"/>
                <a:gd name="connsiteY0" fmla="*/ 883444 h 1495425"/>
                <a:gd name="connsiteX1" fmla="*/ 3186113 w 3933825"/>
                <a:gd name="connsiteY1" fmla="*/ 373856 h 1495425"/>
                <a:gd name="connsiteX2" fmla="*/ 3186113 w 3933825"/>
                <a:gd name="connsiteY2" fmla="*/ 0 h 1495425"/>
                <a:gd name="connsiteX3" fmla="*/ 3933825 w 3933825"/>
                <a:gd name="connsiteY3" fmla="*/ 747713 h 1495425"/>
                <a:gd name="connsiteX4" fmla="*/ 2995613 w 3933825"/>
                <a:gd name="connsiteY4" fmla="*/ 1495425 h 1495425"/>
                <a:gd name="connsiteX5" fmla="*/ 3071813 w 3933825"/>
                <a:gd name="connsiteY5" fmla="*/ 1121569 h 1495425"/>
                <a:gd name="connsiteX6" fmla="*/ 0 w 3933825"/>
                <a:gd name="connsiteY6" fmla="*/ 883444 h 1495425"/>
                <a:gd name="connsiteX0" fmla="*/ 0 w 3933825"/>
                <a:gd name="connsiteY0" fmla="*/ 873919 h 1485900"/>
                <a:gd name="connsiteX1" fmla="*/ 3186113 w 3933825"/>
                <a:gd name="connsiteY1" fmla="*/ 364331 h 1485900"/>
                <a:gd name="connsiteX2" fmla="*/ 3290888 w 3933825"/>
                <a:gd name="connsiteY2" fmla="*/ 0 h 1485900"/>
                <a:gd name="connsiteX3" fmla="*/ 3933825 w 3933825"/>
                <a:gd name="connsiteY3" fmla="*/ 738188 h 1485900"/>
                <a:gd name="connsiteX4" fmla="*/ 2995613 w 3933825"/>
                <a:gd name="connsiteY4" fmla="*/ 1485900 h 1485900"/>
                <a:gd name="connsiteX5" fmla="*/ 3071813 w 3933825"/>
                <a:gd name="connsiteY5" fmla="*/ 1112044 h 1485900"/>
                <a:gd name="connsiteX6" fmla="*/ 0 w 3933825"/>
                <a:gd name="connsiteY6" fmla="*/ 873919 h 1485900"/>
                <a:gd name="connsiteX0" fmla="*/ 0 w 3771900"/>
                <a:gd name="connsiteY0" fmla="*/ 873919 h 1485900"/>
                <a:gd name="connsiteX1" fmla="*/ 3186113 w 3771900"/>
                <a:gd name="connsiteY1" fmla="*/ 364331 h 1485900"/>
                <a:gd name="connsiteX2" fmla="*/ 3290888 w 3771900"/>
                <a:gd name="connsiteY2" fmla="*/ 0 h 1485900"/>
                <a:gd name="connsiteX3" fmla="*/ 3771900 w 3771900"/>
                <a:gd name="connsiteY3" fmla="*/ 938213 h 1485900"/>
                <a:gd name="connsiteX4" fmla="*/ 2995613 w 3771900"/>
                <a:gd name="connsiteY4" fmla="*/ 1485900 h 1485900"/>
                <a:gd name="connsiteX5" fmla="*/ 3071813 w 3771900"/>
                <a:gd name="connsiteY5" fmla="*/ 1112044 h 1485900"/>
                <a:gd name="connsiteX6" fmla="*/ 0 w 3771900"/>
                <a:gd name="connsiteY6" fmla="*/ 873919 h 1485900"/>
                <a:gd name="connsiteX0" fmla="*/ 0 w 3771900"/>
                <a:gd name="connsiteY0" fmla="*/ 873919 h 1485900"/>
                <a:gd name="connsiteX1" fmla="*/ 3186113 w 3771900"/>
                <a:gd name="connsiteY1" fmla="*/ 364331 h 1485900"/>
                <a:gd name="connsiteX2" fmla="*/ 3271838 w 3771900"/>
                <a:gd name="connsiteY2" fmla="*/ 0 h 1485900"/>
                <a:gd name="connsiteX3" fmla="*/ 3771900 w 3771900"/>
                <a:gd name="connsiteY3" fmla="*/ 938213 h 1485900"/>
                <a:gd name="connsiteX4" fmla="*/ 2995613 w 3771900"/>
                <a:gd name="connsiteY4" fmla="*/ 1485900 h 1485900"/>
                <a:gd name="connsiteX5" fmla="*/ 3071813 w 3771900"/>
                <a:gd name="connsiteY5" fmla="*/ 1112044 h 1485900"/>
                <a:gd name="connsiteX6" fmla="*/ 0 w 3771900"/>
                <a:gd name="connsiteY6" fmla="*/ 873919 h 1485900"/>
                <a:gd name="connsiteX0" fmla="*/ 0 w 3771900"/>
                <a:gd name="connsiteY0" fmla="*/ 826294 h 1438275"/>
                <a:gd name="connsiteX1" fmla="*/ 3186113 w 3771900"/>
                <a:gd name="connsiteY1" fmla="*/ 316706 h 1438275"/>
                <a:gd name="connsiteX2" fmla="*/ 3243263 w 3771900"/>
                <a:gd name="connsiteY2" fmla="*/ 0 h 1438275"/>
                <a:gd name="connsiteX3" fmla="*/ 3771900 w 3771900"/>
                <a:gd name="connsiteY3" fmla="*/ 890588 h 1438275"/>
                <a:gd name="connsiteX4" fmla="*/ 2995613 w 3771900"/>
                <a:gd name="connsiteY4" fmla="*/ 1438275 h 1438275"/>
                <a:gd name="connsiteX5" fmla="*/ 3071813 w 3771900"/>
                <a:gd name="connsiteY5" fmla="*/ 1064419 h 1438275"/>
                <a:gd name="connsiteX6" fmla="*/ 0 w 3771900"/>
                <a:gd name="connsiteY6" fmla="*/ 826294 h 1438275"/>
                <a:gd name="connsiteX0" fmla="*/ 0 w 3771900"/>
                <a:gd name="connsiteY0" fmla="*/ 826294 h 1362075"/>
                <a:gd name="connsiteX1" fmla="*/ 3186113 w 3771900"/>
                <a:gd name="connsiteY1" fmla="*/ 316706 h 1362075"/>
                <a:gd name="connsiteX2" fmla="*/ 3243263 w 3771900"/>
                <a:gd name="connsiteY2" fmla="*/ 0 h 1362075"/>
                <a:gd name="connsiteX3" fmla="*/ 3771900 w 3771900"/>
                <a:gd name="connsiteY3" fmla="*/ 890588 h 1362075"/>
                <a:gd name="connsiteX4" fmla="*/ 2995613 w 3771900"/>
                <a:gd name="connsiteY4" fmla="*/ 1362075 h 1362075"/>
                <a:gd name="connsiteX5" fmla="*/ 3071813 w 3771900"/>
                <a:gd name="connsiteY5" fmla="*/ 1064419 h 1362075"/>
                <a:gd name="connsiteX6" fmla="*/ 0 w 3771900"/>
                <a:gd name="connsiteY6" fmla="*/ 826294 h 1362075"/>
                <a:gd name="connsiteX0" fmla="*/ 0 w 3771900"/>
                <a:gd name="connsiteY0" fmla="*/ 826294 h 1362075"/>
                <a:gd name="connsiteX1" fmla="*/ 3186113 w 3771900"/>
                <a:gd name="connsiteY1" fmla="*/ 316706 h 1362075"/>
                <a:gd name="connsiteX2" fmla="*/ 3243263 w 3771900"/>
                <a:gd name="connsiteY2" fmla="*/ 0 h 1362075"/>
                <a:gd name="connsiteX3" fmla="*/ 3771900 w 3771900"/>
                <a:gd name="connsiteY3" fmla="*/ 890588 h 1362075"/>
                <a:gd name="connsiteX4" fmla="*/ 2995613 w 3771900"/>
                <a:gd name="connsiteY4" fmla="*/ 1362075 h 1362075"/>
                <a:gd name="connsiteX5" fmla="*/ 3052763 w 3771900"/>
                <a:gd name="connsiteY5" fmla="*/ 1045369 h 1362075"/>
                <a:gd name="connsiteX6" fmla="*/ 0 w 3771900"/>
                <a:gd name="connsiteY6" fmla="*/ 826294 h 1362075"/>
                <a:gd name="connsiteX0" fmla="*/ 0 w 3771900"/>
                <a:gd name="connsiteY0" fmla="*/ 826294 h 1362075"/>
                <a:gd name="connsiteX1" fmla="*/ 3186113 w 3771900"/>
                <a:gd name="connsiteY1" fmla="*/ 316706 h 1362075"/>
                <a:gd name="connsiteX2" fmla="*/ 3243263 w 3771900"/>
                <a:gd name="connsiteY2" fmla="*/ 0 h 1362075"/>
                <a:gd name="connsiteX3" fmla="*/ 3771900 w 3771900"/>
                <a:gd name="connsiteY3" fmla="*/ 833438 h 1362075"/>
                <a:gd name="connsiteX4" fmla="*/ 2995613 w 3771900"/>
                <a:gd name="connsiteY4" fmla="*/ 1362075 h 1362075"/>
                <a:gd name="connsiteX5" fmla="*/ 3052763 w 3771900"/>
                <a:gd name="connsiteY5" fmla="*/ 1045369 h 1362075"/>
                <a:gd name="connsiteX6" fmla="*/ 0 w 3771900"/>
                <a:gd name="connsiteY6" fmla="*/ 826294 h 1362075"/>
                <a:gd name="connsiteX0" fmla="*/ 0 w 3771900"/>
                <a:gd name="connsiteY0" fmla="*/ 826294 h 1362075"/>
                <a:gd name="connsiteX1" fmla="*/ 3186113 w 3771900"/>
                <a:gd name="connsiteY1" fmla="*/ 316706 h 1362075"/>
                <a:gd name="connsiteX2" fmla="*/ 3243263 w 3771900"/>
                <a:gd name="connsiteY2" fmla="*/ 0 h 1362075"/>
                <a:gd name="connsiteX3" fmla="*/ 3771900 w 3771900"/>
                <a:gd name="connsiteY3" fmla="*/ 833438 h 1362075"/>
                <a:gd name="connsiteX4" fmla="*/ 2995613 w 3771900"/>
                <a:gd name="connsiteY4" fmla="*/ 1362075 h 1362075"/>
                <a:gd name="connsiteX5" fmla="*/ 3052763 w 3771900"/>
                <a:gd name="connsiteY5" fmla="*/ 1045369 h 1362075"/>
                <a:gd name="connsiteX6" fmla="*/ 0 w 3771900"/>
                <a:gd name="connsiteY6" fmla="*/ 826294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71900" h="1362075">
                  <a:moveTo>
                    <a:pt x="0" y="826294"/>
                  </a:moveTo>
                  <a:cubicBezTo>
                    <a:pt x="1163638" y="335756"/>
                    <a:pt x="2174875" y="273844"/>
                    <a:pt x="3186113" y="316706"/>
                  </a:cubicBezTo>
                  <a:lnTo>
                    <a:pt x="3243263" y="0"/>
                  </a:lnTo>
                  <a:lnTo>
                    <a:pt x="3771900" y="833438"/>
                  </a:lnTo>
                  <a:lnTo>
                    <a:pt x="2995613" y="1362075"/>
                  </a:lnTo>
                  <a:lnTo>
                    <a:pt x="3052763" y="1045369"/>
                  </a:lnTo>
                  <a:cubicBezTo>
                    <a:pt x="2212975" y="838994"/>
                    <a:pt x="1363663" y="718344"/>
                    <a:pt x="0" y="826294"/>
                  </a:cubicBezTo>
                  <a:close/>
                </a:path>
              </a:pathLst>
            </a:custGeom>
            <a:solidFill>
              <a:srgbClr val="5B9BD5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 kern="0" smtClean="0">
                <a:solidFill>
                  <a:prstClr val="white"/>
                </a:solidFill>
                <a:latin typeface="Calibri"/>
                <a:ea typeface="微软雅黑"/>
              </a:endParaRPr>
            </a:p>
          </p:txBody>
        </p:sp>
        <p:sp>
          <p:nvSpPr>
            <p:cNvPr id="21" name="文本框 3"/>
            <p:cNvSpPr txBox="1"/>
            <p:nvPr/>
          </p:nvSpPr>
          <p:spPr>
            <a:xfrm rot="1212081">
              <a:off x="4959974" y="1941942"/>
              <a:ext cx="1418611" cy="227164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kern="0" dirty="0" smtClean="0">
                  <a:solidFill>
                    <a:prstClr val="white"/>
                  </a:solidFill>
                  <a:latin typeface="Calibri"/>
                  <a:ea typeface="微软雅黑"/>
                </a:rPr>
                <a:t>请在此处添加关键字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675317" y="2912032"/>
            <a:ext cx="4910023" cy="2004450"/>
            <a:chOff x="2195511" y="1906532"/>
            <a:chExt cx="3771900" cy="1362075"/>
          </a:xfrm>
        </p:grpSpPr>
        <p:sp>
          <p:nvSpPr>
            <p:cNvPr id="23" name="右箭头 1"/>
            <p:cNvSpPr/>
            <p:nvPr/>
          </p:nvSpPr>
          <p:spPr>
            <a:xfrm rot="905815" flipH="1" flipV="1">
              <a:off x="2195511" y="1906532"/>
              <a:ext cx="3771900" cy="1362075"/>
            </a:xfrm>
            <a:custGeom>
              <a:avLst/>
              <a:gdLst>
                <a:gd name="connsiteX0" fmla="*/ 0 w 3981450"/>
                <a:gd name="connsiteY0" fmla="*/ 373856 h 1495425"/>
                <a:gd name="connsiteX1" fmla="*/ 3233738 w 3981450"/>
                <a:gd name="connsiteY1" fmla="*/ 373856 h 1495425"/>
                <a:gd name="connsiteX2" fmla="*/ 3233738 w 3981450"/>
                <a:gd name="connsiteY2" fmla="*/ 0 h 1495425"/>
                <a:gd name="connsiteX3" fmla="*/ 3981450 w 3981450"/>
                <a:gd name="connsiteY3" fmla="*/ 747713 h 1495425"/>
                <a:gd name="connsiteX4" fmla="*/ 3233738 w 3981450"/>
                <a:gd name="connsiteY4" fmla="*/ 1495425 h 1495425"/>
                <a:gd name="connsiteX5" fmla="*/ 3233738 w 3981450"/>
                <a:gd name="connsiteY5" fmla="*/ 1121569 h 1495425"/>
                <a:gd name="connsiteX6" fmla="*/ 0 w 3981450"/>
                <a:gd name="connsiteY6" fmla="*/ 1121569 h 1495425"/>
                <a:gd name="connsiteX7" fmla="*/ 0 w 3981450"/>
                <a:gd name="connsiteY7" fmla="*/ 373856 h 1495425"/>
                <a:gd name="connsiteX0" fmla="*/ 0 w 3981450"/>
                <a:gd name="connsiteY0" fmla="*/ 1121569 h 1495425"/>
                <a:gd name="connsiteX1" fmla="*/ 3233738 w 3981450"/>
                <a:gd name="connsiteY1" fmla="*/ 373856 h 1495425"/>
                <a:gd name="connsiteX2" fmla="*/ 3233738 w 3981450"/>
                <a:gd name="connsiteY2" fmla="*/ 0 h 1495425"/>
                <a:gd name="connsiteX3" fmla="*/ 3981450 w 3981450"/>
                <a:gd name="connsiteY3" fmla="*/ 747713 h 1495425"/>
                <a:gd name="connsiteX4" fmla="*/ 3233738 w 3981450"/>
                <a:gd name="connsiteY4" fmla="*/ 1495425 h 1495425"/>
                <a:gd name="connsiteX5" fmla="*/ 3233738 w 3981450"/>
                <a:gd name="connsiteY5" fmla="*/ 1121569 h 1495425"/>
                <a:gd name="connsiteX6" fmla="*/ 0 w 3981450"/>
                <a:gd name="connsiteY6" fmla="*/ 1121569 h 1495425"/>
                <a:gd name="connsiteX0" fmla="*/ 0 w 3952875"/>
                <a:gd name="connsiteY0" fmla="*/ 731044 h 1495425"/>
                <a:gd name="connsiteX1" fmla="*/ 3205163 w 3952875"/>
                <a:gd name="connsiteY1" fmla="*/ 373856 h 1495425"/>
                <a:gd name="connsiteX2" fmla="*/ 3205163 w 3952875"/>
                <a:gd name="connsiteY2" fmla="*/ 0 h 1495425"/>
                <a:gd name="connsiteX3" fmla="*/ 3952875 w 3952875"/>
                <a:gd name="connsiteY3" fmla="*/ 747713 h 1495425"/>
                <a:gd name="connsiteX4" fmla="*/ 3205163 w 3952875"/>
                <a:gd name="connsiteY4" fmla="*/ 1495425 h 1495425"/>
                <a:gd name="connsiteX5" fmla="*/ 3205163 w 3952875"/>
                <a:gd name="connsiteY5" fmla="*/ 1121569 h 1495425"/>
                <a:gd name="connsiteX6" fmla="*/ 0 w 3952875"/>
                <a:gd name="connsiteY6" fmla="*/ 731044 h 1495425"/>
                <a:gd name="connsiteX0" fmla="*/ 0 w 3952875"/>
                <a:gd name="connsiteY0" fmla="*/ 731044 h 1495425"/>
                <a:gd name="connsiteX1" fmla="*/ 3205163 w 3952875"/>
                <a:gd name="connsiteY1" fmla="*/ 373856 h 1495425"/>
                <a:gd name="connsiteX2" fmla="*/ 3205163 w 3952875"/>
                <a:gd name="connsiteY2" fmla="*/ 0 h 1495425"/>
                <a:gd name="connsiteX3" fmla="*/ 3952875 w 3952875"/>
                <a:gd name="connsiteY3" fmla="*/ 747713 h 1495425"/>
                <a:gd name="connsiteX4" fmla="*/ 3205163 w 3952875"/>
                <a:gd name="connsiteY4" fmla="*/ 1495425 h 1495425"/>
                <a:gd name="connsiteX5" fmla="*/ 3205163 w 3952875"/>
                <a:gd name="connsiteY5" fmla="*/ 1121569 h 1495425"/>
                <a:gd name="connsiteX6" fmla="*/ 0 w 3952875"/>
                <a:gd name="connsiteY6" fmla="*/ 731044 h 1495425"/>
                <a:gd name="connsiteX0" fmla="*/ 0 w 3952875"/>
                <a:gd name="connsiteY0" fmla="*/ 731044 h 1495425"/>
                <a:gd name="connsiteX1" fmla="*/ 3205163 w 3952875"/>
                <a:gd name="connsiteY1" fmla="*/ 373856 h 1495425"/>
                <a:gd name="connsiteX2" fmla="*/ 3205163 w 3952875"/>
                <a:gd name="connsiteY2" fmla="*/ 0 h 1495425"/>
                <a:gd name="connsiteX3" fmla="*/ 3952875 w 3952875"/>
                <a:gd name="connsiteY3" fmla="*/ 747713 h 1495425"/>
                <a:gd name="connsiteX4" fmla="*/ 3205163 w 3952875"/>
                <a:gd name="connsiteY4" fmla="*/ 1495425 h 1495425"/>
                <a:gd name="connsiteX5" fmla="*/ 3205163 w 3952875"/>
                <a:gd name="connsiteY5" fmla="*/ 1121569 h 1495425"/>
                <a:gd name="connsiteX6" fmla="*/ 0 w 3952875"/>
                <a:gd name="connsiteY6" fmla="*/ 731044 h 1495425"/>
                <a:gd name="connsiteX0" fmla="*/ 0 w 3952875"/>
                <a:gd name="connsiteY0" fmla="*/ 731044 h 1495425"/>
                <a:gd name="connsiteX1" fmla="*/ 3205163 w 3952875"/>
                <a:gd name="connsiteY1" fmla="*/ 373856 h 1495425"/>
                <a:gd name="connsiteX2" fmla="*/ 3205163 w 3952875"/>
                <a:gd name="connsiteY2" fmla="*/ 0 h 1495425"/>
                <a:gd name="connsiteX3" fmla="*/ 3952875 w 3952875"/>
                <a:gd name="connsiteY3" fmla="*/ 747713 h 1495425"/>
                <a:gd name="connsiteX4" fmla="*/ 3205163 w 3952875"/>
                <a:gd name="connsiteY4" fmla="*/ 1495425 h 1495425"/>
                <a:gd name="connsiteX5" fmla="*/ 3205163 w 3952875"/>
                <a:gd name="connsiteY5" fmla="*/ 1121569 h 1495425"/>
                <a:gd name="connsiteX6" fmla="*/ 0 w 3952875"/>
                <a:gd name="connsiteY6" fmla="*/ 731044 h 1495425"/>
                <a:gd name="connsiteX0" fmla="*/ 0 w 3952875"/>
                <a:gd name="connsiteY0" fmla="*/ 731044 h 1495425"/>
                <a:gd name="connsiteX1" fmla="*/ 3205163 w 3952875"/>
                <a:gd name="connsiteY1" fmla="*/ 373856 h 1495425"/>
                <a:gd name="connsiteX2" fmla="*/ 3205163 w 3952875"/>
                <a:gd name="connsiteY2" fmla="*/ 0 h 1495425"/>
                <a:gd name="connsiteX3" fmla="*/ 3952875 w 3952875"/>
                <a:gd name="connsiteY3" fmla="*/ 747713 h 1495425"/>
                <a:gd name="connsiteX4" fmla="*/ 3205163 w 3952875"/>
                <a:gd name="connsiteY4" fmla="*/ 1495425 h 1495425"/>
                <a:gd name="connsiteX5" fmla="*/ 3205163 w 3952875"/>
                <a:gd name="connsiteY5" fmla="*/ 1121569 h 1495425"/>
                <a:gd name="connsiteX6" fmla="*/ 0 w 3952875"/>
                <a:gd name="connsiteY6" fmla="*/ 731044 h 1495425"/>
                <a:gd name="connsiteX0" fmla="*/ 0 w 3933825"/>
                <a:gd name="connsiteY0" fmla="*/ 883444 h 1495425"/>
                <a:gd name="connsiteX1" fmla="*/ 3186113 w 3933825"/>
                <a:gd name="connsiteY1" fmla="*/ 373856 h 1495425"/>
                <a:gd name="connsiteX2" fmla="*/ 3186113 w 3933825"/>
                <a:gd name="connsiteY2" fmla="*/ 0 h 1495425"/>
                <a:gd name="connsiteX3" fmla="*/ 3933825 w 3933825"/>
                <a:gd name="connsiteY3" fmla="*/ 747713 h 1495425"/>
                <a:gd name="connsiteX4" fmla="*/ 3186113 w 3933825"/>
                <a:gd name="connsiteY4" fmla="*/ 1495425 h 1495425"/>
                <a:gd name="connsiteX5" fmla="*/ 3186113 w 3933825"/>
                <a:gd name="connsiteY5" fmla="*/ 1121569 h 1495425"/>
                <a:gd name="connsiteX6" fmla="*/ 0 w 3933825"/>
                <a:gd name="connsiteY6" fmla="*/ 883444 h 1495425"/>
                <a:gd name="connsiteX0" fmla="*/ 0 w 3933825"/>
                <a:gd name="connsiteY0" fmla="*/ 883444 h 1495425"/>
                <a:gd name="connsiteX1" fmla="*/ 3186113 w 3933825"/>
                <a:gd name="connsiteY1" fmla="*/ 373856 h 1495425"/>
                <a:gd name="connsiteX2" fmla="*/ 3186113 w 3933825"/>
                <a:gd name="connsiteY2" fmla="*/ 0 h 1495425"/>
                <a:gd name="connsiteX3" fmla="*/ 3933825 w 3933825"/>
                <a:gd name="connsiteY3" fmla="*/ 747713 h 1495425"/>
                <a:gd name="connsiteX4" fmla="*/ 3186113 w 3933825"/>
                <a:gd name="connsiteY4" fmla="*/ 1495425 h 1495425"/>
                <a:gd name="connsiteX5" fmla="*/ 3186113 w 3933825"/>
                <a:gd name="connsiteY5" fmla="*/ 1121569 h 1495425"/>
                <a:gd name="connsiteX6" fmla="*/ 0 w 3933825"/>
                <a:gd name="connsiteY6" fmla="*/ 883444 h 1495425"/>
                <a:gd name="connsiteX0" fmla="*/ 0 w 3933825"/>
                <a:gd name="connsiteY0" fmla="*/ 883444 h 1495425"/>
                <a:gd name="connsiteX1" fmla="*/ 3186113 w 3933825"/>
                <a:gd name="connsiteY1" fmla="*/ 373856 h 1495425"/>
                <a:gd name="connsiteX2" fmla="*/ 3186113 w 3933825"/>
                <a:gd name="connsiteY2" fmla="*/ 0 h 1495425"/>
                <a:gd name="connsiteX3" fmla="*/ 3933825 w 3933825"/>
                <a:gd name="connsiteY3" fmla="*/ 747713 h 1495425"/>
                <a:gd name="connsiteX4" fmla="*/ 3186113 w 3933825"/>
                <a:gd name="connsiteY4" fmla="*/ 1495425 h 1495425"/>
                <a:gd name="connsiteX5" fmla="*/ 3186113 w 3933825"/>
                <a:gd name="connsiteY5" fmla="*/ 1121569 h 1495425"/>
                <a:gd name="connsiteX6" fmla="*/ 0 w 3933825"/>
                <a:gd name="connsiteY6" fmla="*/ 883444 h 1495425"/>
                <a:gd name="connsiteX0" fmla="*/ 0 w 3933825"/>
                <a:gd name="connsiteY0" fmla="*/ 883444 h 1495425"/>
                <a:gd name="connsiteX1" fmla="*/ 3186113 w 3933825"/>
                <a:gd name="connsiteY1" fmla="*/ 373856 h 1495425"/>
                <a:gd name="connsiteX2" fmla="*/ 3186113 w 3933825"/>
                <a:gd name="connsiteY2" fmla="*/ 0 h 1495425"/>
                <a:gd name="connsiteX3" fmla="*/ 3933825 w 3933825"/>
                <a:gd name="connsiteY3" fmla="*/ 747713 h 1495425"/>
                <a:gd name="connsiteX4" fmla="*/ 3186113 w 3933825"/>
                <a:gd name="connsiteY4" fmla="*/ 1495425 h 1495425"/>
                <a:gd name="connsiteX5" fmla="*/ 3071813 w 3933825"/>
                <a:gd name="connsiteY5" fmla="*/ 1121569 h 1495425"/>
                <a:gd name="connsiteX6" fmla="*/ 0 w 3933825"/>
                <a:gd name="connsiteY6" fmla="*/ 883444 h 1495425"/>
                <a:gd name="connsiteX0" fmla="*/ 0 w 3933825"/>
                <a:gd name="connsiteY0" fmla="*/ 883444 h 1495425"/>
                <a:gd name="connsiteX1" fmla="*/ 3186113 w 3933825"/>
                <a:gd name="connsiteY1" fmla="*/ 373856 h 1495425"/>
                <a:gd name="connsiteX2" fmla="*/ 3186113 w 3933825"/>
                <a:gd name="connsiteY2" fmla="*/ 0 h 1495425"/>
                <a:gd name="connsiteX3" fmla="*/ 3933825 w 3933825"/>
                <a:gd name="connsiteY3" fmla="*/ 747713 h 1495425"/>
                <a:gd name="connsiteX4" fmla="*/ 2995613 w 3933825"/>
                <a:gd name="connsiteY4" fmla="*/ 1495425 h 1495425"/>
                <a:gd name="connsiteX5" fmla="*/ 3071813 w 3933825"/>
                <a:gd name="connsiteY5" fmla="*/ 1121569 h 1495425"/>
                <a:gd name="connsiteX6" fmla="*/ 0 w 3933825"/>
                <a:gd name="connsiteY6" fmla="*/ 883444 h 1495425"/>
                <a:gd name="connsiteX0" fmla="*/ 0 w 3933825"/>
                <a:gd name="connsiteY0" fmla="*/ 873919 h 1485900"/>
                <a:gd name="connsiteX1" fmla="*/ 3186113 w 3933825"/>
                <a:gd name="connsiteY1" fmla="*/ 364331 h 1485900"/>
                <a:gd name="connsiteX2" fmla="*/ 3290888 w 3933825"/>
                <a:gd name="connsiteY2" fmla="*/ 0 h 1485900"/>
                <a:gd name="connsiteX3" fmla="*/ 3933825 w 3933825"/>
                <a:gd name="connsiteY3" fmla="*/ 738188 h 1485900"/>
                <a:gd name="connsiteX4" fmla="*/ 2995613 w 3933825"/>
                <a:gd name="connsiteY4" fmla="*/ 1485900 h 1485900"/>
                <a:gd name="connsiteX5" fmla="*/ 3071813 w 3933825"/>
                <a:gd name="connsiteY5" fmla="*/ 1112044 h 1485900"/>
                <a:gd name="connsiteX6" fmla="*/ 0 w 3933825"/>
                <a:gd name="connsiteY6" fmla="*/ 873919 h 1485900"/>
                <a:gd name="connsiteX0" fmla="*/ 0 w 3771900"/>
                <a:gd name="connsiteY0" fmla="*/ 873919 h 1485900"/>
                <a:gd name="connsiteX1" fmla="*/ 3186113 w 3771900"/>
                <a:gd name="connsiteY1" fmla="*/ 364331 h 1485900"/>
                <a:gd name="connsiteX2" fmla="*/ 3290888 w 3771900"/>
                <a:gd name="connsiteY2" fmla="*/ 0 h 1485900"/>
                <a:gd name="connsiteX3" fmla="*/ 3771900 w 3771900"/>
                <a:gd name="connsiteY3" fmla="*/ 938213 h 1485900"/>
                <a:gd name="connsiteX4" fmla="*/ 2995613 w 3771900"/>
                <a:gd name="connsiteY4" fmla="*/ 1485900 h 1485900"/>
                <a:gd name="connsiteX5" fmla="*/ 3071813 w 3771900"/>
                <a:gd name="connsiteY5" fmla="*/ 1112044 h 1485900"/>
                <a:gd name="connsiteX6" fmla="*/ 0 w 3771900"/>
                <a:gd name="connsiteY6" fmla="*/ 873919 h 1485900"/>
                <a:gd name="connsiteX0" fmla="*/ 0 w 3771900"/>
                <a:gd name="connsiteY0" fmla="*/ 873919 h 1485900"/>
                <a:gd name="connsiteX1" fmla="*/ 3186113 w 3771900"/>
                <a:gd name="connsiteY1" fmla="*/ 364331 h 1485900"/>
                <a:gd name="connsiteX2" fmla="*/ 3271838 w 3771900"/>
                <a:gd name="connsiteY2" fmla="*/ 0 h 1485900"/>
                <a:gd name="connsiteX3" fmla="*/ 3771900 w 3771900"/>
                <a:gd name="connsiteY3" fmla="*/ 938213 h 1485900"/>
                <a:gd name="connsiteX4" fmla="*/ 2995613 w 3771900"/>
                <a:gd name="connsiteY4" fmla="*/ 1485900 h 1485900"/>
                <a:gd name="connsiteX5" fmla="*/ 3071813 w 3771900"/>
                <a:gd name="connsiteY5" fmla="*/ 1112044 h 1485900"/>
                <a:gd name="connsiteX6" fmla="*/ 0 w 3771900"/>
                <a:gd name="connsiteY6" fmla="*/ 873919 h 1485900"/>
                <a:gd name="connsiteX0" fmla="*/ 0 w 3771900"/>
                <a:gd name="connsiteY0" fmla="*/ 826294 h 1438275"/>
                <a:gd name="connsiteX1" fmla="*/ 3186113 w 3771900"/>
                <a:gd name="connsiteY1" fmla="*/ 316706 h 1438275"/>
                <a:gd name="connsiteX2" fmla="*/ 3243263 w 3771900"/>
                <a:gd name="connsiteY2" fmla="*/ 0 h 1438275"/>
                <a:gd name="connsiteX3" fmla="*/ 3771900 w 3771900"/>
                <a:gd name="connsiteY3" fmla="*/ 890588 h 1438275"/>
                <a:gd name="connsiteX4" fmla="*/ 2995613 w 3771900"/>
                <a:gd name="connsiteY4" fmla="*/ 1438275 h 1438275"/>
                <a:gd name="connsiteX5" fmla="*/ 3071813 w 3771900"/>
                <a:gd name="connsiteY5" fmla="*/ 1064419 h 1438275"/>
                <a:gd name="connsiteX6" fmla="*/ 0 w 3771900"/>
                <a:gd name="connsiteY6" fmla="*/ 826294 h 1438275"/>
                <a:gd name="connsiteX0" fmla="*/ 0 w 3771900"/>
                <a:gd name="connsiteY0" fmla="*/ 826294 h 1362075"/>
                <a:gd name="connsiteX1" fmla="*/ 3186113 w 3771900"/>
                <a:gd name="connsiteY1" fmla="*/ 316706 h 1362075"/>
                <a:gd name="connsiteX2" fmla="*/ 3243263 w 3771900"/>
                <a:gd name="connsiteY2" fmla="*/ 0 h 1362075"/>
                <a:gd name="connsiteX3" fmla="*/ 3771900 w 3771900"/>
                <a:gd name="connsiteY3" fmla="*/ 890588 h 1362075"/>
                <a:gd name="connsiteX4" fmla="*/ 2995613 w 3771900"/>
                <a:gd name="connsiteY4" fmla="*/ 1362075 h 1362075"/>
                <a:gd name="connsiteX5" fmla="*/ 3071813 w 3771900"/>
                <a:gd name="connsiteY5" fmla="*/ 1064419 h 1362075"/>
                <a:gd name="connsiteX6" fmla="*/ 0 w 3771900"/>
                <a:gd name="connsiteY6" fmla="*/ 826294 h 1362075"/>
                <a:gd name="connsiteX0" fmla="*/ 0 w 3771900"/>
                <a:gd name="connsiteY0" fmla="*/ 826294 h 1362075"/>
                <a:gd name="connsiteX1" fmla="*/ 3186113 w 3771900"/>
                <a:gd name="connsiteY1" fmla="*/ 316706 h 1362075"/>
                <a:gd name="connsiteX2" fmla="*/ 3243263 w 3771900"/>
                <a:gd name="connsiteY2" fmla="*/ 0 h 1362075"/>
                <a:gd name="connsiteX3" fmla="*/ 3771900 w 3771900"/>
                <a:gd name="connsiteY3" fmla="*/ 890588 h 1362075"/>
                <a:gd name="connsiteX4" fmla="*/ 2995613 w 3771900"/>
                <a:gd name="connsiteY4" fmla="*/ 1362075 h 1362075"/>
                <a:gd name="connsiteX5" fmla="*/ 3052763 w 3771900"/>
                <a:gd name="connsiteY5" fmla="*/ 1045369 h 1362075"/>
                <a:gd name="connsiteX6" fmla="*/ 0 w 3771900"/>
                <a:gd name="connsiteY6" fmla="*/ 826294 h 1362075"/>
                <a:gd name="connsiteX0" fmla="*/ 0 w 3771900"/>
                <a:gd name="connsiteY0" fmla="*/ 826294 h 1362075"/>
                <a:gd name="connsiteX1" fmla="*/ 3186113 w 3771900"/>
                <a:gd name="connsiteY1" fmla="*/ 316706 h 1362075"/>
                <a:gd name="connsiteX2" fmla="*/ 3243263 w 3771900"/>
                <a:gd name="connsiteY2" fmla="*/ 0 h 1362075"/>
                <a:gd name="connsiteX3" fmla="*/ 3771900 w 3771900"/>
                <a:gd name="connsiteY3" fmla="*/ 833438 h 1362075"/>
                <a:gd name="connsiteX4" fmla="*/ 2995613 w 3771900"/>
                <a:gd name="connsiteY4" fmla="*/ 1362075 h 1362075"/>
                <a:gd name="connsiteX5" fmla="*/ 3052763 w 3771900"/>
                <a:gd name="connsiteY5" fmla="*/ 1045369 h 1362075"/>
                <a:gd name="connsiteX6" fmla="*/ 0 w 3771900"/>
                <a:gd name="connsiteY6" fmla="*/ 826294 h 1362075"/>
                <a:gd name="connsiteX0" fmla="*/ 0 w 3771900"/>
                <a:gd name="connsiteY0" fmla="*/ 826294 h 1362075"/>
                <a:gd name="connsiteX1" fmla="*/ 3186113 w 3771900"/>
                <a:gd name="connsiteY1" fmla="*/ 316706 h 1362075"/>
                <a:gd name="connsiteX2" fmla="*/ 3243263 w 3771900"/>
                <a:gd name="connsiteY2" fmla="*/ 0 h 1362075"/>
                <a:gd name="connsiteX3" fmla="*/ 3771900 w 3771900"/>
                <a:gd name="connsiteY3" fmla="*/ 833438 h 1362075"/>
                <a:gd name="connsiteX4" fmla="*/ 2995613 w 3771900"/>
                <a:gd name="connsiteY4" fmla="*/ 1362075 h 1362075"/>
                <a:gd name="connsiteX5" fmla="*/ 3052763 w 3771900"/>
                <a:gd name="connsiteY5" fmla="*/ 1045369 h 1362075"/>
                <a:gd name="connsiteX6" fmla="*/ 0 w 3771900"/>
                <a:gd name="connsiteY6" fmla="*/ 826294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71900" h="1362075">
                  <a:moveTo>
                    <a:pt x="0" y="826294"/>
                  </a:moveTo>
                  <a:cubicBezTo>
                    <a:pt x="1163638" y="335756"/>
                    <a:pt x="2174875" y="273844"/>
                    <a:pt x="3186113" y="316706"/>
                  </a:cubicBezTo>
                  <a:lnTo>
                    <a:pt x="3243263" y="0"/>
                  </a:lnTo>
                  <a:lnTo>
                    <a:pt x="3771900" y="833438"/>
                  </a:lnTo>
                  <a:lnTo>
                    <a:pt x="2995613" y="1362075"/>
                  </a:lnTo>
                  <a:lnTo>
                    <a:pt x="3052763" y="1045369"/>
                  </a:lnTo>
                  <a:cubicBezTo>
                    <a:pt x="2212975" y="838994"/>
                    <a:pt x="1363663" y="718344"/>
                    <a:pt x="0" y="826294"/>
                  </a:cubicBezTo>
                  <a:close/>
                </a:path>
              </a:pathLst>
            </a:custGeom>
            <a:solidFill>
              <a:srgbClr val="ED7D3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 kern="0" smtClean="0">
                <a:solidFill>
                  <a:prstClr val="white"/>
                </a:solidFill>
                <a:latin typeface="Calibri"/>
                <a:ea typeface="微软雅黑"/>
              </a:endParaRPr>
            </a:p>
          </p:txBody>
        </p:sp>
        <p:sp>
          <p:nvSpPr>
            <p:cNvPr id="24" name="文本框 6"/>
            <p:cNvSpPr txBox="1"/>
            <p:nvPr/>
          </p:nvSpPr>
          <p:spPr>
            <a:xfrm rot="1309175">
              <a:off x="2686925" y="2356341"/>
              <a:ext cx="1418611" cy="230056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kern="0" dirty="0" smtClean="0">
                  <a:solidFill>
                    <a:prstClr val="white"/>
                  </a:solidFill>
                  <a:latin typeface="Calibri"/>
                  <a:ea typeface="微软雅黑"/>
                </a:rPr>
                <a:t>请在此处添加关键字</a:t>
              </a:r>
            </a:p>
          </p:txBody>
        </p:sp>
      </p:grpSp>
      <p:sp>
        <p:nvSpPr>
          <p:cNvPr id="25" name="文本框 7"/>
          <p:cNvSpPr txBox="1"/>
          <p:nvPr/>
        </p:nvSpPr>
        <p:spPr>
          <a:xfrm>
            <a:off x="9008616" y="2247827"/>
            <a:ext cx="2016994" cy="175432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prstClr val="black"/>
                </a:solidFill>
                <a:latin typeface="微软雅黑"/>
                <a:ea typeface="微软雅黑"/>
              </a:rPr>
              <a:t>请在此添加正文并根据需要调整字体大小，建议采用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/>
                <a:ea typeface="微软雅黑"/>
              </a:rPr>
              <a:t>1.5</a:t>
            </a:r>
            <a:r>
              <a:rPr lang="zh-CN" altLang="en-US" sz="1200" dirty="0">
                <a:solidFill>
                  <a:prstClr val="black"/>
                </a:solidFill>
                <a:latin typeface="微软雅黑"/>
                <a:ea typeface="微软雅黑"/>
              </a:rPr>
              <a:t>倍行距和两端对齐方式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/>
                <a:ea typeface="微软雅黑"/>
              </a:rPr>
              <a:t>。</a:t>
            </a:r>
            <a:r>
              <a:rPr lang="zh-CN" altLang="en-US" sz="1200" dirty="0">
                <a:solidFill>
                  <a:prstClr val="black"/>
                </a:solidFill>
                <a:latin typeface="微软雅黑"/>
                <a:ea typeface="微软雅黑"/>
              </a:rPr>
              <a:t>请在此添加正文并根据需要调整字体大小，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/>
                <a:ea typeface="微软雅黑"/>
              </a:rPr>
              <a:t>建议采用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/>
                <a:ea typeface="微软雅黑"/>
              </a:rPr>
              <a:t>1.5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/>
                <a:ea typeface="微软雅黑"/>
              </a:rPr>
              <a:t>倍行距和两端对齐方式。</a:t>
            </a:r>
          </a:p>
        </p:txBody>
      </p:sp>
      <p:sp>
        <p:nvSpPr>
          <p:cNvPr id="26" name="文本框 8"/>
          <p:cNvSpPr txBox="1"/>
          <p:nvPr/>
        </p:nvSpPr>
        <p:spPr>
          <a:xfrm>
            <a:off x="504453" y="2247827"/>
            <a:ext cx="2016994" cy="175432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prstClr val="black"/>
                </a:solidFill>
                <a:latin typeface="微软雅黑"/>
                <a:ea typeface="微软雅黑"/>
              </a:rPr>
              <a:t>请在此添加正文并根据需要调整字体大小，建议采用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/>
                <a:ea typeface="微软雅黑"/>
              </a:rPr>
              <a:t>1.5</a:t>
            </a:r>
            <a:r>
              <a:rPr lang="zh-CN" altLang="en-US" sz="1200" dirty="0">
                <a:solidFill>
                  <a:prstClr val="black"/>
                </a:solidFill>
                <a:latin typeface="微软雅黑"/>
                <a:ea typeface="微软雅黑"/>
              </a:rPr>
              <a:t>倍行距和两端对齐方式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/>
                <a:ea typeface="微软雅黑"/>
              </a:rPr>
              <a:t>。</a:t>
            </a:r>
            <a:r>
              <a:rPr lang="zh-CN" altLang="en-US" sz="1200" dirty="0">
                <a:solidFill>
                  <a:prstClr val="black"/>
                </a:solidFill>
                <a:latin typeface="微软雅黑"/>
                <a:ea typeface="微软雅黑"/>
              </a:rPr>
              <a:t>请在此添加正文并根据需要调整字体大小，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/>
                <a:ea typeface="微软雅黑"/>
              </a:rPr>
              <a:t>建议采用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/>
                <a:ea typeface="微软雅黑"/>
              </a:rPr>
              <a:t>1.5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/>
                <a:ea typeface="微软雅黑"/>
              </a:rPr>
              <a:t>倍行距和两端对齐方式。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504453" y="5390495"/>
            <a:ext cx="4369561" cy="1279306"/>
            <a:chOff x="3793629" y="732817"/>
            <a:chExt cx="3356715" cy="982768"/>
          </a:xfrm>
        </p:grpSpPr>
        <p:sp>
          <p:nvSpPr>
            <p:cNvPr id="28" name="椭圆 27"/>
            <p:cNvSpPr/>
            <p:nvPr/>
          </p:nvSpPr>
          <p:spPr bwMode="auto">
            <a:xfrm>
              <a:off x="3793629" y="795335"/>
              <a:ext cx="180000" cy="180000"/>
            </a:xfrm>
            <a:prstGeom prst="ellipse">
              <a:avLst/>
            </a:prstGeom>
            <a:solidFill>
              <a:srgbClr val="ED7D31"/>
            </a:solidFill>
            <a:ln w="38100" cap="flat" cmpd="sng" algn="ctr">
              <a:solidFill>
                <a:sysClr val="window" lastClr="FFFFFF">
                  <a:lumMod val="7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/>
              </a:pPr>
              <a:endParaRPr lang="zh-CN" altLang="en-US" sz="1200" kern="0" smtClean="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29" name="TextBox 81"/>
            <p:cNvSpPr txBox="1"/>
            <p:nvPr/>
          </p:nvSpPr>
          <p:spPr>
            <a:xfrm>
              <a:off x="4006936" y="732817"/>
              <a:ext cx="3112542" cy="2837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kern="0" dirty="0" smtClean="0">
                  <a:solidFill>
                    <a:srgbClr val="ED7D31"/>
                  </a:solidFill>
                  <a:latin typeface="微软雅黑"/>
                  <a:ea typeface="微软雅黑"/>
                </a:rPr>
                <a:t>在此处添加小标题</a:t>
              </a:r>
            </a:p>
          </p:txBody>
        </p:sp>
        <p:sp>
          <p:nvSpPr>
            <p:cNvPr id="30" name="TextBox 82"/>
            <p:cNvSpPr txBox="1"/>
            <p:nvPr/>
          </p:nvSpPr>
          <p:spPr>
            <a:xfrm>
              <a:off x="4086825" y="1006279"/>
              <a:ext cx="3063519" cy="709306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50000"/>
                </a:lnSpc>
                <a:defRPr sz="1100">
                  <a:latin typeface="+mn-ea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>
                  <a:solidFill>
                    <a:prstClr val="black"/>
                  </a:solidFill>
                  <a:latin typeface="微软雅黑"/>
                  <a:ea typeface="微软雅黑"/>
                </a:rPr>
                <a:t>请在此添加正文并根据需要调整字体大小，建议采用</a:t>
              </a:r>
              <a:r>
                <a:rPr lang="en-US" altLang="zh-CN" sz="1200" kern="0">
                  <a:solidFill>
                    <a:prstClr val="black"/>
                  </a:solidFill>
                  <a:latin typeface="微软雅黑"/>
                  <a:ea typeface="微软雅黑"/>
                </a:rPr>
                <a:t>1.5</a:t>
              </a:r>
              <a:r>
                <a:rPr lang="zh-CN" altLang="en-US" sz="1200" kern="0">
                  <a:solidFill>
                    <a:prstClr val="black"/>
                  </a:solidFill>
                  <a:latin typeface="微软雅黑"/>
                  <a:ea typeface="微软雅黑"/>
                </a:rPr>
                <a:t>倍行距和两端对齐方式。请在此添加正文并根据需要调整字体大小，建议采用</a:t>
              </a:r>
              <a:r>
                <a:rPr lang="en-US" altLang="zh-CN" sz="1200" kern="0">
                  <a:solidFill>
                    <a:prstClr val="black"/>
                  </a:solidFill>
                  <a:latin typeface="微软雅黑"/>
                  <a:ea typeface="微软雅黑"/>
                </a:rPr>
                <a:t>1.5</a:t>
              </a:r>
              <a:r>
                <a:rPr lang="zh-CN" altLang="en-US" sz="1200" kern="0">
                  <a:solidFill>
                    <a:prstClr val="black"/>
                  </a:solidFill>
                  <a:latin typeface="微软雅黑"/>
                  <a:ea typeface="微软雅黑"/>
                </a:rPr>
                <a:t>倍行距和两端对齐方式。</a:t>
              </a:r>
              <a:endParaRPr lang="zh-CN" altLang="en-US" sz="1200" kern="0" dirty="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656049" y="5390495"/>
            <a:ext cx="4369561" cy="1279306"/>
            <a:chOff x="3793629" y="732817"/>
            <a:chExt cx="3356715" cy="982768"/>
          </a:xfrm>
        </p:grpSpPr>
        <p:sp>
          <p:nvSpPr>
            <p:cNvPr id="32" name="椭圆 31"/>
            <p:cNvSpPr/>
            <p:nvPr/>
          </p:nvSpPr>
          <p:spPr bwMode="auto">
            <a:xfrm>
              <a:off x="3793629" y="795335"/>
              <a:ext cx="180000" cy="180000"/>
            </a:xfrm>
            <a:prstGeom prst="ellipse">
              <a:avLst/>
            </a:prstGeom>
            <a:solidFill>
              <a:srgbClr val="5B9BD5">
                <a:lumMod val="50000"/>
              </a:srgbClr>
            </a:solidFill>
            <a:ln w="38100" cap="flat" cmpd="sng" algn="ctr">
              <a:solidFill>
                <a:sysClr val="window" lastClr="FFFFFF">
                  <a:lumMod val="7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/>
              </a:pPr>
              <a:endParaRPr lang="zh-CN" altLang="en-US" sz="1200" kern="0" smtClean="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33" name="TextBox 81"/>
            <p:cNvSpPr txBox="1"/>
            <p:nvPr/>
          </p:nvSpPr>
          <p:spPr>
            <a:xfrm>
              <a:off x="4006936" y="732817"/>
              <a:ext cx="3112542" cy="2600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b="1" kern="0" dirty="0" smtClean="0">
                  <a:solidFill>
                    <a:srgbClr val="5B9BD5">
                      <a:lumMod val="50000"/>
                    </a:srgbClr>
                  </a:solidFill>
                  <a:latin typeface="微软雅黑"/>
                  <a:ea typeface="微软雅黑"/>
                </a:rPr>
                <a:t>在此处添加小标题</a:t>
              </a:r>
            </a:p>
          </p:txBody>
        </p:sp>
        <p:sp>
          <p:nvSpPr>
            <p:cNvPr id="34" name="TextBox 82"/>
            <p:cNvSpPr txBox="1"/>
            <p:nvPr/>
          </p:nvSpPr>
          <p:spPr>
            <a:xfrm>
              <a:off x="4086825" y="1006279"/>
              <a:ext cx="3063519" cy="709306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50000"/>
                </a:lnSpc>
                <a:defRPr sz="1100">
                  <a:latin typeface="+mn-ea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>
                  <a:solidFill>
                    <a:prstClr val="black"/>
                  </a:solidFill>
                  <a:latin typeface="微软雅黑"/>
                  <a:ea typeface="微软雅黑"/>
                </a:rPr>
                <a:t>请在此添加正文并根据需要调整字体大小，建议采用</a:t>
              </a:r>
              <a:r>
                <a:rPr lang="en-US" altLang="zh-CN" sz="1200" kern="0">
                  <a:solidFill>
                    <a:prstClr val="black"/>
                  </a:solidFill>
                  <a:latin typeface="微软雅黑"/>
                  <a:ea typeface="微软雅黑"/>
                </a:rPr>
                <a:t>1.5</a:t>
              </a:r>
              <a:r>
                <a:rPr lang="zh-CN" altLang="en-US" sz="1200" kern="0">
                  <a:solidFill>
                    <a:prstClr val="black"/>
                  </a:solidFill>
                  <a:latin typeface="微软雅黑"/>
                  <a:ea typeface="微软雅黑"/>
                </a:rPr>
                <a:t>倍行距和两端对齐方式。请在此添加正文并根据需要调整字体大小，建议采用</a:t>
              </a:r>
              <a:r>
                <a:rPr lang="en-US" altLang="zh-CN" sz="1200" kern="0">
                  <a:solidFill>
                    <a:prstClr val="black"/>
                  </a:solidFill>
                  <a:latin typeface="微软雅黑"/>
                  <a:ea typeface="微软雅黑"/>
                </a:rPr>
                <a:t>1.5</a:t>
              </a:r>
              <a:r>
                <a:rPr lang="zh-CN" altLang="en-US" sz="1200" kern="0">
                  <a:solidFill>
                    <a:prstClr val="black"/>
                  </a:solidFill>
                  <a:latin typeface="微软雅黑"/>
                  <a:ea typeface="微软雅黑"/>
                </a:rPr>
                <a:t>倍行距和两端对齐方式。</a:t>
              </a:r>
              <a:endParaRPr lang="zh-CN" altLang="en-US" sz="1200" kern="0" dirty="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</p:grpSp>
      <p:cxnSp>
        <p:nvCxnSpPr>
          <p:cNvPr id="35" name="直接连接符 34"/>
          <p:cNvCxnSpPr/>
          <p:nvPr/>
        </p:nvCxnSpPr>
        <p:spPr>
          <a:xfrm>
            <a:off x="5793680" y="5390495"/>
            <a:ext cx="0" cy="1738198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50000"/>
              </a:sysClr>
            </a:solidFill>
            <a:prstDash val="dash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236239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550</Words>
  <Application>Microsoft Office PowerPoint</Application>
  <PresentationFormat>自定义</PresentationFormat>
  <Paragraphs>25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2019-08-29T13:09:42Z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