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18"/>
          <p:cNvGrpSpPr>
            <a:grpSpLocks/>
          </p:cNvGrpSpPr>
          <p:nvPr/>
        </p:nvGrpSpPr>
        <p:grpSpPr bwMode="auto">
          <a:xfrm>
            <a:off x="6560765" y="2723133"/>
            <a:ext cx="1835150" cy="2368550"/>
            <a:chOff x="6816180" y="1969980"/>
            <a:chExt cx="1835901" cy="2368769"/>
          </a:xfrm>
        </p:grpSpPr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6832061" y="1969980"/>
              <a:ext cx="1786669" cy="2062353"/>
            </a:xfrm>
            <a:custGeom>
              <a:avLst/>
              <a:gdLst>
                <a:gd name="T0" fmla="*/ 413 w 858"/>
                <a:gd name="T1" fmla="*/ 0 h 991"/>
                <a:gd name="T2" fmla="*/ 0 w 858"/>
                <a:gd name="T3" fmla="*/ 991 h 991"/>
                <a:gd name="T4" fmla="*/ 858 w 858"/>
                <a:gd name="T5" fmla="*/ 991 h 991"/>
                <a:gd name="T6" fmla="*/ 413 w 858"/>
                <a:gd name="T7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1">
                  <a:moveTo>
                    <a:pt x="413" y="0"/>
                  </a:moveTo>
                  <a:lnTo>
                    <a:pt x="0" y="991"/>
                  </a:lnTo>
                  <a:lnTo>
                    <a:pt x="858" y="991"/>
                  </a:lnTo>
                  <a:lnTo>
                    <a:pt x="413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6816180" y="4038683"/>
              <a:ext cx="1835901" cy="300066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0 w 972"/>
                <a:gd name="T5" fmla="*/ 116 h 159"/>
                <a:gd name="T6" fmla="*/ 155 w 972"/>
                <a:gd name="T7" fmla="*/ 159 h 159"/>
                <a:gd name="T8" fmla="*/ 821 w 972"/>
                <a:gd name="T9" fmla="*/ 151 h 159"/>
                <a:gd name="T10" fmla="*/ 821 w 972"/>
                <a:gd name="T11" fmla="*/ 112 h 159"/>
                <a:gd name="T12" fmla="*/ 946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2"/>
                    <a:pt x="26" y="60"/>
                  </a:cubicBezTo>
                  <a:cubicBezTo>
                    <a:pt x="49" y="79"/>
                    <a:pt x="150" y="116"/>
                    <a:pt x="150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1" y="151"/>
                    <a:pt x="821" y="151"/>
                    <a:pt x="821" y="151"/>
                  </a:cubicBezTo>
                  <a:cubicBezTo>
                    <a:pt x="821" y="112"/>
                    <a:pt x="821" y="112"/>
                    <a:pt x="821" y="112"/>
                  </a:cubicBezTo>
                  <a:cubicBezTo>
                    <a:pt x="821" y="112"/>
                    <a:pt x="923" y="88"/>
                    <a:pt x="946" y="69"/>
                  </a:cubicBezTo>
                  <a:cubicBezTo>
                    <a:pt x="969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5AAB31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17"/>
          <p:cNvGrpSpPr>
            <a:grpSpLocks/>
          </p:cNvGrpSpPr>
          <p:nvPr/>
        </p:nvGrpSpPr>
        <p:grpSpPr bwMode="auto">
          <a:xfrm>
            <a:off x="2949203" y="3672458"/>
            <a:ext cx="1835150" cy="2368550"/>
            <a:chOff x="3204743" y="2919152"/>
            <a:chExt cx="1835901" cy="2368771"/>
          </a:xfrm>
        </p:grpSpPr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3219036" y="2919152"/>
              <a:ext cx="1786669" cy="2060767"/>
            </a:xfrm>
            <a:custGeom>
              <a:avLst/>
              <a:gdLst>
                <a:gd name="T0" fmla="*/ 415 w 858"/>
                <a:gd name="T1" fmla="*/ 0 h 990"/>
                <a:gd name="T2" fmla="*/ 0 w 858"/>
                <a:gd name="T3" fmla="*/ 990 h 990"/>
                <a:gd name="T4" fmla="*/ 858 w 858"/>
                <a:gd name="T5" fmla="*/ 990 h 990"/>
                <a:gd name="T6" fmla="*/ 415 w 858"/>
                <a:gd name="T7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0">
                  <a:moveTo>
                    <a:pt x="415" y="0"/>
                  </a:moveTo>
                  <a:lnTo>
                    <a:pt x="0" y="990"/>
                  </a:lnTo>
                  <a:lnTo>
                    <a:pt x="858" y="990"/>
                  </a:lnTo>
                  <a:lnTo>
                    <a:pt x="415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204743" y="4987857"/>
              <a:ext cx="1835901" cy="300066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1 w 972"/>
                <a:gd name="T5" fmla="*/ 116 h 159"/>
                <a:gd name="T6" fmla="*/ 155 w 972"/>
                <a:gd name="T7" fmla="*/ 159 h 159"/>
                <a:gd name="T8" fmla="*/ 822 w 972"/>
                <a:gd name="T9" fmla="*/ 150 h 159"/>
                <a:gd name="T10" fmla="*/ 822 w 972"/>
                <a:gd name="T11" fmla="*/ 112 h 159"/>
                <a:gd name="T12" fmla="*/ 947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1"/>
                    <a:pt x="26" y="60"/>
                  </a:cubicBezTo>
                  <a:cubicBezTo>
                    <a:pt x="49" y="79"/>
                    <a:pt x="151" y="116"/>
                    <a:pt x="151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2" y="150"/>
                    <a:pt x="822" y="150"/>
                    <a:pt x="822" y="150"/>
                  </a:cubicBezTo>
                  <a:cubicBezTo>
                    <a:pt x="822" y="112"/>
                    <a:pt x="822" y="112"/>
                    <a:pt x="822" y="112"/>
                  </a:cubicBezTo>
                  <a:cubicBezTo>
                    <a:pt x="822" y="112"/>
                    <a:pt x="924" y="87"/>
                    <a:pt x="947" y="69"/>
                  </a:cubicBezTo>
                  <a:cubicBezTo>
                    <a:pt x="970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315B2F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16"/>
          <p:cNvGrpSpPr>
            <a:grpSpLocks/>
          </p:cNvGrpSpPr>
          <p:nvPr/>
        </p:nvGrpSpPr>
        <p:grpSpPr bwMode="auto">
          <a:xfrm>
            <a:off x="3679453" y="2481833"/>
            <a:ext cx="3894137" cy="4214812"/>
            <a:chOff x="3935356" y="1728523"/>
            <a:chExt cx="3894525" cy="4215078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3976635" y="1920622"/>
              <a:ext cx="3578582" cy="947798"/>
            </a:xfrm>
            <a:custGeom>
              <a:avLst/>
              <a:gdLst>
                <a:gd name="T0" fmla="*/ 0 w 1719"/>
                <a:gd name="T1" fmla="*/ 456 h 456"/>
                <a:gd name="T2" fmla="*/ 1719 w 1719"/>
                <a:gd name="T3" fmla="*/ 0 h 456"/>
                <a:gd name="T4" fmla="*/ 0 w 1719"/>
                <a:gd name="T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9" h="456">
                  <a:moveTo>
                    <a:pt x="0" y="456"/>
                  </a:moveTo>
                  <a:lnTo>
                    <a:pt x="1719" y="0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rgbClr val="40A7D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 flipV="1">
              <a:off x="3976635" y="1920622"/>
              <a:ext cx="3578582" cy="947798"/>
            </a:xfrm>
            <a:prstGeom prst="line">
              <a:avLst/>
            </a:prstGeom>
            <a:noFill/>
            <a:ln w="57150" cap="rnd">
              <a:solidFill>
                <a:srgbClr val="C1C7D0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7536165" y="1728523"/>
              <a:ext cx="293716" cy="292118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3935356" y="2719186"/>
              <a:ext cx="303242" cy="304819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4813330" y="1876169"/>
              <a:ext cx="2171916" cy="4067432"/>
            </a:xfrm>
            <a:custGeom>
              <a:avLst/>
              <a:gdLst>
                <a:gd name="T0" fmla="*/ 1130 w 1150"/>
                <a:gd name="T1" fmla="*/ 1860 h 2153"/>
                <a:gd name="T2" fmla="*/ 1081 w 1150"/>
                <a:gd name="T3" fmla="*/ 1835 h 2153"/>
                <a:gd name="T4" fmla="*/ 737 w 1150"/>
                <a:gd name="T5" fmla="*/ 1763 h 2153"/>
                <a:gd name="T6" fmla="*/ 737 w 1150"/>
                <a:gd name="T7" fmla="*/ 1459 h 2153"/>
                <a:gd name="T8" fmla="*/ 685 w 1150"/>
                <a:gd name="T9" fmla="*/ 1459 h 2153"/>
                <a:gd name="T10" fmla="*/ 685 w 1150"/>
                <a:gd name="T11" fmla="*/ 1433 h 2153"/>
                <a:gd name="T12" fmla="*/ 657 w 1150"/>
                <a:gd name="T13" fmla="*/ 1433 h 2153"/>
                <a:gd name="T14" fmla="*/ 657 w 1150"/>
                <a:gd name="T15" fmla="*/ 1215 h 2153"/>
                <a:gd name="T16" fmla="*/ 634 w 1150"/>
                <a:gd name="T17" fmla="*/ 1215 h 2153"/>
                <a:gd name="T18" fmla="*/ 634 w 1150"/>
                <a:gd name="T19" fmla="*/ 484 h 2153"/>
                <a:gd name="T20" fmla="*/ 672 w 1150"/>
                <a:gd name="T21" fmla="*/ 484 h 2153"/>
                <a:gd name="T22" fmla="*/ 728 w 1150"/>
                <a:gd name="T23" fmla="*/ 441 h 2153"/>
                <a:gd name="T24" fmla="*/ 672 w 1150"/>
                <a:gd name="T25" fmla="*/ 398 h 2153"/>
                <a:gd name="T26" fmla="*/ 634 w 1150"/>
                <a:gd name="T27" fmla="*/ 398 h 2153"/>
                <a:gd name="T28" fmla="*/ 634 w 1150"/>
                <a:gd name="T29" fmla="*/ 125 h 2153"/>
                <a:gd name="T30" fmla="*/ 654 w 1150"/>
                <a:gd name="T31" fmla="*/ 74 h 2153"/>
                <a:gd name="T32" fmla="*/ 579 w 1150"/>
                <a:gd name="T33" fmla="*/ 0 h 2153"/>
                <a:gd name="T34" fmla="*/ 505 w 1150"/>
                <a:gd name="T35" fmla="*/ 74 h 2153"/>
                <a:gd name="T36" fmla="*/ 527 w 1150"/>
                <a:gd name="T37" fmla="*/ 128 h 2153"/>
                <a:gd name="T38" fmla="*/ 525 w 1150"/>
                <a:gd name="T39" fmla="*/ 128 h 2153"/>
                <a:gd name="T40" fmla="*/ 525 w 1150"/>
                <a:gd name="T41" fmla="*/ 398 h 2153"/>
                <a:gd name="T42" fmla="*/ 492 w 1150"/>
                <a:gd name="T43" fmla="*/ 398 h 2153"/>
                <a:gd name="T44" fmla="*/ 436 w 1150"/>
                <a:gd name="T45" fmla="*/ 441 h 2153"/>
                <a:gd name="T46" fmla="*/ 492 w 1150"/>
                <a:gd name="T47" fmla="*/ 484 h 2153"/>
                <a:gd name="T48" fmla="*/ 525 w 1150"/>
                <a:gd name="T49" fmla="*/ 484 h 2153"/>
                <a:gd name="T50" fmla="*/ 525 w 1150"/>
                <a:gd name="T51" fmla="*/ 1218 h 2153"/>
                <a:gd name="T52" fmla="*/ 502 w 1150"/>
                <a:gd name="T53" fmla="*/ 1218 h 2153"/>
                <a:gd name="T54" fmla="*/ 502 w 1150"/>
                <a:gd name="T55" fmla="*/ 1439 h 2153"/>
                <a:gd name="T56" fmla="*/ 470 w 1150"/>
                <a:gd name="T57" fmla="*/ 1439 h 2153"/>
                <a:gd name="T58" fmla="*/ 470 w 1150"/>
                <a:gd name="T59" fmla="*/ 1465 h 2153"/>
                <a:gd name="T60" fmla="*/ 424 w 1150"/>
                <a:gd name="T61" fmla="*/ 1465 h 2153"/>
                <a:gd name="T62" fmla="*/ 424 w 1150"/>
                <a:gd name="T63" fmla="*/ 1749 h 2153"/>
                <a:gd name="T64" fmla="*/ 83 w 1150"/>
                <a:gd name="T65" fmla="*/ 1823 h 2153"/>
                <a:gd name="T66" fmla="*/ 37 w 1150"/>
                <a:gd name="T67" fmla="*/ 1843 h 2153"/>
                <a:gd name="T68" fmla="*/ 0 w 1150"/>
                <a:gd name="T69" fmla="*/ 1886 h 2153"/>
                <a:gd name="T70" fmla="*/ 0 w 1150"/>
                <a:gd name="T71" fmla="*/ 2153 h 2153"/>
                <a:gd name="T72" fmla="*/ 1150 w 1150"/>
                <a:gd name="T73" fmla="*/ 2153 h 2153"/>
                <a:gd name="T74" fmla="*/ 1150 w 1150"/>
                <a:gd name="T75" fmla="*/ 1881 h 2153"/>
                <a:gd name="T76" fmla="*/ 1130 w 1150"/>
                <a:gd name="T77" fmla="*/ 1860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0" h="2153">
                  <a:moveTo>
                    <a:pt x="1130" y="1860"/>
                  </a:moveTo>
                  <a:cubicBezTo>
                    <a:pt x="1112" y="1840"/>
                    <a:pt x="1081" y="1835"/>
                    <a:pt x="1081" y="1835"/>
                  </a:cubicBezTo>
                  <a:cubicBezTo>
                    <a:pt x="737" y="1763"/>
                    <a:pt x="737" y="1763"/>
                    <a:pt x="737" y="1763"/>
                  </a:cubicBezTo>
                  <a:cubicBezTo>
                    <a:pt x="737" y="1459"/>
                    <a:pt x="737" y="1459"/>
                    <a:pt x="737" y="1459"/>
                  </a:cubicBezTo>
                  <a:cubicBezTo>
                    <a:pt x="685" y="1459"/>
                    <a:pt x="685" y="1459"/>
                    <a:pt x="685" y="1459"/>
                  </a:cubicBezTo>
                  <a:cubicBezTo>
                    <a:pt x="685" y="1433"/>
                    <a:pt x="685" y="1433"/>
                    <a:pt x="685" y="1433"/>
                  </a:cubicBezTo>
                  <a:cubicBezTo>
                    <a:pt x="657" y="1433"/>
                    <a:pt x="657" y="1433"/>
                    <a:pt x="657" y="1433"/>
                  </a:cubicBezTo>
                  <a:cubicBezTo>
                    <a:pt x="657" y="1215"/>
                    <a:pt x="657" y="1215"/>
                    <a:pt x="657" y="1215"/>
                  </a:cubicBezTo>
                  <a:cubicBezTo>
                    <a:pt x="634" y="1215"/>
                    <a:pt x="634" y="1215"/>
                    <a:pt x="634" y="1215"/>
                  </a:cubicBezTo>
                  <a:cubicBezTo>
                    <a:pt x="634" y="484"/>
                    <a:pt x="634" y="484"/>
                    <a:pt x="634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703" y="484"/>
                    <a:pt x="728" y="465"/>
                    <a:pt x="728" y="441"/>
                  </a:cubicBezTo>
                  <a:cubicBezTo>
                    <a:pt x="728" y="417"/>
                    <a:pt x="703" y="398"/>
                    <a:pt x="672" y="398"/>
                  </a:cubicBezTo>
                  <a:cubicBezTo>
                    <a:pt x="634" y="398"/>
                    <a:pt x="634" y="398"/>
                    <a:pt x="634" y="398"/>
                  </a:cubicBezTo>
                  <a:cubicBezTo>
                    <a:pt x="634" y="125"/>
                    <a:pt x="634" y="125"/>
                    <a:pt x="634" y="125"/>
                  </a:cubicBezTo>
                  <a:cubicBezTo>
                    <a:pt x="646" y="112"/>
                    <a:pt x="654" y="94"/>
                    <a:pt x="654" y="74"/>
                  </a:cubicBezTo>
                  <a:cubicBezTo>
                    <a:pt x="654" y="33"/>
                    <a:pt x="620" y="0"/>
                    <a:pt x="579" y="0"/>
                  </a:cubicBezTo>
                  <a:cubicBezTo>
                    <a:pt x="538" y="0"/>
                    <a:pt x="505" y="33"/>
                    <a:pt x="505" y="74"/>
                  </a:cubicBezTo>
                  <a:cubicBezTo>
                    <a:pt x="505" y="95"/>
                    <a:pt x="513" y="114"/>
                    <a:pt x="527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398"/>
                    <a:pt x="525" y="398"/>
                    <a:pt x="525" y="398"/>
                  </a:cubicBezTo>
                  <a:cubicBezTo>
                    <a:pt x="492" y="398"/>
                    <a:pt x="492" y="398"/>
                    <a:pt x="492" y="398"/>
                  </a:cubicBezTo>
                  <a:cubicBezTo>
                    <a:pt x="461" y="398"/>
                    <a:pt x="436" y="417"/>
                    <a:pt x="436" y="441"/>
                  </a:cubicBezTo>
                  <a:cubicBezTo>
                    <a:pt x="436" y="465"/>
                    <a:pt x="461" y="484"/>
                    <a:pt x="492" y="484"/>
                  </a:cubicBezTo>
                  <a:cubicBezTo>
                    <a:pt x="525" y="484"/>
                    <a:pt x="525" y="484"/>
                    <a:pt x="525" y="484"/>
                  </a:cubicBezTo>
                  <a:cubicBezTo>
                    <a:pt x="525" y="1218"/>
                    <a:pt x="525" y="1218"/>
                    <a:pt x="525" y="1218"/>
                  </a:cubicBezTo>
                  <a:cubicBezTo>
                    <a:pt x="502" y="1218"/>
                    <a:pt x="502" y="1218"/>
                    <a:pt x="502" y="1218"/>
                  </a:cubicBezTo>
                  <a:cubicBezTo>
                    <a:pt x="502" y="1439"/>
                    <a:pt x="502" y="1439"/>
                    <a:pt x="502" y="1439"/>
                  </a:cubicBezTo>
                  <a:cubicBezTo>
                    <a:pt x="470" y="1439"/>
                    <a:pt x="470" y="1439"/>
                    <a:pt x="470" y="1439"/>
                  </a:cubicBezTo>
                  <a:cubicBezTo>
                    <a:pt x="470" y="1465"/>
                    <a:pt x="470" y="1465"/>
                    <a:pt x="470" y="1465"/>
                  </a:cubicBezTo>
                  <a:cubicBezTo>
                    <a:pt x="424" y="1465"/>
                    <a:pt x="424" y="1465"/>
                    <a:pt x="424" y="1465"/>
                  </a:cubicBezTo>
                  <a:cubicBezTo>
                    <a:pt x="424" y="1749"/>
                    <a:pt x="424" y="1749"/>
                    <a:pt x="424" y="1749"/>
                  </a:cubicBezTo>
                  <a:cubicBezTo>
                    <a:pt x="83" y="1823"/>
                    <a:pt x="83" y="1823"/>
                    <a:pt x="83" y="1823"/>
                  </a:cubicBezTo>
                  <a:cubicBezTo>
                    <a:pt x="83" y="1823"/>
                    <a:pt x="54" y="1832"/>
                    <a:pt x="37" y="1843"/>
                  </a:cubicBezTo>
                  <a:cubicBezTo>
                    <a:pt x="20" y="1855"/>
                    <a:pt x="0" y="1886"/>
                    <a:pt x="0" y="1886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1150" y="2153"/>
                    <a:pt x="1150" y="2153"/>
                    <a:pt x="1150" y="2153"/>
                  </a:cubicBezTo>
                  <a:cubicBezTo>
                    <a:pt x="1150" y="1881"/>
                    <a:pt x="1150" y="1881"/>
                    <a:pt x="1150" y="1881"/>
                  </a:cubicBezTo>
                  <a:cubicBezTo>
                    <a:pt x="1150" y="1881"/>
                    <a:pt x="1147" y="1881"/>
                    <a:pt x="1130" y="1860"/>
                  </a:cubicBezTo>
                  <a:close/>
                </a:path>
              </a:pathLst>
            </a:cu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19"/>
          <p:cNvGrpSpPr>
            <a:grpSpLocks/>
          </p:cNvGrpSpPr>
          <p:nvPr/>
        </p:nvGrpSpPr>
        <p:grpSpPr bwMode="auto">
          <a:xfrm>
            <a:off x="504453" y="4083620"/>
            <a:ext cx="2465387" cy="1831975"/>
            <a:chOff x="761030" y="3331336"/>
            <a:chExt cx="2464775" cy="1830669"/>
          </a:xfrm>
        </p:grpSpPr>
        <p:sp>
          <p:nvSpPr>
            <p:cNvPr id="35" name="TextBox 71"/>
            <p:cNvSpPr txBox="1"/>
            <p:nvPr/>
          </p:nvSpPr>
          <p:spPr>
            <a:xfrm>
              <a:off x="761030" y="4238739"/>
              <a:ext cx="1569647" cy="9232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5400" b="1" kern="0" dirty="0">
                  <a:solidFill>
                    <a:srgbClr val="445469"/>
                  </a:solidFill>
                  <a:ea typeface="微软雅黑" pitchFamily="34" charset="-122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891806" y="3331336"/>
              <a:ext cx="195299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2000" b="1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7" name="TextBox 13"/>
            <p:cNvSpPr txBox="1">
              <a:spLocks noChangeArrowheads="1"/>
            </p:cNvSpPr>
            <p:nvPr/>
          </p:nvSpPr>
          <p:spPr bwMode="auto">
            <a:xfrm>
              <a:off x="891806" y="3718026"/>
              <a:ext cx="23339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8" name="组合 21"/>
          <p:cNvGrpSpPr>
            <a:grpSpLocks/>
          </p:cNvGrpSpPr>
          <p:nvPr/>
        </p:nvGrpSpPr>
        <p:grpSpPr bwMode="auto">
          <a:xfrm>
            <a:off x="8756278" y="2919983"/>
            <a:ext cx="2354262" cy="1773237"/>
            <a:chOff x="9011985" y="2166722"/>
            <a:chExt cx="2355099" cy="1773408"/>
          </a:xfrm>
        </p:grpSpPr>
        <p:sp>
          <p:nvSpPr>
            <p:cNvPr id="39" name="TextBox 74"/>
            <p:cNvSpPr txBox="1"/>
            <p:nvPr/>
          </p:nvSpPr>
          <p:spPr>
            <a:xfrm>
              <a:off x="9011985" y="3016116"/>
              <a:ext cx="1569008" cy="924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5400" b="1" kern="0" dirty="0">
                  <a:solidFill>
                    <a:srgbClr val="445469"/>
                  </a:solidFill>
                  <a:ea typeface="微软雅黑" pitchFamily="34" charset="-122"/>
                  <a:sym typeface="Arial" panose="020B0604020202020204" pitchFamily="34" charset="0"/>
                </a:rPr>
                <a:t>30%</a:t>
              </a: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9033085" y="2166722"/>
              <a:ext cx="195299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2000" b="1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9033085" y="2555926"/>
              <a:ext cx="23339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16025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169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302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2019-08-29T13:09:06Z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