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99" r:id="rId2"/>
  </p:sldMasterIdLst>
  <p:notesMasterIdLst>
    <p:notesMasterId r:id="rId5"/>
  </p:notesMasterIdLst>
  <p:handoutMasterIdLst>
    <p:handoutMasterId r:id="rId6"/>
  </p:handoutMasterIdLst>
  <p:sldIdLst>
    <p:sldId id="461" r:id="rId3"/>
    <p:sldId id="359" r:id="rId4"/>
  </p:sldIdLst>
  <p:sldSz cx="11522075" cy="864076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576072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1152144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728216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23042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880360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3456432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4032504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4608576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990099"/>
    <a:srgbClr val="FF3399"/>
    <a:srgbClr val="66FF33"/>
    <a:srgbClr val="99FF66"/>
    <a:srgbClr val="FFCC66"/>
    <a:srgbClr val="FF9900"/>
    <a:srgbClr val="FFFFFF"/>
    <a:srgbClr val="FFCC00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570" autoAdjust="0"/>
    <p:restoredTop sz="95672" autoAdjust="0"/>
  </p:normalViewPr>
  <p:slideViewPr>
    <p:cSldViewPr>
      <p:cViewPr>
        <p:scale>
          <a:sx n="75" d="100"/>
          <a:sy n="75" d="100"/>
        </p:scale>
        <p:origin x="-798" y="-66"/>
      </p:cViewPr>
      <p:guideLst>
        <p:guide orient="horz" pos="2722"/>
        <p:guide pos="362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5304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2019/8/29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2019/8/29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1pPr>
    <a:lvl2pPr marL="57607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2pPr>
    <a:lvl3pPr marL="115214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3pPr>
    <a:lvl4pPr marL="172821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4pPr>
    <a:lvl5pPr marL="2304288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5pPr>
    <a:lvl6pPr marL="288036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345643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403250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460857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矩形 11"/>
          <p:cNvSpPr/>
          <p:nvPr userDrawn="1"/>
        </p:nvSpPr>
        <p:spPr bwMode="auto">
          <a:xfrm>
            <a:off x="-10867" y="1009940"/>
            <a:ext cx="11568081" cy="6768925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5000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 userDrawn="1"/>
        </p:nvSpPr>
        <p:spPr bwMode="auto">
          <a:xfrm>
            <a:off x="-8002" y="-18002"/>
            <a:ext cx="11565216" cy="1098098"/>
          </a:xfrm>
          <a:prstGeom prst="rect">
            <a:avLst/>
          </a:prstGeom>
          <a:blipFill dpi="0" rotWithShape="1">
            <a:blip r:embed="rId4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3207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5" y="344031"/>
            <a:ext cx="3790683" cy="146412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1" y="344031"/>
            <a:ext cx="6441160" cy="7374652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05" y="1808160"/>
            <a:ext cx="3790683" cy="5910523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3267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7" y="6048534"/>
            <a:ext cx="6913245" cy="714064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7" y="772068"/>
            <a:ext cx="6913245" cy="5184458"/>
          </a:xfrm>
        </p:spPr>
        <p:txBody>
          <a:bodyPr/>
          <a:lstStyle>
            <a:lvl1pPr marL="0" indent="0">
              <a:buNone/>
              <a:defRPr sz="4000"/>
            </a:lvl1pPr>
            <a:lvl2pPr marL="576072" indent="0">
              <a:buNone/>
              <a:defRPr sz="3500"/>
            </a:lvl2pPr>
            <a:lvl3pPr marL="1152144" indent="0">
              <a:buNone/>
              <a:defRPr sz="3000"/>
            </a:lvl3pPr>
            <a:lvl4pPr marL="1728216" indent="0">
              <a:buNone/>
              <a:defRPr sz="2500"/>
            </a:lvl4pPr>
            <a:lvl5pPr marL="2304288" indent="0">
              <a:buNone/>
              <a:defRPr sz="2500"/>
            </a:lvl5pPr>
            <a:lvl6pPr marL="2880360" indent="0">
              <a:buNone/>
              <a:defRPr sz="2500"/>
            </a:lvl6pPr>
            <a:lvl7pPr marL="3456432" indent="0">
              <a:buNone/>
              <a:defRPr sz="2500"/>
            </a:lvl7pPr>
            <a:lvl8pPr marL="4032504" indent="0">
              <a:buNone/>
              <a:defRPr sz="2500"/>
            </a:lvl8pPr>
            <a:lvl9pPr marL="4608576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7" y="6762598"/>
            <a:ext cx="6913245" cy="1014089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7267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541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504" y="346032"/>
            <a:ext cx="2592467" cy="7372651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346032"/>
            <a:ext cx="7585366" cy="7372651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760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874003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 bwMode="auto">
          <a:xfrm>
            <a:off x="-21737" y="1054219"/>
            <a:ext cx="11568081" cy="6768925"/>
          </a:xfrm>
          <a:prstGeom prst="rect">
            <a:avLst/>
          </a:prstGeom>
          <a:gradFill flip="none" rotWithShape="1">
            <a:gsLst>
              <a:gs pos="0">
                <a:srgbClr val="16355B"/>
              </a:gs>
              <a:gs pos="50000">
                <a:srgbClr val="0A2037"/>
              </a:gs>
              <a:gs pos="100000">
                <a:srgbClr val="000D18"/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8" name="图片 11" descr="png素材 (276)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矩形 8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11" name="Picture 6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</p:spTree>
    <p:extLst>
      <p:ext uri="{BB962C8B-B14F-4D97-AF65-F5344CB8AC3E}">
        <p14:creationId xmlns:p14="http://schemas.microsoft.com/office/powerpoint/2010/main" val="1717001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64156" y="2684237"/>
            <a:ext cx="9793764" cy="1852164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728311" y="4896432"/>
            <a:ext cx="8065453" cy="220819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60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52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82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3042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80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564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325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6085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517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0850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4" y="5552491"/>
            <a:ext cx="9793764" cy="1716152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4" y="3662325"/>
            <a:ext cx="9793764" cy="1890166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607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5214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821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042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8036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5643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3250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6085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532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104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57055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986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934171"/>
            <a:ext cx="5090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4" y="2740242"/>
            <a:ext cx="5090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55" y="1934171"/>
            <a:ext cx="5092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55" y="2740242"/>
            <a:ext cx="5092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238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238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576104" y="346031"/>
            <a:ext cx="10369868" cy="1440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576104" y="2016179"/>
            <a:ext cx="10369868" cy="5702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2019/8/29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712" r:id="rId2"/>
    <p:sldLayoutId id="2147483713" r:id="rId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5pPr>
      <a:lvl6pPr marL="576072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6pPr>
      <a:lvl7pPr marL="1152144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7pPr>
      <a:lvl8pPr marL="1728216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8pPr>
      <a:lvl9pPr marL="2304288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432054" indent="-432054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 vert="horz" lIns="115214" tIns="57607" rIns="115214" bIns="57607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2016179"/>
            <a:ext cx="10369868" cy="5702504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19172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ctr" defTabSz="1152144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2054" indent="-432054" algn="l" defTabSz="1152144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defTabSz="1152144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defTabSz="1152144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defTabSz="1152144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5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7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椭圆​​ 13"/>
          <p:cNvSpPr>
            <a:spLocks noChangeArrowheads="1"/>
          </p:cNvSpPr>
          <p:nvPr/>
        </p:nvSpPr>
        <p:spPr bwMode="auto">
          <a:xfrm>
            <a:off x="2194063" y="4594128"/>
            <a:ext cx="7105280" cy="1382437"/>
          </a:xfrm>
          <a:prstGeom prst="ellipse">
            <a:avLst/>
          </a:prstGeom>
          <a:gradFill rotWithShape="1">
            <a:gsLst>
              <a:gs pos="0">
                <a:srgbClr val="F2F2F2"/>
              </a:gs>
              <a:gs pos="8000">
                <a:srgbClr val="D8D8D8"/>
              </a:gs>
              <a:gs pos="100000">
                <a:srgbClr val="F2F2F2"/>
              </a:gs>
            </a:gsLst>
            <a:lin ang="5400000" scaled="1"/>
          </a:gradFill>
          <a:ln w="3175" cmpd="sng">
            <a:solidFill>
              <a:srgbClr val="BFBFBF"/>
            </a:solidFill>
            <a:round/>
            <a:headEnd/>
            <a:tailEnd/>
          </a:ln>
        </p:spPr>
        <p:txBody>
          <a:bodyPr lIns="110780" tIns="55390" rIns="110780" bIns="55390"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endParaRPr lang="zh-CN" altLang="en-US" b="1" smtClean="0">
              <a:solidFill>
                <a:srgbClr val="FFFFFF"/>
              </a:solidFill>
              <a:latin typeface="Calibri" pitchFamily="34" charset="0"/>
              <a:sym typeface="宋体" pitchFamily="2" charset="-122"/>
            </a:endParaRPr>
          </a:p>
        </p:txBody>
      </p:sp>
      <p:sp>
        <p:nvSpPr>
          <p:cNvPr id="47" name="椭圆​​ 8"/>
          <p:cNvSpPr>
            <a:spLocks noChangeArrowheads="1"/>
          </p:cNvSpPr>
          <p:nvPr/>
        </p:nvSpPr>
        <p:spPr bwMode="auto">
          <a:xfrm>
            <a:off x="2688151" y="4619329"/>
            <a:ext cx="6099099" cy="1175431"/>
          </a:xfrm>
          <a:prstGeom prst="ellipse">
            <a:avLst/>
          </a:prstGeom>
          <a:gradFill rotWithShape="1">
            <a:gsLst>
              <a:gs pos="0">
                <a:srgbClr val="A5A5A5"/>
              </a:gs>
              <a:gs pos="12999">
                <a:srgbClr val="7F7F7F"/>
              </a:gs>
              <a:gs pos="100000">
                <a:srgbClr val="F2F2F2"/>
              </a:gs>
            </a:gsLst>
            <a:lin ang="5400000" scaled="1"/>
          </a:gradFill>
          <a:ln w="3175" cmpd="sng">
            <a:solidFill>
              <a:srgbClr val="BFBFBF"/>
            </a:solidFill>
            <a:round/>
            <a:headEnd/>
            <a:tailEnd/>
          </a:ln>
        </p:spPr>
        <p:txBody>
          <a:bodyPr lIns="110780" tIns="55390" rIns="110780" bIns="55390"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endParaRPr lang="zh-CN" altLang="en-US" b="1" smtClean="0">
              <a:solidFill>
                <a:srgbClr val="FFFFFF"/>
              </a:solidFill>
              <a:latin typeface="Calibri" pitchFamily="34" charset="0"/>
              <a:sym typeface="宋体" pitchFamily="2" charset="-122"/>
            </a:endParaRPr>
          </a:p>
        </p:txBody>
      </p:sp>
      <p:sp>
        <p:nvSpPr>
          <p:cNvPr id="48" name="椭圆​​ 9"/>
          <p:cNvSpPr>
            <a:spLocks noChangeArrowheads="1"/>
          </p:cNvSpPr>
          <p:nvPr/>
        </p:nvSpPr>
        <p:spPr bwMode="auto">
          <a:xfrm>
            <a:off x="3288260" y="4612129"/>
            <a:ext cx="5028906" cy="968426"/>
          </a:xfrm>
          <a:prstGeom prst="ellipse">
            <a:avLst/>
          </a:prstGeom>
          <a:solidFill>
            <a:srgbClr val="FFFFFF"/>
          </a:solidFill>
          <a:ln w="25400" cmpd="sng">
            <a:solidFill>
              <a:srgbClr val="BFBFBF"/>
            </a:solidFill>
            <a:round/>
            <a:headEnd/>
            <a:tailEnd/>
          </a:ln>
        </p:spPr>
        <p:txBody>
          <a:bodyPr lIns="110780" tIns="55390" rIns="110780" bIns="55390"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endParaRPr lang="zh-CN" altLang="en-US" b="1" smtClean="0">
              <a:solidFill>
                <a:srgbClr val="FFFFFF"/>
              </a:solidFill>
              <a:latin typeface="Calibri" pitchFamily="34" charset="0"/>
              <a:sym typeface="宋体" pitchFamily="2" charset="-122"/>
            </a:endParaRPr>
          </a:p>
        </p:txBody>
      </p:sp>
      <p:sp>
        <p:nvSpPr>
          <p:cNvPr id="49" name="TextBox 6"/>
          <p:cNvSpPr>
            <a:spLocks noChangeArrowheads="1"/>
          </p:cNvSpPr>
          <p:nvPr/>
        </p:nvSpPr>
        <p:spPr bwMode="auto">
          <a:xfrm>
            <a:off x="875825" y="3377295"/>
            <a:ext cx="2832510" cy="964826"/>
          </a:xfrm>
          <a:prstGeom prst="roundRect">
            <a:avLst>
              <a:gd name="adj" fmla="val 16667"/>
            </a:avLst>
          </a:prstGeom>
          <a:solidFill>
            <a:srgbClr val="F2F2F2"/>
          </a:solidFill>
          <a:ln w="9525" cmpd="sng">
            <a:solidFill>
              <a:srgbClr val="A5A5A5"/>
            </a:solidFill>
            <a:prstDash val="dash"/>
            <a:round/>
            <a:headEnd/>
            <a:tailEnd/>
          </a:ln>
        </p:spPr>
        <p:txBody>
          <a:bodyPr lIns="110780" tIns="174456" rIns="110780" bIns="87228" anchor="b"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Char char="•"/>
            </a:pPr>
            <a:r>
              <a:rPr lang="zh-CN" altLang="en-US" sz="1900" smtClean="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点击此处输入文字</a:t>
            </a:r>
            <a:endParaRPr lang="en-US" altLang="zh-CN" sz="1900" smtClean="0">
              <a:solidFill>
                <a:srgbClr val="3F3F3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pPr eaLnBrk="1" hangingPunct="1">
              <a:buFont typeface="Arial" pitchFamily="34" charset="0"/>
              <a:buChar char="•"/>
            </a:pPr>
            <a:r>
              <a:rPr lang="zh-CN" altLang="en-US" sz="1900" smtClean="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点击此处输入文字</a:t>
            </a:r>
            <a:endParaRPr lang="en-US" altLang="zh-CN" sz="1900" smtClean="0">
              <a:solidFill>
                <a:srgbClr val="3F3F3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50" name="椭圆​​ 24"/>
          <p:cNvSpPr>
            <a:spLocks noChangeArrowheads="1"/>
          </p:cNvSpPr>
          <p:nvPr/>
        </p:nvSpPr>
        <p:spPr bwMode="auto">
          <a:xfrm>
            <a:off x="1145875" y="3083887"/>
            <a:ext cx="612110" cy="554415"/>
          </a:xfrm>
          <a:prstGeom prst="ellipse">
            <a:avLst/>
          </a:prstGeom>
          <a:gradFill rotWithShape="1">
            <a:gsLst>
              <a:gs pos="0">
                <a:srgbClr val="A5A5A5"/>
              </a:gs>
              <a:gs pos="16699">
                <a:srgbClr val="7F7F7F"/>
              </a:gs>
              <a:gs pos="100000">
                <a:srgbClr val="D8D8D8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10780" tIns="55390" rIns="110780" bIns="55390"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r>
              <a:rPr lang="en-US" altLang="zh-CN" sz="1900" smtClean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1</a:t>
            </a:r>
            <a:endParaRPr lang="zh-CN" altLang="en-US" sz="1900" smtClean="0">
              <a:solidFill>
                <a:srgbClr val="FFFFF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51" name="TextBox 8"/>
          <p:cNvSpPr>
            <a:spLocks noChangeArrowheads="1"/>
          </p:cNvSpPr>
          <p:nvPr/>
        </p:nvSpPr>
        <p:spPr bwMode="auto">
          <a:xfrm>
            <a:off x="7753063" y="3377295"/>
            <a:ext cx="2832510" cy="964826"/>
          </a:xfrm>
          <a:prstGeom prst="roundRect">
            <a:avLst>
              <a:gd name="adj" fmla="val 16667"/>
            </a:avLst>
          </a:prstGeom>
          <a:solidFill>
            <a:srgbClr val="F2F2F2"/>
          </a:solidFill>
          <a:ln w="9525" cmpd="sng">
            <a:solidFill>
              <a:srgbClr val="A5A5A5"/>
            </a:solidFill>
            <a:prstDash val="dash"/>
            <a:round/>
            <a:headEnd/>
            <a:tailEnd/>
          </a:ln>
        </p:spPr>
        <p:txBody>
          <a:bodyPr lIns="110780" tIns="174456" rIns="110780" bIns="87228" anchor="b"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Char char="•"/>
            </a:pPr>
            <a:r>
              <a:rPr lang="zh-CN" altLang="en-US" sz="1900" smtClean="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点击此处输入文字</a:t>
            </a:r>
            <a:endParaRPr lang="en-US" altLang="zh-CN" sz="1900" smtClean="0">
              <a:solidFill>
                <a:srgbClr val="3F3F3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pPr eaLnBrk="1" hangingPunct="1">
              <a:buFont typeface="Arial" pitchFamily="34" charset="0"/>
              <a:buChar char="•"/>
            </a:pPr>
            <a:r>
              <a:rPr lang="zh-CN" altLang="en-US" sz="1900" smtClean="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点击此处输入文字</a:t>
            </a:r>
            <a:endParaRPr lang="en-US" altLang="zh-CN" sz="1900" smtClean="0">
              <a:solidFill>
                <a:srgbClr val="3F3F3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52" name="椭圆​​ 26"/>
          <p:cNvSpPr>
            <a:spLocks noChangeArrowheads="1"/>
          </p:cNvSpPr>
          <p:nvPr/>
        </p:nvSpPr>
        <p:spPr bwMode="auto">
          <a:xfrm>
            <a:off x="7999109" y="3083887"/>
            <a:ext cx="612110" cy="554415"/>
          </a:xfrm>
          <a:prstGeom prst="ellipse">
            <a:avLst/>
          </a:prstGeom>
          <a:gradFill rotWithShape="1">
            <a:gsLst>
              <a:gs pos="0">
                <a:srgbClr val="00B0F0"/>
              </a:gs>
              <a:gs pos="12000">
                <a:srgbClr val="0070C0"/>
              </a:gs>
              <a:gs pos="100000">
                <a:srgbClr val="00B0F0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10780" tIns="55390" rIns="110780" bIns="55390"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r>
              <a:rPr lang="en-US" altLang="zh-CN" sz="1900" smtClean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2</a:t>
            </a:r>
            <a:endParaRPr lang="zh-CN" altLang="en-US" sz="1900" smtClean="0">
              <a:solidFill>
                <a:srgbClr val="FFFFF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53" name="TextBox 28"/>
          <p:cNvSpPr>
            <a:spLocks noChangeArrowheads="1"/>
          </p:cNvSpPr>
          <p:nvPr/>
        </p:nvSpPr>
        <p:spPr bwMode="auto">
          <a:xfrm>
            <a:off x="4346451" y="2830081"/>
            <a:ext cx="916221" cy="16045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10780" tIns="55390" rIns="110780" bIns="553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en-US" altLang="zh-CN" sz="9700" smtClean="0">
                <a:solidFill>
                  <a:srgbClr val="000000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  <a:sym typeface="Arial Unicode MS" pitchFamily="34" charset="-122"/>
              </a:rPr>
              <a:t>1</a:t>
            </a:r>
            <a:endParaRPr lang="zh-CN" altLang="en-US" sz="9700" smtClean="0">
              <a:solidFill>
                <a:srgbClr val="000000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  <a:sym typeface="Arial Unicode MS" pitchFamily="34" charset="-122"/>
            </a:endParaRPr>
          </a:p>
        </p:txBody>
      </p:sp>
      <p:sp>
        <p:nvSpPr>
          <p:cNvPr id="54" name="TextBox 29"/>
          <p:cNvSpPr>
            <a:spLocks noChangeArrowheads="1"/>
          </p:cNvSpPr>
          <p:nvPr/>
        </p:nvSpPr>
        <p:spPr bwMode="auto">
          <a:xfrm>
            <a:off x="6018752" y="3105487"/>
            <a:ext cx="916221" cy="16045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10780" tIns="55390" rIns="110780" bIns="553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en-US" altLang="zh-CN" sz="9700" smtClean="0">
                <a:solidFill>
                  <a:srgbClr val="000000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  <a:sym typeface="Arial Unicode MS" pitchFamily="34" charset="-122"/>
              </a:rPr>
              <a:t>2</a:t>
            </a:r>
            <a:endParaRPr lang="zh-CN" altLang="en-US" sz="9700" smtClean="0">
              <a:solidFill>
                <a:srgbClr val="000000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  <a:sym typeface="Arial Unicode MS" pitchFamily="34" charset="-122"/>
            </a:endParaRPr>
          </a:p>
        </p:txBody>
      </p:sp>
      <p:grpSp>
        <p:nvGrpSpPr>
          <p:cNvPr id="55" name="Group 11"/>
          <p:cNvGrpSpPr>
            <a:grpSpLocks/>
          </p:cNvGrpSpPr>
          <p:nvPr/>
        </p:nvGrpSpPr>
        <p:grpSpPr bwMode="auto">
          <a:xfrm>
            <a:off x="3932376" y="2146062"/>
            <a:ext cx="2254407" cy="3322890"/>
            <a:chOff x="0" y="0"/>
            <a:chExt cx="1788844" cy="2930801"/>
          </a:xfrm>
        </p:grpSpPr>
        <p:sp>
          <p:nvSpPr>
            <p:cNvPr id="56" name="椭圆​​ 11"/>
            <p:cNvSpPr>
              <a:spLocks noChangeArrowheads="1"/>
            </p:cNvSpPr>
            <p:nvPr/>
          </p:nvSpPr>
          <p:spPr bwMode="auto">
            <a:xfrm>
              <a:off x="567469" y="2837451"/>
              <a:ext cx="1221375" cy="93350"/>
            </a:xfrm>
            <a:prstGeom prst="ellipse">
              <a:avLst/>
            </a:prstGeom>
            <a:gradFill rotWithShape="1">
              <a:gsLst>
                <a:gs pos="0">
                  <a:srgbClr val="7F7F7F"/>
                </a:gs>
                <a:gs pos="34999">
                  <a:srgbClr val="7F7F7F"/>
                </a:gs>
                <a:gs pos="100000">
                  <a:srgbClr val="F2F2F2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/>
              </a:pPr>
              <a:endParaRPr lang="zh-CN" altLang="en-US" b="1" kern="0" smtClean="0">
                <a:solidFill>
                  <a:srgbClr val="FFFFFF"/>
                </a:solidFill>
                <a:latin typeface="Calibri" pitchFamily="34" charset="0"/>
                <a:sym typeface="宋体" pitchFamily="2" charset="-122"/>
              </a:endParaRPr>
            </a:p>
          </p:txBody>
        </p:sp>
        <p:grpSp>
          <p:nvGrpSpPr>
            <p:cNvPr id="57" name="Group 13"/>
            <p:cNvGrpSpPr>
              <a:grpSpLocks/>
            </p:cNvGrpSpPr>
            <p:nvPr/>
          </p:nvGrpSpPr>
          <p:grpSpPr bwMode="auto">
            <a:xfrm>
              <a:off x="0" y="0"/>
              <a:ext cx="1761070" cy="2874428"/>
              <a:chOff x="0" y="0"/>
              <a:chExt cx="1761070" cy="2874428"/>
            </a:xfrm>
          </p:grpSpPr>
          <p:sp>
            <p:nvSpPr>
              <p:cNvPr id="58" name="椭圆​​ 2"/>
              <p:cNvSpPr>
                <a:spLocks/>
              </p:cNvSpPr>
              <p:nvPr/>
            </p:nvSpPr>
            <p:spPr bwMode="auto">
              <a:xfrm rot="3835836">
                <a:off x="-618403" y="618403"/>
                <a:ext cx="2874428" cy="1637622"/>
              </a:xfrm>
              <a:custGeom>
                <a:avLst/>
                <a:gdLst>
                  <a:gd name="T0" fmla="*/ 84171 w 3744416"/>
                  <a:gd name="T1" fmla="*/ 639414 h 2134150"/>
                  <a:gd name="T2" fmla="*/ 714046 w 3744416"/>
                  <a:gd name="T3" fmla="*/ 77920 h 2134150"/>
                  <a:gd name="T4" fmla="*/ 329830 w 3744416"/>
                  <a:gd name="T5" fmla="*/ 704482 h 2134150"/>
                  <a:gd name="T6" fmla="*/ 1843407 w 3744416"/>
                  <a:gd name="T7" fmla="*/ 1647896 h 2134150"/>
                  <a:gd name="T8" fmla="*/ 3356984 w 3744416"/>
                  <a:gd name="T9" fmla="*/ 704483 h 2134150"/>
                  <a:gd name="T10" fmla="*/ 2847667 w 3744416"/>
                  <a:gd name="T11" fmla="*/ 0 h 2134150"/>
                  <a:gd name="T12" fmla="*/ 3744416 w 3744416"/>
                  <a:gd name="T13" fmla="*/ 982022 h 2134150"/>
                  <a:gd name="T14" fmla="*/ 1872208 w 3744416"/>
                  <a:gd name="T15" fmla="*/ 2134150 h 2134150"/>
                  <a:gd name="T16" fmla="*/ 0 w 3744416"/>
                  <a:gd name="T17" fmla="*/ 982022 h 2134150"/>
                  <a:gd name="T18" fmla="*/ 84171 w 3744416"/>
                  <a:gd name="T19" fmla="*/ 639414 h 2134150"/>
                  <a:gd name="T20" fmla="*/ 0 w 3744416"/>
                  <a:gd name="T21" fmla="*/ 0 h 2134150"/>
                  <a:gd name="T22" fmla="*/ 3744416 w 3744416"/>
                  <a:gd name="T23" fmla="*/ 2134150 h 21341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3744416" h="2134150">
                    <a:moveTo>
                      <a:pt x="84171" y="639414"/>
                    </a:moveTo>
                    <a:cubicBezTo>
                      <a:pt x="197779" y="414638"/>
                      <a:pt x="420227" y="219371"/>
                      <a:pt x="714046" y="77920"/>
                    </a:cubicBezTo>
                    <a:cubicBezTo>
                      <a:pt x="474787" y="243624"/>
                      <a:pt x="329830" y="463502"/>
                      <a:pt x="329830" y="704482"/>
                    </a:cubicBezTo>
                    <a:cubicBezTo>
                      <a:pt x="329830" y="1225515"/>
                      <a:pt x="1007482" y="1647896"/>
                      <a:pt x="1843407" y="1647896"/>
                    </a:cubicBezTo>
                    <a:cubicBezTo>
                      <a:pt x="2679332" y="1647897"/>
                      <a:pt x="3356984" y="1225515"/>
                      <a:pt x="3356984" y="704483"/>
                    </a:cubicBezTo>
                    <a:cubicBezTo>
                      <a:pt x="3356984" y="423811"/>
                      <a:pt x="3160343" y="171766"/>
                      <a:pt x="2847667" y="0"/>
                    </a:cubicBezTo>
                    <a:cubicBezTo>
                      <a:pt x="3385726" y="201094"/>
                      <a:pt x="3744416" y="565780"/>
                      <a:pt x="3744416" y="982022"/>
                    </a:cubicBezTo>
                    <a:cubicBezTo>
                      <a:pt x="3744416" y="1618325"/>
                      <a:pt x="2906200" y="2134150"/>
                      <a:pt x="1872208" y="2134150"/>
                    </a:cubicBezTo>
                    <a:cubicBezTo>
                      <a:pt x="838216" y="2134150"/>
                      <a:pt x="0" y="1618325"/>
                      <a:pt x="0" y="982022"/>
                    </a:cubicBezTo>
                    <a:cubicBezTo>
                      <a:pt x="0" y="862715"/>
                      <a:pt x="29468" y="747644"/>
                      <a:pt x="84171" y="639414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7F7F7F"/>
                  </a:gs>
                  <a:gs pos="16699">
                    <a:srgbClr val="595959"/>
                  </a:gs>
                  <a:gs pos="100000">
                    <a:srgbClr val="D8D8D8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buFont typeface="Arial" pitchFamily="34" charset="0"/>
                  <a:buNone/>
                  <a:defRPr/>
                </a:pPr>
                <a:endParaRPr lang="zh-CN" altLang="en-US" kern="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9" name="流程图: 摘录 16"/>
              <p:cNvSpPr>
                <a:spLocks noChangeArrowheads="1"/>
              </p:cNvSpPr>
              <p:nvPr/>
            </p:nvSpPr>
            <p:spPr bwMode="auto">
              <a:xfrm rot="19330532" flipH="1" flipV="1">
                <a:off x="861755" y="194682"/>
                <a:ext cx="327811" cy="160327"/>
              </a:xfrm>
              <a:prstGeom prst="flowChartExtract">
                <a:avLst/>
              </a:prstGeom>
              <a:gradFill rotWithShape="1">
                <a:gsLst>
                  <a:gs pos="0">
                    <a:srgbClr val="A5A5A5"/>
                  </a:gs>
                  <a:gs pos="16699">
                    <a:srgbClr val="7F7F7F"/>
                  </a:gs>
                  <a:gs pos="100000">
                    <a:srgbClr val="D8D8D8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9pPr>
              </a:lstStyle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buFont typeface="Arial" pitchFamily="34" charset="0"/>
                  <a:buNone/>
                  <a:defRPr/>
                </a:pPr>
                <a:endParaRPr lang="zh-CN" altLang="en-US" sz="1900" b="1" kern="0" smtClean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endParaRPr>
              </a:p>
            </p:txBody>
          </p:sp>
          <p:sp>
            <p:nvSpPr>
              <p:cNvPr id="60" name="新月形 17"/>
              <p:cNvSpPr>
                <a:spLocks noChangeArrowheads="1"/>
              </p:cNvSpPr>
              <p:nvPr/>
            </p:nvSpPr>
            <p:spPr bwMode="auto">
              <a:xfrm rot="17489874">
                <a:off x="671065" y="1647375"/>
                <a:ext cx="646005" cy="1533992"/>
              </a:xfrm>
              <a:prstGeom prst="moon">
                <a:avLst>
                  <a:gd name="adj" fmla="val 43278"/>
                </a:avLst>
              </a:prstGeom>
              <a:gradFill rotWithShape="1">
                <a:gsLst>
                  <a:gs pos="0">
                    <a:srgbClr val="FEFEFE"/>
                  </a:gs>
                  <a:gs pos="34999">
                    <a:srgbClr val="F4F4F4"/>
                  </a:gs>
                  <a:gs pos="68999">
                    <a:srgbClr val="FFFFFF"/>
                  </a:gs>
                  <a:gs pos="100000">
                    <a:srgbClr val="FFFFFF"/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9pPr>
              </a:lstStyle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buFont typeface="Arial" pitchFamily="34" charset="0"/>
                  <a:buNone/>
                  <a:defRPr/>
                </a:pPr>
                <a:endParaRPr lang="zh-CN" altLang="en-US" b="1" kern="0" smtClean="0">
                  <a:solidFill>
                    <a:srgbClr val="FFFFFF"/>
                  </a:solidFill>
                  <a:latin typeface="Calibri" pitchFamily="34" charset="0"/>
                  <a:sym typeface="宋体" pitchFamily="2" charset="-122"/>
                </a:endParaRPr>
              </a:p>
            </p:txBody>
          </p:sp>
        </p:grpSp>
      </p:grpSp>
      <p:grpSp>
        <p:nvGrpSpPr>
          <p:cNvPr id="61" name="Group 17"/>
          <p:cNvGrpSpPr>
            <a:grpSpLocks/>
          </p:cNvGrpSpPr>
          <p:nvPr/>
        </p:nvGrpSpPr>
        <p:grpSpPr bwMode="auto">
          <a:xfrm>
            <a:off x="5412643" y="2479070"/>
            <a:ext cx="2286412" cy="2628071"/>
            <a:chOff x="0" y="0"/>
            <a:chExt cx="1814681" cy="2317917"/>
          </a:xfrm>
        </p:grpSpPr>
        <p:sp>
          <p:nvSpPr>
            <p:cNvPr id="62" name="椭圆​​ 10"/>
            <p:cNvSpPr>
              <a:spLocks noChangeArrowheads="1"/>
            </p:cNvSpPr>
            <p:nvPr/>
          </p:nvSpPr>
          <p:spPr bwMode="auto">
            <a:xfrm>
              <a:off x="374988" y="2207881"/>
              <a:ext cx="1439693" cy="110036"/>
            </a:xfrm>
            <a:prstGeom prst="ellipse">
              <a:avLst/>
            </a:prstGeom>
            <a:gradFill rotWithShape="1">
              <a:gsLst>
                <a:gs pos="0">
                  <a:srgbClr val="7F7F7F"/>
                </a:gs>
                <a:gs pos="34999">
                  <a:srgbClr val="7F7F7F"/>
                </a:gs>
                <a:gs pos="100000">
                  <a:srgbClr val="F2F2F2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/>
              </a:pPr>
              <a:endParaRPr lang="zh-CN" altLang="en-US" b="1" kern="0" smtClean="0">
                <a:solidFill>
                  <a:srgbClr val="FFFFFF"/>
                </a:solidFill>
                <a:latin typeface="Calibri" pitchFamily="34" charset="0"/>
                <a:sym typeface="宋体" pitchFamily="2" charset="-122"/>
              </a:endParaRPr>
            </a:p>
          </p:txBody>
        </p:sp>
        <p:grpSp>
          <p:nvGrpSpPr>
            <p:cNvPr id="63" name="Group 19"/>
            <p:cNvGrpSpPr>
              <a:grpSpLocks/>
            </p:cNvGrpSpPr>
            <p:nvPr/>
          </p:nvGrpSpPr>
          <p:grpSpPr bwMode="auto">
            <a:xfrm>
              <a:off x="0" y="0"/>
              <a:ext cx="1643348" cy="2296107"/>
              <a:chOff x="0" y="0"/>
              <a:chExt cx="1643348" cy="2296107"/>
            </a:xfrm>
          </p:grpSpPr>
          <p:sp>
            <p:nvSpPr>
              <p:cNvPr id="64" name="流程图: 摘录 21"/>
              <p:cNvSpPr>
                <a:spLocks noChangeArrowheads="1"/>
              </p:cNvSpPr>
              <p:nvPr/>
            </p:nvSpPr>
            <p:spPr bwMode="auto">
              <a:xfrm rot="8127063" flipH="1" flipV="1">
                <a:off x="551122" y="2032713"/>
                <a:ext cx="327811" cy="160327"/>
              </a:xfrm>
              <a:prstGeom prst="flowChartExtract">
                <a:avLst/>
              </a:prstGeom>
              <a:gradFill rotWithShape="1">
                <a:gsLst>
                  <a:gs pos="0">
                    <a:srgbClr val="00B0F0"/>
                  </a:gs>
                  <a:gs pos="12000">
                    <a:srgbClr val="0070C0"/>
                  </a:gs>
                  <a:gs pos="100000">
                    <a:srgbClr val="00B0F0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9pPr>
              </a:lstStyle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buFont typeface="Arial" pitchFamily="34" charset="0"/>
                  <a:buNone/>
                  <a:defRPr/>
                </a:pPr>
                <a:endParaRPr lang="zh-CN" altLang="en-US" sz="1900" b="1" kern="0" smtClean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endParaRPr>
              </a:p>
            </p:txBody>
          </p:sp>
          <p:grpSp>
            <p:nvGrpSpPr>
              <p:cNvPr id="65" name="Group 21"/>
              <p:cNvGrpSpPr>
                <a:grpSpLocks/>
              </p:cNvGrpSpPr>
              <p:nvPr/>
            </p:nvGrpSpPr>
            <p:grpSpPr bwMode="auto">
              <a:xfrm>
                <a:off x="0" y="0"/>
                <a:ext cx="1643348" cy="2296107"/>
                <a:chOff x="0" y="0"/>
                <a:chExt cx="1822450" cy="2546350"/>
              </a:xfrm>
            </p:grpSpPr>
            <p:sp>
              <p:nvSpPr>
                <p:cNvPr id="66" name="椭圆​​ 4"/>
                <p:cNvSpPr>
                  <a:spLocks/>
                </p:cNvSpPr>
                <p:nvPr/>
              </p:nvSpPr>
              <p:spPr bwMode="auto">
                <a:xfrm rot="14453685">
                  <a:off x="-361950" y="361950"/>
                  <a:ext cx="2546350" cy="1822450"/>
                </a:xfrm>
                <a:custGeom>
                  <a:avLst/>
                  <a:gdLst>
                    <a:gd name="T0" fmla="*/ 3254639 w 3329483"/>
                    <a:gd name="T1" fmla="*/ 1329098 h 2048912"/>
                    <a:gd name="T2" fmla="*/ 1664742 w 3329483"/>
                    <a:gd name="T3" fmla="*/ 2048912 h 2048912"/>
                    <a:gd name="T4" fmla="*/ 0 w 3329483"/>
                    <a:gd name="T5" fmla="*/ 1024456 h 2048912"/>
                    <a:gd name="T6" fmla="*/ 669301 w 3329483"/>
                    <a:gd name="T7" fmla="*/ 204720 h 2048912"/>
                    <a:gd name="T8" fmla="*/ 198259 w 3329483"/>
                    <a:gd name="T9" fmla="*/ 841427 h 2048912"/>
                    <a:gd name="T10" fmla="*/ 1544110 w 3329483"/>
                    <a:gd name="T11" fmla="*/ 1680297 h 2048912"/>
                    <a:gd name="T12" fmla="*/ 2889961 w 3329483"/>
                    <a:gd name="T13" fmla="*/ 841427 h 2048912"/>
                    <a:gd name="T14" fmla="*/ 1563167 w 3329483"/>
                    <a:gd name="T15" fmla="*/ 3156 h 2048912"/>
                    <a:gd name="T16" fmla="*/ 1664742 w 3329483"/>
                    <a:gd name="T17" fmla="*/ 0 h 2048912"/>
                    <a:gd name="T18" fmla="*/ 3329483 w 3329483"/>
                    <a:gd name="T19" fmla="*/ 1024456 h 2048912"/>
                    <a:gd name="T20" fmla="*/ 3254639 w 3329483"/>
                    <a:gd name="T21" fmla="*/ 1329098 h 2048912"/>
                    <a:gd name="T22" fmla="*/ 0 w 3329483"/>
                    <a:gd name="T23" fmla="*/ 0 h 2048912"/>
                    <a:gd name="T24" fmla="*/ 3329483 w 3329483"/>
                    <a:gd name="T25" fmla="*/ 2048912 h 20489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T22" t="T23" r="T24" b="T25"/>
                  <a:pathLst>
                    <a:path w="3329483" h="2048912">
                      <a:moveTo>
                        <a:pt x="3254639" y="1329098"/>
                      </a:moveTo>
                      <a:cubicBezTo>
                        <a:pt x="3043864" y="1746122"/>
                        <a:pt x="2411763" y="2048912"/>
                        <a:pt x="1664742" y="2048912"/>
                      </a:cubicBezTo>
                      <a:cubicBezTo>
                        <a:pt x="745331" y="2048912"/>
                        <a:pt x="0" y="1590247"/>
                        <a:pt x="0" y="1024456"/>
                      </a:cubicBezTo>
                      <a:cubicBezTo>
                        <a:pt x="0" y="688506"/>
                        <a:pt x="262776" y="390325"/>
                        <a:pt x="669301" y="204720"/>
                      </a:cubicBezTo>
                      <a:cubicBezTo>
                        <a:pt x="380839" y="357953"/>
                        <a:pt x="198258" y="586400"/>
                        <a:pt x="198259" y="841427"/>
                      </a:cubicBezTo>
                      <a:cubicBezTo>
                        <a:pt x="198258" y="1304722"/>
                        <a:pt x="800816" y="1680297"/>
                        <a:pt x="1544110" y="1680297"/>
                      </a:cubicBezTo>
                      <a:cubicBezTo>
                        <a:pt x="2287403" y="1680297"/>
                        <a:pt x="2889961" y="1304722"/>
                        <a:pt x="2889961" y="841427"/>
                      </a:cubicBezTo>
                      <a:cubicBezTo>
                        <a:pt x="2889961" y="382098"/>
                        <a:pt x="2297677" y="8995"/>
                        <a:pt x="1563167" y="3156"/>
                      </a:cubicBezTo>
                      <a:cubicBezTo>
                        <a:pt x="1596734" y="632"/>
                        <a:pt x="1630618" y="0"/>
                        <a:pt x="1664742" y="0"/>
                      </a:cubicBezTo>
                      <a:cubicBezTo>
                        <a:pt x="2584153" y="0"/>
                        <a:pt x="3329483" y="458665"/>
                        <a:pt x="3329483" y="1024456"/>
                      </a:cubicBezTo>
                      <a:cubicBezTo>
                        <a:pt x="3329483" y="1130542"/>
                        <a:pt x="3303280" y="1232862"/>
                        <a:pt x="3254639" y="1329098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00B0F0"/>
                    </a:gs>
                    <a:gs pos="16699">
                      <a:srgbClr val="0070C0"/>
                    </a:gs>
                    <a:gs pos="100000">
                      <a:srgbClr val="00B050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buFont typeface="Arial" pitchFamily="34" charset="0"/>
                    <a:buNone/>
                    <a:defRPr/>
                  </a:pPr>
                  <a:endParaRPr lang="zh-CN" altLang="en-US" kern="0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67" name="新月形 24"/>
                <p:cNvSpPr>
                  <a:spLocks noChangeArrowheads="1"/>
                </p:cNvSpPr>
                <p:nvPr/>
              </p:nvSpPr>
              <p:spPr bwMode="auto">
                <a:xfrm rot="6728137">
                  <a:off x="553806" y="-421574"/>
                  <a:ext cx="716410" cy="1775797"/>
                </a:xfrm>
                <a:prstGeom prst="moon">
                  <a:avLst>
                    <a:gd name="adj" fmla="val 27472"/>
                  </a:avLst>
                </a:prstGeom>
                <a:gradFill rotWithShape="1">
                  <a:gsLst>
                    <a:gs pos="0">
                      <a:srgbClr val="FEFEFE"/>
                    </a:gs>
                    <a:gs pos="34999">
                      <a:srgbClr val="F4F4F4"/>
                    </a:gs>
                    <a:gs pos="68999">
                      <a:srgbClr val="FFFFFF"/>
                    </a:gs>
                    <a:gs pos="100000">
                      <a:srgbClr val="FFFFFF"/>
                    </a:gs>
                  </a:gsLst>
                  <a:lin ang="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  <a:ea typeface="宋体" pitchFamily="2" charset="-12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  <a:ea typeface="宋体" pitchFamily="2" charset="-12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  <a:ea typeface="宋体" pitchFamily="2" charset="-12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  <a:ea typeface="宋体" pitchFamily="2" charset="-12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  <a:ea typeface="宋体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itchFamily="34" charset="0"/>
                    <a:defRPr>
                      <a:solidFill>
                        <a:schemeClr val="tx1"/>
                      </a:solidFill>
                      <a:latin typeface="Arial" pitchFamily="34" charset="0"/>
                      <a:ea typeface="宋体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itchFamily="34" charset="0"/>
                    <a:defRPr>
                      <a:solidFill>
                        <a:schemeClr val="tx1"/>
                      </a:solidFill>
                      <a:latin typeface="Arial" pitchFamily="34" charset="0"/>
                      <a:ea typeface="宋体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itchFamily="34" charset="0"/>
                    <a:defRPr>
                      <a:solidFill>
                        <a:schemeClr val="tx1"/>
                      </a:solidFill>
                      <a:latin typeface="Arial" pitchFamily="34" charset="0"/>
                      <a:ea typeface="宋体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itchFamily="34" charset="0"/>
                    <a:defRPr>
                      <a:solidFill>
                        <a:schemeClr val="tx1"/>
                      </a:solidFill>
                      <a:latin typeface="Arial" pitchFamily="34" charset="0"/>
                      <a:ea typeface="宋体" pitchFamily="2" charset="-122"/>
                    </a:defRPr>
                  </a:lvl9pPr>
                </a:lstStyle>
                <a:p>
                  <a:pPr algn="ctr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buFont typeface="Arial" pitchFamily="34" charset="0"/>
                    <a:buNone/>
                    <a:defRPr/>
                  </a:pPr>
                  <a:endParaRPr lang="zh-CN" altLang="en-US" b="1" kern="0" smtClean="0">
                    <a:solidFill>
                      <a:srgbClr val="FFFFFF"/>
                    </a:solidFill>
                    <a:latin typeface="Calibri" pitchFamily="34" charset="0"/>
                    <a:sym typeface="宋体" pitchFamily="2" charset="-122"/>
                  </a:endParaRP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10022253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1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1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3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8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4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9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00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5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500"/>
                            </p:stCondLst>
                            <p:childTnLst>
                              <p:par>
                                <p:cTn id="47" presetID="26" presetClass="emph" presetSubtype="0" repeatCount="2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>
                                      <p:cBhvr>
                                        <p:cTn id="48" dur="250" tmFilter="0, 0; .2, .5; .8, .5; 1, 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9" dur="125" autoRev="1" fill="hold"/>
                                        <p:tgtEl>
                                          <p:spTgt spid="5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000"/>
                            </p:stCondLst>
                            <p:childTnLst>
                              <p:par>
                                <p:cTn id="5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500"/>
                            </p:stCondLst>
                            <p:childTnLst>
                              <p:par>
                                <p:cTn id="5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000"/>
                            </p:stCondLst>
                            <p:childTnLst>
                              <p:par>
                                <p:cTn id="59" presetID="26" presetClass="emph" presetSubtype="0" repeatCount="2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>
                                      <p:cBhvr>
                                        <p:cTn id="60" dur="250" tmFilter="0, 0; .2, .5; .8, .5; 1, 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1" dur="125" autoRev="1" fill="hold"/>
                                        <p:tgtEl>
                                          <p:spTgt spid="5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500"/>
                            </p:stCondLst>
                            <p:childTnLst>
                              <p:par>
                                <p:cTn id="6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5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 bldLvl="0" animBg="1" autoUpdateAnimBg="0"/>
      <p:bldP spid="47" grpId="0" bldLvl="0" animBg="1" autoUpdateAnimBg="0"/>
      <p:bldP spid="48" grpId="0" bldLvl="0" animBg="1" autoUpdateAnimBg="0"/>
      <p:bldP spid="49" grpId="0" bldLvl="0" animBg="1" autoUpdateAnimBg="0"/>
      <p:bldP spid="50" grpId="0" bldLvl="0" animBg="1" autoUpdateAnimBg="0"/>
      <p:bldP spid="50" grpId="1" bldLvl="0" animBg="1" autoUpdateAnimBg="0"/>
      <p:bldP spid="51" grpId="0" bldLvl="0" animBg="1" autoUpdateAnimBg="0"/>
      <p:bldP spid="52" grpId="0" bldLvl="0" animBg="1" autoUpdateAnimBg="0"/>
      <p:bldP spid="52" grpId="1" bldLvl="0" animBg="1" autoUpdateAnimBg="0"/>
      <p:bldP spid="53" grpId="0" bldLvl="0" autoUpdateAnimBg="0"/>
      <p:bldP spid="54" grpId="0" bldLvl="0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37429" y="5046195"/>
            <a:ext cx="10030654" cy="33568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2000" dirty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20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880244"/>
            <a:ext cx="11522075" cy="2800257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5214" tIns="57607" rIns="115214" bIns="57607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590107" y="3006736"/>
            <a:ext cx="5170931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5761037" y="3006736"/>
            <a:ext cx="5170932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6841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3735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68" y="215659"/>
            <a:ext cx="9717199" cy="337890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7179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23074</TotalTime>
  <Words>272</Words>
  <Application>Microsoft Office PowerPoint</Application>
  <PresentationFormat>自定义</PresentationFormat>
  <Paragraphs>25</Paragraphs>
  <Slides>2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</vt:i4>
      </vt:variant>
    </vt:vector>
  </HeadingPairs>
  <TitlesOfParts>
    <vt:vector size="4" baseType="lpstr">
      <vt:lpstr>第一PPT模板网：www.1ppt.com</vt:lpstr>
      <vt:lpstr>第一PPT：www.1ppt.com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http://www.1ppt.com</dc:description>
  <cp:lastModifiedBy>Windows User</cp:lastModifiedBy>
  <cp:revision>1366</cp:revision>
  <dcterms:created xsi:type="dcterms:W3CDTF">2009-02-11T05:37:22Z</dcterms:created>
  <dcterms:modified xsi:type="dcterms:W3CDTF">2019-08-29T12:43:49Z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