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4420228" y="2146087"/>
            <a:ext cx="2794099" cy="1361918"/>
            <a:chOff x="1065" y="597"/>
            <a:chExt cx="684" cy="520"/>
          </a:xfrm>
        </p:grpSpPr>
        <p:sp>
          <p:nvSpPr>
            <p:cNvPr id="19" name="Freeform 4"/>
            <p:cNvSpPr>
              <a:spLocks/>
            </p:cNvSpPr>
            <p:nvPr/>
          </p:nvSpPr>
          <p:spPr bwMode="auto">
            <a:xfrm>
              <a:off x="1552" y="597"/>
              <a:ext cx="197" cy="515"/>
            </a:xfrm>
            <a:custGeom>
              <a:avLst/>
              <a:gdLst>
                <a:gd name="T0" fmla="*/ 0 w 197"/>
                <a:gd name="T1" fmla="*/ 514 h 515"/>
                <a:gd name="T2" fmla="*/ 59 w 197"/>
                <a:gd name="T3" fmla="*/ 226 h 515"/>
                <a:gd name="T4" fmla="*/ 104 w 197"/>
                <a:gd name="T5" fmla="*/ 257 h 515"/>
                <a:gd name="T6" fmla="*/ 196 w 197"/>
                <a:gd name="T7" fmla="*/ 0 h 515"/>
                <a:gd name="T8" fmla="*/ 125 w 197"/>
                <a:gd name="T9" fmla="*/ 321 h 515"/>
                <a:gd name="T10" fmla="*/ 79 w 197"/>
                <a:gd name="T11" fmla="*/ 280 h 515"/>
                <a:gd name="T12" fmla="*/ 0 w 197"/>
                <a:gd name="T13" fmla="*/ 514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515">
                  <a:moveTo>
                    <a:pt x="0" y="514"/>
                  </a:moveTo>
                  <a:lnTo>
                    <a:pt x="59" y="226"/>
                  </a:lnTo>
                  <a:lnTo>
                    <a:pt x="104" y="257"/>
                  </a:lnTo>
                  <a:lnTo>
                    <a:pt x="196" y="0"/>
                  </a:lnTo>
                  <a:lnTo>
                    <a:pt x="125" y="321"/>
                  </a:lnTo>
                  <a:lnTo>
                    <a:pt x="79" y="280"/>
                  </a:lnTo>
                  <a:lnTo>
                    <a:pt x="0" y="514"/>
                  </a:lnTo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152144">
                <a:defRPr/>
              </a:pPr>
              <a:endParaRPr lang="en-US" sz="1500" b="1" kern="0">
                <a:solidFill>
                  <a:srgbClr val="7D7D7D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065" y="603"/>
              <a:ext cx="307" cy="514"/>
            </a:xfrm>
            <a:custGeom>
              <a:avLst/>
              <a:gdLst>
                <a:gd name="T0" fmla="*/ 306 w 307"/>
                <a:gd name="T1" fmla="*/ 513 h 514"/>
                <a:gd name="T2" fmla="*/ 216 w 307"/>
                <a:gd name="T3" fmla="*/ 242 h 514"/>
                <a:gd name="T4" fmla="*/ 194 w 307"/>
                <a:gd name="T5" fmla="*/ 303 h 514"/>
                <a:gd name="T6" fmla="*/ 119 w 307"/>
                <a:gd name="T7" fmla="*/ 138 h 514"/>
                <a:gd name="T8" fmla="*/ 101 w 307"/>
                <a:gd name="T9" fmla="*/ 199 h 514"/>
                <a:gd name="T10" fmla="*/ 0 w 307"/>
                <a:gd name="T11" fmla="*/ 0 h 514"/>
                <a:gd name="T12" fmla="*/ 101 w 307"/>
                <a:gd name="T13" fmla="*/ 268 h 514"/>
                <a:gd name="T14" fmla="*/ 119 w 307"/>
                <a:gd name="T15" fmla="*/ 188 h 514"/>
                <a:gd name="T16" fmla="*/ 190 w 307"/>
                <a:gd name="T17" fmla="*/ 365 h 514"/>
                <a:gd name="T18" fmla="*/ 213 w 307"/>
                <a:gd name="T19" fmla="*/ 299 h 514"/>
                <a:gd name="T20" fmla="*/ 306 w 307"/>
                <a:gd name="T21" fmla="*/ 51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7" h="514">
                  <a:moveTo>
                    <a:pt x="306" y="513"/>
                  </a:moveTo>
                  <a:lnTo>
                    <a:pt x="216" y="242"/>
                  </a:lnTo>
                  <a:lnTo>
                    <a:pt x="194" y="303"/>
                  </a:lnTo>
                  <a:lnTo>
                    <a:pt x="119" y="138"/>
                  </a:lnTo>
                  <a:lnTo>
                    <a:pt x="101" y="199"/>
                  </a:lnTo>
                  <a:lnTo>
                    <a:pt x="0" y="0"/>
                  </a:lnTo>
                  <a:lnTo>
                    <a:pt x="101" y="268"/>
                  </a:lnTo>
                  <a:lnTo>
                    <a:pt x="119" y="188"/>
                  </a:lnTo>
                  <a:lnTo>
                    <a:pt x="190" y="365"/>
                  </a:lnTo>
                  <a:lnTo>
                    <a:pt x="213" y="299"/>
                  </a:lnTo>
                  <a:lnTo>
                    <a:pt x="306" y="513"/>
                  </a:lnTo>
                </a:path>
              </a:pathLst>
            </a:cu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 defTabSz="1152144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1500" b="1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21" name="Group 6"/>
          <p:cNvGrpSpPr>
            <a:grpSpLocks/>
          </p:cNvGrpSpPr>
          <p:nvPr/>
        </p:nvGrpSpPr>
        <p:grpSpPr bwMode="auto">
          <a:xfrm>
            <a:off x="4420228" y="4961591"/>
            <a:ext cx="2794099" cy="1516444"/>
            <a:chOff x="1065" y="1672"/>
            <a:chExt cx="684" cy="579"/>
          </a:xfrm>
        </p:grpSpPr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583" y="1672"/>
              <a:ext cx="166" cy="579"/>
            </a:xfrm>
            <a:custGeom>
              <a:avLst/>
              <a:gdLst>
                <a:gd name="T0" fmla="*/ 165 w 166"/>
                <a:gd name="T1" fmla="*/ 578 h 579"/>
                <a:gd name="T2" fmla="*/ 146 w 166"/>
                <a:gd name="T3" fmla="*/ 290 h 579"/>
                <a:gd name="T4" fmla="*/ 111 w 166"/>
                <a:gd name="T5" fmla="*/ 346 h 579"/>
                <a:gd name="T6" fmla="*/ 80 w 166"/>
                <a:gd name="T7" fmla="*/ 165 h 579"/>
                <a:gd name="T8" fmla="*/ 48 w 166"/>
                <a:gd name="T9" fmla="*/ 219 h 579"/>
                <a:gd name="T10" fmla="*/ 0 w 166"/>
                <a:gd name="T11" fmla="*/ 0 h 579"/>
                <a:gd name="T12" fmla="*/ 30 w 166"/>
                <a:gd name="T13" fmla="*/ 285 h 579"/>
                <a:gd name="T14" fmla="*/ 67 w 166"/>
                <a:gd name="T15" fmla="*/ 212 h 579"/>
                <a:gd name="T16" fmla="*/ 91 w 166"/>
                <a:gd name="T17" fmla="*/ 402 h 579"/>
                <a:gd name="T18" fmla="*/ 129 w 166"/>
                <a:gd name="T19" fmla="*/ 346 h 579"/>
                <a:gd name="T20" fmla="*/ 165 w 166"/>
                <a:gd name="T21" fmla="*/ 57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579">
                  <a:moveTo>
                    <a:pt x="165" y="578"/>
                  </a:moveTo>
                  <a:lnTo>
                    <a:pt x="146" y="290"/>
                  </a:lnTo>
                  <a:lnTo>
                    <a:pt x="111" y="346"/>
                  </a:lnTo>
                  <a:lnTo>
                    <a:pt x="80" y="165"/>
                  </a:lnTo>
                  <a:lnTo>
                    <a:pt x="48" y="219"/>
                  </a:lnTo>
                  <a:lnTo>
                    <a:pt x="0" y="0"/>
                  </a:lnTo>
                  <a:lnTo>
                    <a:pt x="30" y="285"/>
                  </a:lnTo>
                  <a:lnTo>
                    <a:pt x="67" y="212"/>
                  </a:lnTo>
                  <a:lnTo>
                    <a:pt x="91" y="402"/>
                  </a:lnTo>
                  <a:lnTo>
                    <a:pt x="129" y="346"/>
                  </a:lnTo>
                  <a:lnTo>
                    <a:pt x="165" y="578"/>
                  </a:lnTo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152144">
                <a:defRPr/>
              </a:pPr>
              <a:endParaRPr lang="en-US" sz="1500" b="1" kern="0">
                <a:solidFill>
                  <a:srgbClr val="7D7D7D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065" y="1696"/>
              <a:ext cx="196" cy="515"/>
            </a:xfrm>
            <a:custGeom>
              <a:avLst/>
              <a:gdLst>
                <a:gd name="T0" fmla="*/ 0 w 196"/>
                <a:gd name="T1" fmla="*/ 514 h 515"/>
                <a:gd name="T2" fmla="*/ 58 w 196"/>
                <a:gd name="T3" fmla="*/ 226 h 515"/>
                <a:gd name="T4" fmla="*/ 103 w 196"/>
                <a:gd name="T5" fmla="*/ 256 h 515"/>
                <a:gd name="T6" fmla="*/ 195 w 196"/>
                <a:gd name="T7" fmla="*/ 0 h 515"/>
                <a:gd name="T8" fmla="*/ 124 w 196"/>
                <a:gd name="T9" fmla="*/ 320 h 515"/>
                <a:gd name="T10" fmla="*/ 78 w 196"/>
                <a:gd name="T11" fmla="*/ 279 h 515"/>
                <a:gd name="T12" fmla="*/ 0 w 196"/>
                <a:gd name="T13" fmla="*/ 514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515">
                  <a:moveTo>
                    <a:pt x="0" y="514"/>
                  </a:moveTo>
                  <a:lnTo>
                    <a:pt x="58" y="226"/>
                  </a:lnTo>
                  <a:lnTo>
                    <a:pt x="103" y="256"/>
                  </a:lnTo>
                  <a:lnTo>
                    <a:pt x="195" y="0"/>
                  </a:lnTo>
                  <a:lnTo>
                    <a:pt x="124" y="320"/>
                  </a:lnTo>
                  <a:lnTo>
                    <a:pt x="78" y="279"/>
                  </a:lnTo>
                  <a:lnTo>
                    <a:pt x="0" y="514"/>
                  </a:lnTo>
                </a:path>
              </a:pathLst>
            </a:cu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 defTabSz="1152144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1500" b="1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sp>
        <p:nvSpPr>
          <p:cNvPr id="24" name="Freeform 10"/>
          <p:cNvSpPr>
            <a:spLocks/>
          </p:cNvSpPr>
          <p:nvPr/>
        </p:nvSpPr>
        <p:spPr bwMode="auto">
          <a:xfrm>
            <a:off x="2198022" y="3143956"/>
            <a:ext cx="3860270" cy="2189545"/>
          </a:xfrm>
          <a:custGeom>
            <a:avLst/>
            <a:gdLst>
              <a:gd name="T0" fmla="*/ 490 w 945"/>
              <a:gd name="T1" fmla="*/ 0 h 836"/>
              <a:gd name="T2" fmla="*/ 490 w 945"/>
              <a:gd name="T3" fmla="*/ 75 h 836"/>
              <a:gd name="T4" fmla="*/ 0 w 945"/>
              <a:gd name="T5" fmla="*/ 75 h 836"/>
              <a:gd name="T6" fmla="*/ 0 w 945"/>
              <a:gd name="T7" fmla="*/ 760 h 836"/>
              <a:gd name="T8" fmla="*/ 490 w 945"/>
              <a:gd name="T9" fmla="*/ 760 h 836"/>
              <a:gd name="T10" fmla="*/ 490 w 945"/>
              <a:gd name="T11" fmla="*/ 835 h 836"/>
              <a:gd name="T12" fmla="*/ 944 w 945"/>
              <a:gd name="T13" fmla="*/ 418 h 836"/>
              <a:gd name="T14" fmla="*/ 490 w 945"/>
              <a:gd name="T15" fmla="*/ 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5" h="836">
                <a:moveTo>
                  <a:pt x="490" y="0"/>
                </a:moveTo>
                <a:lnTo>
                  <a:pt x="490" y="75"/>
                </a:lnTo>
                <a:lnTo>
                  <a:pt x="0" y="75"/>
                </a:lnTo>
                <a:lnTo>
                  <a:pt x="0" y="760"/>
                </a:lnTo>
                <a:lnTo>
                  <a:pt x="490" y="760"/>
                </a:lnTo>
                <a:lnTo>
                  <a:pt x="490" y="835"/>
                </a:lnTo>
                <a:lnTo>
                  <a:pt x="944" y="418"/>
                </a:lnTo>
                <a:lnTo>
                  <a:pt x="490" y="0"/>
                </a:lnTo>
              </a:path>
            </a:pathLst>
          </a:custGeom>
          <a:gradFill>
            <a:gsLst>
              <a:gs pos="33000">
                <a:srgbClr val="2676FF">
                  <a:lumMod val="60000"/>
                  <a:lumOff val="40000"/>
                </a:srgbClr>
              </a:gs>
              <a:gs pos="100000">
                <a:srgbClr val="2676FF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57607" rIns="0" bIns="57607" anchor="ctr"/>
          <a:lstStyle/>
          <a:p>
            <a:pPr algn="ctr" defTabSz="1152144">
              <a:lnSpc>
                <a:spcPct val="120000"/>
              </a:lnSpc>
              <a:spcBef>
                <a:spcPts val="756"/>
              </a:spcBef>
              <a:spcAft>
                <a:spcPts val="756"/>
              </a:spcAft>
              <a:defRPr/>
            </a:pPr>
            <a:r>
              <a:rPr lang="zh-CN" altLang="zh-CN" sz="1500" b="1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6054204" y="3143956"/>
            <a:ext cx="3860270" cy="2189545"/>
          </a:xfrm>
          <a:custGeom>
            <a:avLst/>
            <a:gdLst>
              <a:gd name="T0" fmla="*/ 454 w 945"/>
              <a:gd name="T1" fmla="*/ 0 h 836"/>
              <a:gd name="T2" fmla="*/ 454 w 945"/>
              <a:gd name="T3" fmla="*/ 75 h 836"/>
              <a:gd name="T4" fmla="*/ 944 w 945"/>
              <a:gd name="T5" fmla="*/ 75 h 836"/>
              <a:gd name="T6" fmla="*/ 944 w 945"/>
              <a:gd name="T7" fmla="*/ 760 h 836"/>
              <a:gd name="T8" fmla="*/ 454 w 945"/>
              <a:gd name="T9" fmla="*/ 760 h 836"/>
              <a:gd name="T10" fmla="*/ 454 w 945"/>
              <a:gd name="T11" fmla="*/ 835 h 836"/>
              <a:gd name="T12" fmla="*/ 0 w 945"/>
              <a:gd name="T13" fmla="*/ 418 h 836"/>
              <a:gd name="T14" fmla="*/ 454 w 945"/>
              <a:gd name="T15" fmla="*/ 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5" h="836">
                <a:moveTo>
                  <a:pt x="454" y="0"/>
                </a:moveTo>
                <a:lnTo>
                  <a:pt x="454" y="75"/>
                </a:lnTo>
                <a:lnTo>
                  <a:pt x="944" y="75"/>
                </a:lnTo>
                <a:lnTo>
                  <a:pt x="944" y="760"/>
                </a:lnTo>
                <a:lnTo>
                  <a:pt x="454" y="760"/>
                </a:lnTo>
                <a:lnTo>
                  <a:pt x="454" y="835"/>
                </a:lnTo>
                <a:lnTo>
                  <a:pt x="0" y="418"/>
                </a:lnTo>
                <a:lnTo>
                  <a:pt x="454" y="0"/>
                </a:lnTo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15214" tIns="57607" rIns="115214" bIns="57607" anchor="ctr"/>
          <a:lstStyle/>
          <a:p>
            <a:pPr algn="ctr" defTabSz="1152144">
              <a:defRPr/>
            </a:pPr>
            <a:r>
              <a:rPr lang="zh-CN" altLang="zh-CN" sz="1500" b="1" kern="0" dirty="0">
                <a:solidFill>
                  <a:srgbClr val="7D7D7D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单击此处添加标题</a:t>
            </a:r>
            <a:endParaRPr lang="zh-CN" altLang="zh-CN" sz="2300" kern="0" dirty="0">
              <a:solidFill>
                <a:srgbClr val="7D7D7D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431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252</Words>
  <Application>Microsoft Office PowerPoint</Application>
  <PresentationFormat>自定义</PresentationFormat>
  <Paragraphs>19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2019-08-29T12:42:59Z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