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3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Oval 167"/>
          <p:cNvSpPr/>
          <p:nvPr/>
        </p:nvSpPr>
        <p:spPr>
          <a:xfrm>
            <a:off x="9262527" y="3230586"/>
            <a:ext cx="820670" cy="1824008"/>
          </a:xfrm>
          <a:prstGeom prst="ellipse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kern="0" dirty="0" smtClean="0">
              <a:solidFill>
                <a:prstClr val="white"/>
              </a:solidFill>
              <a:latin typeface="Lato Light"/>
            </a:endParaRPr>
          </a:p>
        </p:txBody>
      </p:sp>
      <p:sp>
        <p:nvSpPr>
          <p:cNvPr id="56" name="Oval 166"/>
          <p:cNvSpPr/>
          <p:nvPr/>
        </p:nvSpPr>
        <p:spPr>
          <a:xfrm>
            <a:off x="9348012" y="3534887"/>
            <a:ext cx="553452" cy="1230094"/>
          </a:xfrm>
          <a:prstGeom prst="ellipse">
            <a:avLst/>
          </a:prstGeom>
          <a:solidFill>
            <a:srgbClr val="E7E6E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kern="0" dirty="0" smtClean="0">
              <a:solidFill>
                <a:prstClr val="white"/>
              </a:solidFill>
              <a:latin typeface="Lato Light"/>
            </a:endParaRPr>
          </a:p>
        </p:txBody>
      </p:sp>
      <p:sp>
        <p:nvSpPr>
          <p:cNvPr id="57" name="Oval 165"/>
          <p:cNvSpPr/>
          <p:nvPr/>
        </p:nvSpPr>
        <p:spPr>
          <a:xfrm>
            <a:off x="9421645" y="3776452"/>
            <a:ext cx="336078" cy="746964"/>
          </a:xfrm>
          <a:prstGeom prst="ellipse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b="1" kern="0" dirty="0" smtClean="0">
              <a:solidFill>
                <a:prstClr val="white"/>
              </a:solidFill>
              <a:latin typeface="Lato Light"/>
            </a:endParaRPr>
          </a:p>
        </p:txBody>
      </p:sp>
      <p:sp>
        <p:nvSpPr>
          <p:cNvPr id="58" name="Oval 81"/>
          <p:cNvSpPr/>
          <p:nvPr/>
        </p:nvSpPr>
        <p:spPr>
          <a:xfrm>
            <a:off x="9480155" y="3962700"/>
            <a:ext cx="161906" cy="359850"/>
          </a:xfrm>
          <a:prstGeom prst="ellipse">
            <a:avLst/>
          </a:prstGeom>
          <a:solidFill>
            <a:srgbClr val="F23B4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kern="0" dirty="0" smtClean="0">
              <a:solidFill>
                <a:prstClr val="white"/>
              </a:solidFill>
              <a:latin typeface="Lato Light"/>
            </a:endParaRPr>
          </a:p>
        </p:txBody>
      </p:sp>
      <p:grpSp>
        <p:nvGrpSpPr>
          <p:cNvPr id="59" name="Group 76"/>
          <p:cNvGrpSpPr/>
          <p:nvPr/>
        </p:nvGrpSpPr>
        <p:grpSpPr>
          <a:xfrm>
            <a:off x="1008509" y="3009888"/>
            <a:ext cx="3333447" cy="2282316"/>
            <a:chOff x="1384298" y="2632584"/>
            <a:chExt cx="3333447" cy="2282316"/>
          </a:xfrm>
        </p:grpSpPr>
        <p:sp>
          <p:nvSpPr>
            <p:cNvPr id="60" name="Freeform 28"/>
            <p:cNvSpPr>
              <a:spLocks/>
            </p:cNvSpPr>
            <p:nvPr/>
          </p:nvSpPr>
          <p:spPr bwMode="auto">
            <a:xfrm flipH="1">
              <a:off x="1384298" y="3166742"/>
              <a:ext cx="1416956" cy="569022"/>
            </a:xfrm>
            <a:custGeom>
              <a:avLst/>
              <a:gdLst>
                <a:gd name="T0" fmla="*/ 505 w 635"/>
                <a:gd name="T1" fmla="*/ 31 h 254"/>
                <a:gd name="T2" fmla="*/ 218 w 635"/>
                <a:gd name="T3" fmla="*/ 67 h 254"/>
                <a:gd name="T4" fmla="*/ 0 w 635"/>
                <a:gd name="T5" fmla="*/ 254 h 254"/>
                <a:gd name="T6" fmla="*/ 487 w 635"/>
                <a:gd name="T7" fmla="*/ 254 h 254"/>
                <a:gd name="T8" fmla="*/ 575 w 635"/>
                <a:gd name="T9" fmla="*/ 178 h 254"/>
                <a:gd name="T10" fmla="*/ 505 w 635"/>
                <a:gd name="T11" fmla="*/ 3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5" h="254">
                  <a:moveTo>
                    <a:pt x="505" y="31"/>
                  </a:moveTo>
                  <a:cubicBezTo>
                    <a:pt x="406" y="0"/>
                    <a:pt x="278" y="17"/>
                    <a:pt x="218" y="67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487" y="254"/>
                    <a:pt x="487" y="254"/>
                    <a:pt x="487" y="254"/>
                  </a:cubicBezTo>
                  <a:cubicBezTo>
                    <a:pt x="575" y="178"/>
                    <a:pt x="575" y="178"/>
                    <a:pt x="575" y="178"/>
                  </a:cubicBezTo>
                  <a:cubicBezTo>
                    <a:pt x="635" y="127"/>
                    <a:pt x="603" y="62"/>
                    <a:pt x="505" y="31"/>
                  </a:cubicBezTo>
                  <a:close/>
                </a:path>
              </a:pathLst>
            </a:custGeom>
            <a:solidFill>
              <a:srgbClr val="780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kern="0" smtClean="0">
                <a:solidFill>
                  <a:prstClr val="black"/>
                </a:solidFill>
                <a:latin typeface="Lato Light"/>
              </a:endParaRPr>
            </a:p>
          </p:txBody>
        </p:sp>
        <p:sp>
          <p:nvSpPr>
            <p:cNvPr id="61" name="Freeform 22"/>
            <p:cNvSpPr>
              <a:spLocks/>
            </p:cNvSpPr>
            <p:nvPr/>
          </p:nvSpPr>
          <p:spPr bwMode="auto">
            <a:xfrm flipH="1">
              <a:off x="1384298" y="3811717"/>
              <a:ext cx="1416956" cy="1103183"/>
            </a:xfrm>
            <a:custGeom>
              <a:avLst/>
              <a:gdLst>
                <a:gd name="T0" fmla="*/ 505 w 635"/>
                <a:gd name="T1" fmla="*/ 433 h 493"/>
                <a:gd name="T2" fmla="*/ 218 w 635"/>
                <a:gd name="T3" fmla="*/ 362 h 493"/>
                <a:gd name="T4" fmla="*/ 0 w 635"/>
                <a:gd name="T5" fmla="*/ 0 h 493"/>
                <a:gd name="T6" fmla="*/ 487 w 635"/>
                <a:gd name="T7" fmla="*/ 0 h 493"/>
                <a:gd name="T8" fmla="*/ 575 w 635"/>
                <a:gd name="T9" fmla="*/ 147 h 493"/>
                <a:gd name="T10" fmla="*/ 505 w 635"/>
                <a:gd name="T11" fmla="*/ 433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5" h="493">
                  <a:moveTo>
                    <a:pt x="505" y="433"/>
                  </a:moveTo>
                  <a:cubicBezTo>
                    <a:pt x="406" y="493"/>
                    <a:pt x="278" y="461"/>
                    <a:pt x="218" y="36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87" y="0"/>
                    <a:pt x="487" y="0"/>
                    <a:pt x="487" y="0"/>
                  </a:cubicBezTo>
                  <a:cubicBezTo>
                    <a:pt x="575" y="147"/>
                    <a:pt x="575" y="147"/>
                    <a:pt x="575" y="147"/>
                  </a:cubicBezTo>
                  <a:cubicBezTo>
                    <a:pt x="635" y="246"/>
                    <a:pt x="603" y="374"/>
                    <a:pt x="505" y="433"/>
                  </a:cubicBezTo>
                  <a:close/>
                </a:path>
              </a:pathLst>
            </a:custGeom>
            <a:solidFill>
              <a:srgbClr val="7802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kern="0" smtClean="0">
                <a:solidFill>
                  <a:prstClr val="black"/>
                </a:solidFill>
                <a:latin typeface="Lato Light"/>
              </a:endParaRPr>
            </a:p>
          </p:txBody>
        </p:sp>
        <p:sp>
          <p:nvSpPr>
            <p:cNvPr id="62" name="Rounded Rectangle 69"/>
            <p:cNvSpPr/>
            <p:nvPr/>
          </p:nvSpPr>
          <p:spPr>
            <a:xfrm>
              <a:off x="1536204" y="3663549"/>
              <a:ext cx="3181541" cy="220387"/>
            </a:xfrm>
            <a:prstGeom prst="roundRect">
              <a:avLst>
                <a:gd name="adj" fmla="val 50000"/>
              </a:avLst>
            </a:prstGeom>
            <a:solidFill>
              <a:srgbClr val="A4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kern="0" smtClean="0">
                <a:solidFill>
                  <a:prstClr val="white"/>
                </a:solidFill>
                <a:latin typeface="Lato Light"/>
              </a:endParaRPr>
            </a:p>
          </p:txBody>
        </p:sp>
        <p:sp>
          <p:nvSpPr>
            <p:cNvPr id="63" name="Freeform 24"/>
            <p:cNvSpPr>
              <a:spLocks/>
            </p:cNvSpPr>
            <p:nvPr/>
          </p:nvSpPr>
          <p:spPr bwMode="auto">
            <a:xfrm flipH="1">
              <a:off x="1412935" y="3811717"/>
              <a:ext cx="1388318" cy="257741"/>
            </a:xfrm>
            <a:custGeom>
              <a:avLst/>
              <a:gdLst>
                <a:gd name="T0" fmla="*/ 218 w 622"/>
                <a:gd name="T1" fmla="*/ 58 h 115"/>
                <a:gd name="T2" fmla="*/ 0 w 622"/>
                <a:gd name="T3" fmla="*/ 0 h 115"/>
                <a:gd name="T4" fmla="*/ 487 w 622"/>
                <a:gd name="T5" fmla="*/ 0 h 115"/>
                <a:gd name="T6" fmla="*/ 622 w 622"/>
                <a:gd name="T7" fmla="*/ 62 h 115"/>
                <a:gd name="T8" fmla="*/ 218 w 622"/>
                <a:gd name="T9" fmla="*/ 58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2" h="115">
                  <a:moveTo>
                    <a:pt x="218" y="58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87" y="0"/>
                    <a:pt x="487" y="0"/>
                    <a:pt x="487" y="0"/>
                  </a:cubicBezTo>
                  <a:cubicBezTo>
                    <a:pt x="487" y="0"/>
                    <a:pt x="622" y="9"/>
                    <a:pt x="622" y="62"/>
                  </a:cubicBezTo>
                  <a:cubicBezTo>
                    <a:pt x="622" y="115"/>
                    <a:pt x="278" y="73"/>
                    <a:pt x="218" y="58"/>
                  </a:cubicBezTo>
                  <a:close/>
                </a:path>
              </a:pathLst>
            </a:custGeom>
            <a:solidFill>
              <a:srgbClr val="E1030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kern="0" smtClean="0">
                <a:solidFill>
                  <a:prstClr val="black"/>
                </a:solidFill>
                <a:latin typeface="Lato Light"/>
              </a:endParaRPr>
            </a:p>
          </p:txBody>
        </p:sp>
        <p:sp>
          <p:nvSpPr>
            <p:cNvPr id="64" name="Freeform 29"/>
            <p:cNvSpPr>
              <a:spLocks/>
            </p:cNvSpPr>
            <p:nvPr/>
          </p:nvSpPr>
          <p:spPr bwMode="auto">
            <a:xfrm flipH="1">
              <a:off x="1384298" y="2632584"/>
              <a:ext cx="1416956" cy="1103183"/>
            </a:xfrm>
            <a:custGeom>
              <a:avLst/>
              <a:gdLst>
                <a:gd name="T0" fmla="*/ 505 w 635"/>
                <a:gd name="T1" fmla="*/ 59 h 493"/>
                <a:gd name="T2" fmla="*/ 218 w 635"/>
                <a:gd name="T3" fmla="*/ 130 h 493"/>
                <a:gd name="T4" fmla="*/ 0 w 635"/>
                <a:gd name="T5" fmla="*/ 493 h 493"/>
                <a:gd name="T6" fmla="*/ 487 w 635"/>
                <a:gd name="T7" fmla="*/ 493 h 493"/>
                <a:gd name="T8" fmla="*/ 575 w 635"/>
                <a:gd name="T9" fmla="*/ 346 h 493"/>
                <a:gd name="T10" fmla="*/ 505 w 635"/>
                <a:gd name="T11" fmla="*/ 59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5" h="493">
                  <a:moveTo>
                    <a:pt x="505" y="59"/>
                  </a:moveTo>
                  <a:cubicBezTo>
                    <a:pt x="406" y="0"/>
                    <a:pt x="278" y="32"/>
                    <a:pt x="218" y="130"/>
                  </a:cubicBezTo>
                  <a:cubicBezTo>
                    <a:pt x="0" y="493"/>
                    <a:pt x="0" y="493"/>
                    <a:pt x="0" y="493"/>
                  </a:cubicBezTo>
                  <a:cubicBezTo>
                    <a:pt x="487" y="493"/>
                    <a:pt x="487" y="493"/>
                    <a:pt x="487" y="493"/>
                  </a:cubicBezTo>
                  <a:cubicBezTo>
                    <a:pt x="575" y="346"/>
                    <a:pt x="575" y="346"/>
                    <a:pt x="575" y="346"/>
                  </a:cubicBezTo>
                  <a:cubicBezTo>
                    <a:pt x="635" y="247"/>
                    <a:pt x="603" y="119"/>
                    <a:pt x="505" y="59"/>
                  </a:cubicBezTo>
                  <a:close/>
                </a:path>
              </a:pathLst>
            </a:custGeom>
            <a:solidFill>
              <a:srgbClr val="E103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kern="0" smtClean="0">
                <a:solidFill>
                  <a:prstClr val="black"/>
                </a:solidFill>
                <a:latin typeface="Lato Light"/>
              </a:endParaRPr>
            </a:p>
          </p:txBody>
        </p:sp>
        <p:sp>
          <p:nvSpPr>
            <p:cNvPr id="65" name="Freeform 30"/>
            <p:cNvSpPr>
              <a:spLocks/>
            </p:cNvSpPr>
            <p:nvPr/>
          </p:nvSpPr>
          <p:spPr bwMode="auto">
            <a:xfrm flipH="1">
              <a:off x="1488889" y="3166742"/>
              <a:ext cx="1312365" cy="569022"/>
            </a:xfrm>
            <a:custGeom>
              <a:avLst/>
              <a:gdLst>
                <a:gd name="T0" fmla="*/ 588 w 588"/>
                <a:gd name="T1" fmla="*/ 81 h 254"/>
                <a:gd name="T2" fmla="*/ 505 w 588"/>
                <a:gd name="T3" fmla="*/ 31 h 254"/>
                <a:gd name="T4" fmla="*/ 218 w 588"/>
                <a:gd name="T5" fmla="*/ 67 h 254"/>
                <a:gd name="T6" fmla="*/ 0 w 588"/>
                <a:gd name="T7" fmla="*/ 254 h 254"/>
                <a:gd name="T8" fmla="*/ 487 w 588"/>
                <a:gd name="T9" fmla="*/ 254 h 254"/>
                <a:gd name="T10" fmla="*/ 575 w 588"/>
                <a:gd name="T11" fmla="*/ 107 h 254"/>
                <a:gd name="T12" fmla="*/ 588 w 588"/>
                <a:gd name="T13" fmla="*/ 8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8" h="254">
                  <a:moveTo>
                    <a:pt x="588" y="81"/>
                  </a:moveTo>
                  <a:cubicBezTo>
                    <a:pt x="572" y="61"/>
                    <a:pt x="543" y="43"/>
                    <a:pt x="505" y="31"/>
                  </a:cubicBezTo>
                  <a:cubicBezTo>
                    <a:pt x="406" y="0"/>
                    <a:pt x="278" y="17"/>
                    <a:pt x="218" y="67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487" y="254"/>
                    <a:pt x="487" y="254"/>
                    <a:pt x="487" y="254"/>
                  </a:cubicBezTo>
                  <a:cubicBezTo>
                    <a:pt x="575" y="107"/>
                    <a:pt x="575" y="107"/>
                    <a:pt x="575" y="107"/>
                  </a:cubicBezTo>
                  <a:cubicBezTo>
                    <a:pt x="580" y="98"/>
                    <a:pt x="585" y="90"/>
                    <a:pt x="588" y="81"/>
                  </a:cubicBezTo>
                  <a:close/>
                </a:path>
              </a:pathLst>
            </a:custGeom>
            <a:solidFill>
              <a:sysClr val="windowText" lastClr="000000">
                <a:lumMod val="95000"/>
                <a:lumOff val="5000"/>
                <a:alpha val="1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kern="0" smtClean="0">
                <a:solidFill>
                  <a:prstClr val="black"/>
                </a:solidFill>
                <a:latin typeface="Lato Light"/>
              </a:endParaRPr>
            </a:p>
          </p:txBody>
        </p:sp>
      </p:grpSp>
      <p:grpSp>
        <p:nvGrpSpPr>
          <p:cNvPr id="66" name="Group 8"/>
          <p:cNvGrpSpPr/>
          <p:nvPr/>
        </p:nvGrpSpPr>
        <p:grpSpPr>
          <a:xfrm>
            <a:off x="6229935" y="3867822"/>
            <a:ext cx="3344602" cy="548640"/>
            <a:chOff x="6518850" y="3533381"/>
            <a:chExt cx="3344602" cy="548640"/>
          </a:xfrm>
        </p:grpSpPr>
        <p:sp>
          <p:nvSpPr>
            <p:cNvPr id="67" name="Rectangle 160"/>
            <p:cNvSpPr/>
            <p:nvPr/>
          </p:nvSpPr>
          <p:spPr>
            <a:xfrm>
              <a:off x="6518850" y="3706412"/>
              <a:ext cx="940728" cy="220387"/>
            </a:xfrm>
            <a:prstGeom prst="rect">
              <a:avLst/>
            </a:prstGeom>
            <a:solidFill>
              <a:srgbClr val="A4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kern="0" smtClean="0">
                <a:solidFill>
                  <a:prstClr val="white"/>
                </a:solidFill>
                <a:latin typeface="Lato Light"/>
              </a:endParaRPr>
            </a:p>
          </p:txBody>
        </p:sp>
        <p:grpSp>
          <p:nvGrpSpPr>
            <p:cNvPr id="68" name="Group 73"/>
            <p:cNvGrpSpPr>
              <a:grpSpLocks noChangeAspect="1"/>
            </p:cNvGrpSpPr>
            <p:nvPr/>
          </p:nvGrpSpPr>
          <p:grpSpPr>
            <a:xfrm>
              <a:off x="7077391" y="3533381"/>
              <a:ext cx="2786061" cy="548640"/>
              <a:chOff x="6607043" y="3516624"/>
              <a:chExt cx="2611353" cy="514236"/>
            </a:xfrm>
          </p:grpSpPr>
          <p:sp>
            <p:nvSpPr>
              <p:cNvPr id="69" name="Freeform 21"/>
              <p:cNvSpPr>
                <a:spLocks/>
              </p:cNvSpPr>
              <p:nvPr/>
            </p:nvSpPr>
            <p:spPr bwMode="auto">
              <a:xfrm flipH="1">
                <a:off x="8066653" y="3733276"/>
                <a:ext cx="1151743" cy="80933"/>
              </a:xfrm>
              <a:custGeom>
                <a:avLst/>
                <a:gdLst>
                  <a:gd name="T0" fmla="*/ 104 w 516"/>
                  <a:gd name="T1" fmla="*/ 0 h 36"/>
                  <a:gd name="T2" fmla="*/ 0 w 516"/>
                  <a:gd name="T3" fmla="*/ 18 h 36"/>
                  <a:gd name="T4" fmla="*/ 104 w 516"/>
                  <a:gd name="T5" fmla="*/ 36 h 36"/>
                  <a:gd name="T6" fmla="*/ 516 w 516"/>
                  <a:gd name="T7" fmla="*/ 36 h 36"/>
                  <a:gd name="T8" fmla="*/ 516 w 516"/>
                  <a:gd name="T9" fmla="*/ 0 h 36"/>
                  <a:gd name="T10" fmla="*/ 104 w 516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6" h="36">
                    <a:moveTo>
                      <a:pt x="104" y="0"/>
                    </a:moveTo>
                    <a:cubicBezTo>
                      <a:pt x="104" y="0"/>
                      <a:pt x="0" y="12"/>
                      <a:pt x="0" y="18"/>
                    </a:cubicBezTo>
                    <a:cubicBezTo>
                      <a:pt x="0" y="24"/>
                      <a:pt x="104" y="36"/>
                      <a:pt x="104" y="36"/>
                    </a:cubicBezTo>
                    <a:cubicBezTo>
                      <a:pt x="516" y="36"/>
                      <a:pt x="516" y="36"/>
                      <a:pt x="516" y="36"/>
                    </a:cubicBezTo>
                    <a:cubicBezTo>
                      <a:pt x="516" y="0"/>
                      <a:pt x="516" y="0"/>
                      <a:pt x="516" y="0"/>
                    </a:cubicBezTo>
                    <a:lnTo>
                      <a:pt x="104" y="0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kern="0" smtClean="0">
                  <a:solidFill>
                    <a:prstClr val="black"/>
                  </a:solidFill>
                  <a:latin typeface="Lato Light"/>
                </a:endParaRPr>
              </a:p>
            </p:txBody>
          </p:sp>
          <p:grpSp>
            <p:nvGrpSpPr>
              <p:cNvPr id="70" name="Group 68"/>
              <p:cNvGrpSpPr/>
              <p:nvPr/>
            </p:nvGrpSpPr>
            <p:grpSpPr>
              <a:xfrm>
                <a:off x="6607043" y="3516624"/>
                <a:ext cx="1522791" cy="514236"/>
                <a:chOff x="8744013" y="3706830"/>
                <a:chExt cx="1259770" cy="425416"/>
              </a:xfrm>
            </p:grpSpPr>
            <p:sp>
              <p:nvSpPr>
                <p:cNvPr id="71" name="Freeform 25"/>
                <p:cNvSpPr>
                  <a:spLocks/>
                </p:cNvSpPr>
                <p:nvPr/>
              </p:nvSpPr>
              <p:spPr bwMode="auto">
                <a:xfrm flipH="1">
                  <a:off x="9590727" y="3723311"/>
                  <a:ext cx="413056" cy="392454"/>
                </a:xfrm>
                <a:custGeom>
                  <a:avLst/>
                  <a:gdLst>
                    <a:gd name="T0" fmla="*/ 181 w 401"/>
                    <a:gd name="T1" fmla="*/ 0 h 381"/>
                    <a:gd name="T2" fmla="*/ 0 w 401"/>
                    <a:gd name="T3" fmla="*/ 138 h 381"/>
                    <a:gd name="T4" fmla="*/ 0 w 401"/>
                    <a:gd name="T5" fmla="*/ 243 h 381"/>
                    <a:gd name="T6" fmla="*/ 181 w 401"/>
                    <a:gd name="T7" fmla="*/ 381 h 381"/>
                    <a:gd name="T8" fmla="*/ 401 w 401"/>
                    <a:gd name="T9" fmla="*/ 381 h 381"/>
                    <a:gd name="T10" fmla="*/ 401 w 401"/>
                    <a:gd name="T11" fmla="*/ 0 h 381"/>
                    <a:gd name="T12" fmla="*/ 181 w 401"/>
                    <a:gd name="T13" fmla="*/ 0 h 3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1" h="381">
                      <a:moveTo>
                        <a:pt x="181" y="0"/>
                      </a:moveTo>
                      <a:lnTo>
                        <a:pt x="0" y="138"/>
                      </a:lnTo>
                      <a:lnTo>
                        <a:pt x="0" y="243"/>
                      </a:lnTo>
                      <a:lnTo>
                        <a:pt x="181" y="381"/>
                      </a:lnTo>
                      <a:lnTo>
                        <a:pt x="401" y="381"/>
                      </a:lnTo>
                      <a:lnTo>
                        <a:pt x="401" y="0"/>
                      </a:lnTo>
                      <a:lnTo>
                        <a:pt x="181" y="0"/>
                      </a:lnTo>
                      <a:close/>
                    </a:path>
                  </a:pathLst>
                </a:custGeom>
                <a:solidFill>
                  <a:srgbClr val="EFB61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kern="0" smtClean="0">
                    <a:solidFill>
                      <a:prstClr val="black"/>
                    </a:solidFill>
                    <a:latin typeface="Lato Light"/>
                  </a:endParaRPr>
                </a:p>
              </p:txBody>
            </p:sp>
            <p:sp>
              <p:nvSpPr>
                <p:cNvPr id="72" name="Freeform 26"/>
                <p:cNvSpPr>
                  <a:spLocks/>
                </p:cNvSpPr>
                <p:nvPr/>
              </p:nvSpPr>
              <p:spPr bwMode="auto">
                <a:xfrm flipH="1">
                  <a:off x="8744013" y="3723311"/>
                  <a:ext cx="414087" cy="392454"/>
                </a:xfrm>
                <a:custGeom>
                  <a:avLst/>
                  <a:gdLst>
                    <a:gd name="T0" fmla="*/ 221 w 402"/>
                    <a:gd name="T1" fmla="*/ 0 h 381"/>
                    <a:gd name="T2" fmla="*/ 402 w 402"/>
                    <a:gd name="T3" fmla="*/ 72 h 381"/>
                    <a:gd name="T4" fmla="*/ 402 w 402"/>
                    <a:gd name="T5" fmla="*/ 307 h 381"/>
                    <a:gd name="T6" fmla="*/ 221 w 402"/>
                    <a:gd name="T7" fmla="*/ 381 h 381"/>
                    <a:gd name="T8" fmla="*/ 0 w 402"/>
                    <a:gd name="T9" fmla="*/ 381 h 381"/>
                    <a:gd name="T10" fmla="*/ 0 w 402"/>
                    <a:gd name="T11" fmla="*/ 0 h 381"/>
                    <a:gd name="T12" fmla="*/ 221 w 402"/>
                    <a:gd name="T13" fmla="*/ 0 h 3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2" h="381">
                      <a:moveTo>
                        <a:pt x="221" y="0"/>
                      </a:moveTo>
                      <a:lnTo>
                        <a:pt x="402" y="72"/>
                      </a:lnTo>
                      <a:lnTo>
                        <a:pt x="402" y="307"/>
                      </a:lnTo>
                      <a:lnTo>
                        <a:pt x="221" y="381"/>
                      </a:lnTo>
                      <a:lnTo>
                        <a:pt x="0" y="381"/>
                      </a:lnTo>
                      <a:lnTo>
                        <a:pt x="0" y="0"/>
                      </a:lnTo>
                      <a:lnTo>
                        <a:pt x="221" y="0"/>
                      </a:lnTo>
                      <a:close/>
                    </a:path>
                  </a:pathLst>
                </a:custGeom>
                <a:solidFill>
                  <a:srgbClr val="EFB61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kern="0" smtClean="0">
                    <a:solidFill>
                      <a:prstClr val="black"/>
                    </a:solidFill>
                    <a:latin typeface="Lato Light"/>
                  </a:endParaRPr>
                </a:p>
              </p:txBody>
            </p:sp>
            <p:sp>
              <p:nvSpPr>
                <p:cNvPr id="73" name="Rectangle 27"/>
                <p:cNvSpPr>
                  <a:spLocks noChangeArrowheads="1"/>
                </p:cNvSpPr>
                <p:nvPr/>
              </p:nvSpPr>
              <p:spPr bwMode="auto">
                <a:xfrm flipH="1">
                  <a:off x="9006679" y="3706830"/>
                  <a:ext cx="771520" cy="425416"/>
                </a:xfrm>
                <a:prstGeom prst="rect">
                  <a:avLst/>
                </a:prstGeom>
                <a:solidFill>
                  <a:srgbClr val="FAC51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kern="0" smtClean="0">
                    <a:solidFill>
                      <a:prstClr val="black"/>
                    </a:solidFill>
                    <a:latin typeface="Lato Light"/>
                  </a:endParaRPr>
                </a:p>
              </p:txBody>
            </p:sp>
            <p:sp>
              <p:nvSpPr>
                <p:cNvPr id="74" name="Rectangle 31"/>
                <p:cNvSpPr>
                  <a:spLocks noChangeArrowheads="1"/>
                </p:cNvSpPr>
                <p:nvPr/>
              </p:nvSpPr>
              <p:spPr bwMode="auto">
                <a:xfrm flipH="1">
                  <a:off x="9688583" y="3706830"/>
                  <a:ext cx="32962" cy="425416"/>
                </a:xfrm>
                <a:prstGeom prst="rect">
                  <a:avLst/>
                </a:prstGeom>
                <a:solidFill>
                  <a:srgbClr val="EFB61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kern="0" smtClean="0">
                    <a:solidFill>
                      <a:prstClr val="black"/>
                    </a:solidFill>
                    <a:latin typeface="Lato Light"/>
                  </a:endParaRPr>
                </a:p>
              </p:txBody>
            </p:sp>
            <p:sp>
              <p:nvSpPr>
                <p:cNvPr id="75" name="Rectangle 32"/>
                <p:cNvSpPr>
                  <a:spLocks noChangeArrowheads="1"/>
                </p:cNvSpPr>
                <p:nvPr/>
              </p:nvSpPr>
              <p:spPr bwMode="auto">
                <a:xfrm flipH="1">
                  <a:off x="9544374" y="3706830"/>
                  <a:ext cx="65924" cy="425416"/>
                </a:xfrm>
                <a:prstGeom prst="rect">
                  <a:avLst/>
                </a:prstGeom>
                <a:solidFill>
                  <a:srgbClr val="EFB61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kern="0" smtClean="0">
                    <a:solidFill>
                      <a:prstClr val="black"/>
                    </a:solidFill>
                    <a:latin typeface="Lato Light"/>
                  </a:endParaRPr>
                </a:p>
              </p:txBody>
            </p:sp>
            <p:sp>
              <p:nvSpPr>
                <p:cNvPr id="76" name="Rectangle 33"/>
                <p:cNvSpPr>
                  <a:spLocks noChangeArrowheads="1"/>
                </p:cNvSpPr>
                <p:nvPr/>
              </p:nvSpPr>
              <p:spPr bwMode="auto">
                <a:xfrm flipH="1">
                  <a:off x="9111746" y="3706830"/>
                  <a:ext cx="66955" cy="425416"/>
                </a:xfrm>
                <a:prstGeom prst="rect">
                  <a:avLst/>
                </a:prstGeom>
                <a:solidFill>
                  <a:srgbClr val="EFB61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kern="0" smtClean="0">
                    <a:solidFill>
                      <a:prstClr val="black"/>
                    </a:solidFill>
                    <a:latin typeface="Lato Light"/>
                  </a:endParaRPr>
                </a:p>
              </p:txBody>
            </p:sp>
          </p:grpSp>
        </p:grpSp>
      </p:grpSp>
      <p:grpSp>
        <p:nvGrpSpPr>
          <p:cNvPr id="77" name="Group 5"/>
          <p:cNvGrpSpPr/>
          <p:nvPr/>
        </p:nvGrpSpPr>
        <p:grpSpPr>
          <a:xfrm>
            <a:off x="3689775" y="2076725"/>
            <a:ext cx="945765" cy="2184515"/>
            <a:chOff x="3978690" y="1742284"/>
            <a:chExt cx="945765" cy="2184515"/>
          </a:xfrm>
        </p:grpSpPr>
        <p:sp>
          <p:nvSpPr>
            <p:cNvPr id="78" name="Rectangle 120"/>
            <p:cNvSpPr/>
            <p:nvPr/>
          </p:nvSpPr>
          <p:spPr>
            <a:xfrm>
              <a:off x="3983727" y="3706412"/>
              <a:ext cx="940728" cy="220387"/>
            </a:xfrm>
            <a:prstGeom prst="rect">
              <a:avLst/>
            </a:prstGeom>
            <a:solidFill>
              <a:srgbClr val="FFCD2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kern="0" smtClean="0">
                <a:solidFill>
                  <a:prstClr val="white"/>
                </a:solidFill>
                <a:latin typeface="Lato Light"/>
              </a:endParaRPr>
            </a:p>
          </p:txBody>
        </p:sp>
        <p:sp>
          <p:nvSpPr>
            <p:cNvPr id="79" name="Rectangle 127"/>
            <p:cNvSpPr/>
            <p:nvPr/>
          </p:nvSpPr>
          <p:spPr>
            <a:xfrm>
              <a:off x="3978690" y="2204570"/>
              <a:ext cx="940728" cy="1499616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kern="0" smtClean="0">
                <a:solidFill>
                  <a:prstClr val="white"/>
                </a:solidFill>
                <a:latin typeface="Lato Light"/>
              </a:endParaRPr>
            </a:p>
          </p:txBody>
        </p:sp>
        <p:sp>
          <p:nvSpPr>
            <p:cNvPr id="80" name="Oval 155"/>
            <p:cNvSpPr/>
            <p:nvPr/>
          </p:nvSpPr>
          <p:spPr>
            <a:xfrm>
              <a:off x="3981448" y="1742284"/>
              <a:ext cx="935180" cy="935180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kern="0" smtClean="0">
                <a:solidFill>
                  <a:prstClr val="white"/>
                </a:solidFill>
                <a:latin typeface="Lato Light"/>
              </a:endParaRPr>
            </a:p>
          </p:txBody>
        </p:sp>
        <p:sp>
          <p:nvSpPr>
            <p:cNvPr id="81" name="Oval 156"/>
            <p:cNvSpPr/>
            <p:nvPr/>
          </p:nvSpPr>
          <p:spPr>
            <a:xfrm>
              <a:off x="4085746" y="1857115"/>
              <a:ext cx="726616" cy="72661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AU" kern="0" dirty="0" smtClean="0">
                  <a:solidFill>
                    <a:srgbClr val="FFC000"/>
                  </a:solidFill>
                  <a:latin typeface="FontAwesome" pitchFamily="2" charset="0"/>
                </a:rPr>
                <a:t></a:t>
              </a:r>
              <a:endParaRPr lang="en-US" kern="0" dirty="0" smtClean="0">
                <a:solidFill>
                  <a:srgbClr val="FFC000"/>
                </a:solidFill>
                <a:latin typeface="Lato Light"/>
              </a:endParaRPr>
            </a:p>
          </p:txBody>
        </p:sp>
        <p:sp>
          <p:nvSpPr>
            <p:cNvPr id="82" name="Text Placeholder 33"/>
            <p:cNvSpPr txBox="1">
              <a:spLocks/>
            </p:cNvSpPr>
            <p:nvPr/>
          </p:nvSpPr>
          <p:spPr>
            <a:xfrm>
              <a:off x="3981448" y="2896145"/>
              <a:ext cx="935180" cy="50313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AU" sz="1200" b="1" dirty="0" smtClean="0">
                  <a:solidFill>
                    <a:prstClr val="white"/>
                  </a:solidFill>
                  <a:latin typeface="Lato" panose="020F0502020204030203" pitchFamily="34" charset="0"/>
                </a:rPr>
                <a:t>Business</a:t>
              </a:r>
            </a:p>
            <a:p>
              <a:pPr marL="0" indent="0"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AU" sz="1200" b="1" dirty="0" smtClean="0">
                  <a:solidFill>
                    <a:prstClr val="white"/>
                  </a:solidFill>
                  <a:latin typeface="Lato" panose="020F0502020204030203" pitchFamily="34" charset="0"/>
                </a:rPr>
                <a:t>Strategy</a:t>
              </a:r>
              <a:endParaRPr lang="en-AU" sz="1200" b="1" dirty="0">
                <a:solidFill>
                  <a:prstClr val="white"/>
                </a:solidFill>
                <a:latin typeface="Lato" panose="020F0502020204030203" pitchFamily="34" charset="0"/>
              </a:endParaRPr>
            </a:p>
          </p:txBody>
        </p:sp>
      </p:grpSp>
      <p:grpSp>
        <p:nvGrpSpPr>
          <p:cNvPr id="83" name="Group 4"/>
          <p:cNvGrpSpPr/>
          <p:nvPr/>
        </p:nvGrpSpPr>
        <p:grpSpPr>
          <a:xfrm>
            <a:off x="2734759" y="4040853"/>
            <a:ext cx="960053" cy="2177005"/>
            <a:chOff x="3023674" y="3706412"/>
            <a:chExt cx="960053" cy="2177005"/>
          </a:xfrm>
        </p:grpSpPr>
        <p:sp>
          <p:nvSpPr>
            <p:cNvPr id="84" name="Rectangle 71"/>
            <p:cNvSpPr/>
            <p:nvPr/>
          </p:nvSpPr>
          <p:spPr>
            <a:xfrm>
              <a:off x="3042999" y="3706412"/>
              <a:ext cx="940728" cy="220387"/>
            </a:xfrm>
            <a:prstGeom prst="rect">
              <a:avLst/>
            </a:prstGeom>
            <a:solidFill>
              <a:srgbClr val="F4566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kern="0" smtClean="0">
                <a:solidFill>
                  <a:prstClr val="white"/>
                </a:solidFill>
                <a:latin typeface="Lato Light"/>
              </a:endParaRPr>
            </a:p>
          </p:txBody>
        </p:sp>
        <p:sp>
          <p:nvSpPr>
            <p:cNvPr id="85" name="Rectangle 125"/>
            <p:cNvSpPr/>
            <p:nvPr/>
          </p:nvSpPr>
          <p:spPr>
            <a:xfrm>
              <a:off x="3023674" y="3926800"/>
              <a:ext cx="940728" cy="1502451"/>
            </a:xfrm>
            <a:prstGeom prst="rect">
              <a:avLst/>
            </a:prstGeom>
            <a:solidFill>
              <a:srgbClr val="F23B4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kern="0" smtClean="0">
                <a:solidFill>
                  <a:prstClr val="white"/>
                </a:solidFill>
                <a:latin typeface="Lato Light"/>
              </a:endParaRPr>
            </a:p>
          </p:txBody>
        </p:sp>
        <p:sp>
          <p:nvSpPr>
            <p:cNvPr id="86" name="Oval 75"/>
            <p:cNvSpPr/>
            <p:nvPr/>
          </p:nvSpPr>
          <p:spPr>
            <a:xfrm>
              <a:off x="3023674" y="4942689"/>
              <a:ext cx="940728" cy="940728"/>
            </a:xfrm>
            <a:prstGeom prst="ellipse">
              <a:avLst/>
            </a:prstGeom>
            <a:solidFill>
              <a:srgbClr val="F23B4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kern="0" smtClean="0">
                <a:solidFill>
                  <a:prstClr val="white"/>
                </a:solidFill>
                <a:latin typeface="Lato Light"/>
              </a:endParaRPr>
            </a:p>
          </p:txBody>
        </p:sp>
        <p:sp>
          <p:nvSpPr>
            <p:cNvPr id="87" name="Oval 158"/>
            <p:cNvSpPr/>
            <p:nvPr/>
          </p:nvSpPr>
          <p:spPr>
            <a:xfrm>
              <a:off x="3130730" y="5034450"/>
              <a:ext cx="726616" cy="72661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AU" kern="0" dirty="0" smtClean="0">
                  <a:solidFill>
                    <a:srgbClr val="F23B48"/>
                  </a:solidFill>
                  <a:latin typeface="FontAwesome" pitchFamily="2" charset="0"/>
                </a:rPr>
                <a:t></a:t>
              </a:r>
              <a:endParaRPr lang="en-US" kern="0" dirty="0" smtClean="0">
                <a:solidFill>
                  <a:srgbClr val="F23B48"/>
                </a:solidFill>
                <a:latin typeface="Lato Light"/>
              </a:endParaRPr>
            </a:p>
          </p:txBody>
        </p:sp>
        <p:sp>
          <p:nvSpPr>
            <p:cNvPr id="88" name="Text Placeholder 33"/>
            <p:cNvSpPr txBox="1">
              <a:spLocks/>
            </p:cNvSpPr>
            <p:nvPr/>
          </p:nvSpPr>
          <p:spPr>
            <a:xfrm>
              <a:off x="3023674" y="4321035"/>
              <a:ext cx="935180" cy="50313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AU" sz="1200" b="1" dirty="0">
                  <a:solidFill>
                    <a:prstClr val="white"/>
                  </a:solidFill>
                  <a:latin typeface="Lato" panose="020F0502020204030203" pitchFamily="34" charset="0"/>
                </a:rPr>
                <a:t>Creative</a:t>
              </a:r>
            </a:p>
            <a:p>
              <a:pPr marL="0" indent="0"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AU" sz="1200" b="1" dirty="0">
                  <a:solidFill>
                    <a:prstClr val="white"/>
                  </a:solidFill>
                  <a:latin typeface="Lato" panose="020F0502020204030203" pitchFamily="34" charset="0"/>
                </a:rPr>
                <a:t>Solutions</a:t>
              </a:r>
            </a:p>
          </p:txBody>
        </p:sp>
      </p:grpSp>
      <p:grpSp>
        <p:nvGrpSpPr>
          <p:cNvPr id="89" name="Group 7"/>
          <p:cNvGrpSpPr/>
          <p:nvPr/>
        </p:nvGrpSpPr>
        <p:grpSpPr>
          <a:xfrm>
            <a:off x="5569924" y="2071177"/>
            <a:ext cx="958383" cy="2190063"/>
            <a:chOff x="5858839" y="1736736"/>
            <a:chExt cx="958383" cy="2190063"/>
          </a:xfrm>
        </p:grpSpPr>
        <p:sp>
          <p:nvSpPr>
            <p:cNvPr id="90" name="Rectangle 124"/>
            <p:cNvSpPr/>
            <p:nvPr/>
          </p:nvSpPr>
          <p:spPr>
            <a:xfrm>
              <a:off x="5865196" y="3706412"/>
              <a:ext cx="940728" cy="220387"/>
            </a:xfrm>
            <a:prstGeom prst="rect">
              <a:avLst/>
            </a:prstGeom>
            <a:solidFill>
              <a:srgbClr val="9F867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kern="0" smtClean="0">
                <a:solidFill>
                  <a:prstClr val="white"/>
                </a:solidFill>
                <a:latin typeface="Lato Light"/>
              </a:endParaRPr>
            </a:p>
          </p:txBody>
        </p:sp>
        <p:sp>
          <p:nvSpPr>
            <p:cNvPr id="91" name="Rectangle 134"/>
            <p:cNvSpPr/>
            <p:nvPr/>
          </p:nvSpPr>
          <p:spPr>
            <a:xfrm>
              <a:off x="5860159" y="2204570"/>
              <a:ext cx="940728" cy="1499616"/>
            </a:xfrm>
            <a:prstGeom prst="rect">
              <a:avLst/>
            </a:prstGeom>
            <a:solidFill>
              <a:srgbClr val="93796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kern="0" smtClean="0">
                <a:solidFill>
                  <a:prstClr val="white"/>
                </a:solidFill>
                <a:latin typeface="Lato Light"/>
              </a:endParaRPr>
            </a:p>
          </p:txBody>
        </p:sp>
        <p:sp>
          <p:nvSpPr>
            <p:cNvPr id="92" name="Oval 153"/>
            <p:cNvSpPr/>
            <p:nvPr/>
          </p:nvSpPr>
          <p:spPr>
            <a:xfrm>
              <a:off x="5858839" y="1736736"/>
              <a:ext cx="940728" cy="940728"/>
            </a:xfrm>
            <a:prstGeom prst="ellipse">
              <a:avLst/>
            </a:prstGeom>
            <a:solidFill>
              <a:srgbClr val="93796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kern="0" smtClean="0">
                <a:solidFill>
                  <a:prstClr val="white"/>
                </a:solidFill>
                <a:latin typeface="Lato Light"/>
              </a:endParaRPr>
            </a:p>
          </p:txBody>
        </p:sp>
        <p:sp>
          <p:nvSpPr>
            <p:cNvPr id="93" name="Oval 157"/>
            <p:cNvSpPr/>
            <p:nvPr/>
          </p:nvSpPr>
          <p:spPr>
            <a:xfrm>
              <a:off x="5962178" y="1857115"/>
              <a:ext cx="726616" cy="72661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AU" kern="0" dirty="0" smtClean="0">
                  <a:solidFill>
                    <a:srgbClr val="937963"/>
                  </a:solidFill>
                  <a:latin typeface="FontAwesome" pitchFamily="2" charset="0"/>
                </a:rPr>
                <a:t></a:t>
              </a:r>
              <a:endParaRPr lang="en-US" kern="0" dirty="0" smtClean="0">
                <a:solidFill>
                  <a:srgbClr val="937963"/>
                </a:solidFill>
                <a:latin typeface="Lato Light"/>
              </a:endParaRPr>
            </a:p>
          </p:txBody>
        </p:sp>
        <p:sp>
          <p:nvSpPr>
            <p:cNvPr id="94" name="Text Placeholder 33"/>
            <p:cNvSpPr txBox="1">
              <a:spLocks/>
            </p:cNvSpPr>
            <p:nvPr/>
          </p:nvSpPr>
          <p:spPr>
            <a:xfrm>
              <a:off x="5882042" y="2896145"/>
              <a:ext cx="935180" cy="50313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AU" sz="1200" b="1" dirty="0">
                  <a:solidFill>
                    <a:prstClr val="white"/>
                  </a:solidFill>
                  <a:latin typeface="Lato" panose="020F0502020204030203" pitchFamily="34" charset="0"/>
                </a:rPr>
                <a:t>Customer</a:t>
              </a:r>
            </a:p>
            <a:p>
              <a:pPr marL="0" indent="0"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AU" sz="1200" b="1" dirty="0">
                  <a:solidFill>
                    <a:prstClr val="white"/>
                  </a:solidFill>
                  <a:latin typeface="Lato" panose="020F0502020204030203" pitchFamily="34" charset="0"/>
                </a:rPr>
                <a:t>Feedback</a:t>
              </a:r>
            </a:p>
          </p:txBody>
        </p:sp>
      </p:grpSp>
      <p:grpSp>
        <p:nvGrpSpPr>
          <p:cNvPr id="95" name="Group 6"/>
          <p:cNvGrpSpPr/>
          <p:nvPr/>
        </p:nvGrpSpPr>
        <p:grpSpPr>
          <a:xfrm>
            <a:off x="4635353" y="4040853"/>
            <a:ext cx="952135" cy="2177005"/>
            <a:chOff x="4924268" y="3706412"/>
            <a:chExt cx="952135" cy="2177005"/>
          </a:xfrm>
        </p:grpSpPr>
        <p:sp>
          <p:nvSpPr>
            <p:cNvPr id="96" name="Rectangle 121"/>
            <p:cNvSpPr/>
            <p:nvPr/>
          </p:nvSpPr>
          <p:spPr>
            <a:xfrm>
              <a:off x="4924467" y="3706412"/>
              <a:ext cx="940728" cy="220387"/>
            </a:xfrm>
            <a:prstGeom prst="rect">
              <a:avLst/>
            </a:prstGeom>
            <a:solidFill>
              <a:srgbClr val="00D5F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kern="0" smtClean="0">
                <a:solidFill>
                  <a:prstClr val="white"/>
                </a:solidFill>
                <a:latin typeface="Lato Light"/>
              </a:endParaRPr>
            </a:p>
          </p:txBody>
        </p:sp>
        <p:sp>
          <p:nvSpPr>
            <p:cNvPr id="97" name="Rectangle 130"/>
            <p:cNvSpPr/>
            <p:nvPr/>
          </p:nvSpPr>
          <p:spPr>
            <a:xfrm>
              <a:off x="4933718" y="3926800"/>
              <a:ext cx="940728" cy="1502452"/>
            </a:xfrm>
            <a:prstGeom prst="rect">
              <a:avLst/>
            </a:prstGeom>
            <a:solidFill>
              <a:srgbClr val="00BBD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kern="0" smtClean="0">
                <a:solidFill>
                  <a:prstClr val="white"/>
                </a:solidFill>
                <a:latin typeface="Lato Light"/>
              </a:endParaRPr>
            </a:p>
          </p:txBody>
        </p:sp>
        <p:sp>
          <p:nvSpPr>
            <p:cNvPr id="98" name="Oval 152"/>
            <p:cNvSpPr/>
            <p:nvPr/>
          </p:nvSpPr>
          <p:spPr>
            <a:xfrm>
              <a:off x="4935675" y="4942689"/>
              <a:ext cx="940728" cy="940728"/>
            </a:xfrm>
            <a:prstGeom prst="ellipse">
              <a:avLst/>
            </a:prstGeom>
            <a:solidFill>
              <a:srgbClr val="00BBD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kern="0" smtClean="0">
                <a:solidFill>
                  <a:prstClr val="white"/>
                </a:solidFill>
                <a:latin typeface="Lato Light"/>
              </a:endParaRPr>
            </a:p>
          </p:txBody>
        </p:sp>
        <p:sp>
          <p:nvSpPr>
            <p:cNvPr id="99" name="Oval 159"/>
            <p:cNvSpPr/>
            <p:nvPr/>
          </p:nvSpPr>
          <p:spPr>
            <a:xfrm>
              <a:off x="5040774" y="5034450"/>
              <a:ext cx="726616" cy="72661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AU" kern="0" dirty="0" smtClean="0">
                  <a:solidFill>
                    <a:srgbClr val="00BBD6"/>
                  </a:solidFill>
                  <a:latin typeface="FontAwesome" pitchFamily="2" charset="0"/>
                </a:rPr>
                <a:t></a:t>
              </a:r>
              <a:endParaRPr lang="en-US" kern="0" dirty="0" smtClean="0">
                <a:solidFill>
                  <a:prstClr val="white"/>
                </a:solidFill>
                <a:latin typeface="Lato Light"/>
              </a:endParaRPr>
            </a:p>
          </p:txBody>
        </p:sp>
        <p:sp>
          <p:nvSpPr>
            <p:cNvPr id="100" name="Text Placeholder 33"/>
            <p:cNvSpPr txBox="1">
              <a:spLocks/>
            </p:cNvSpPr>
            <p:nvPr/>
          </p:nvSpPr>
          <p:spPr>
            <a:xfrm>
              <a:off x="4924268" y="4321035"/>
              <a:ext cx="935180" cy="503130"/>
            </a:xfrm>
            <a:prstGeom prst="rect">
              <a:avLst/>
            </a:prstGeom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AU" sz="1200" b="1" dirty="0">
                  <a:solidFill>
                    <a:prstClr val="white"/>
                  </a:solidFill>
                  <a:latin typeface="Lato" panose="020F0502020204030203" pitchFamily="34" charset="0"/>
                </a:rPr>
                <a:t>Photo</a:t>
              </a:r>
            </a:p>
            <a:p>
              <a:pPr marL="0" indent="0"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</a:pPr>
              <a:r>
                <a:rPr lang="en-AU" sz="1200" b="1" dirty="0">
                  <a:solidFill>
                    <a:prstClr val="white"/>
                  </a:solidFill>
                  <a:latin typeface="Lato" panose="020F0502020204030203" pitchFamily="34" charset="0"/>
                </a:rPr>
                <a:t>Album</a:t>
              </a:r>
            </a:p>
          </p:txBody>
        </p:sp>
      </p:grpSp>
      <p:sp>
        <p:nvSpPr>
          <p:cNvPr id="101" name="Text Placeholder 32"/>
          <p:cNvSpPr txBox="1">
            <a:spLocks/>
          </p:cNvSpPr>
          <p:nvPr/>
        </p:nvSpPr>
        <p:spPr>
          <a:xfrm>
            <a:off x="6788475" y="5667402"/>
            <a:ext cx="3294722" cy="59719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10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Lato Light" panose="020F0302020204030203" pitchFamily="34" charset="0"/>
              </a:rPr>
              <a:t>Liquorice</a:t>
            </a: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Lato Light" panose="020F0302020204030203" pitchFamily="34" charset="0"/>
              </a:rPr>
              <a:t> </a:t>
            </a:r>
            <a:r>
              <a:rPr lang="en-US" sz="10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Lato Light" panose="020F0302020204030203" pitchFamily="34" charset="0"/>
              </a:rPr>
              <a:t>chupa</a:t>
            </a: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Lato Light" panose="020F0302020204030203" pitchFamily="34" charset="0"/>
              </a:rPr>
              <a:t> </a:t>
            </a:r>
            <a:r>
              <a:rPr lang="en-US" sz="10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Lato Light" panose="020F0302020204030203" pitchFamily="34" charset="0"/>
              </a:rPr>
              <a:t>chups</a:t>
            </a: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Lato Light" panose="020F0302020204030203" pitchFamily="34" charset="0"/>
              </a:rPr>
              <a:t> </a:t>
            </a:r>
            <a:r>
              <a:rPr lang="en-US" sz="10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Lato Light" panose="020F0302020204030203" pitchFamily="34" charset="0"/>
              </a:rPr>
              <a:t>applicake</a:t>
            </a: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Lato Light" panose="020F0302020204030203" pitchFamily="34" charset="0"/>
              </a:rPr>
              <a:t> apple pie cupcake brownie bear claw gingerbread cotton candy. Bear claw croissant apple pie. </a:t>
            </a:r>
          </a:p>
        </p:txBody>
      </p:sp>
      <p:sp>
        <p:nvSpPr>
          <p:cNvPr id="102" name="Text Placeholder 33"/>
          <p:cNvSpPr txBox="1">
            <a:spLocks/>
          </p:cNvSpPr>
          <p:nvPr/>
        </p:nvSpPr>
        <p:spPr>
          <a:xfrm>
            <a:off x="6779211" y="5361208"/>
            <a:ext cx="3303985" cy="28494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AU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Lato Bold" panose="020F0802020204030203" pitchFamily="34" charset="0"/>
              </a:rPr>
              <a:t>How We Achive Target</a:t>
            </a:r>
            <a:endParaRPr lang="en-AU" sz="1600" dirty="0">
              <a:solidFill>
                <a:prstClr val="black">
                  <a:lumMod val="65000"/>
                  <a:lumOff val="35000"/>
                </a:prstClr>
              </a:solidFill>
              <a:latin typeface="Lato Bold" panose="020F0802020204030203" pitchFamily="34" charset="0"/>
            </a:endParaRPr>
          </a:p>
        </p:txBody>
      </p:sp>
      <p:sp>
        <p:nvSpPr>
          <p:cNvPr id="103" name="Rectangle 85"/>
          <p:cNvSpPr/>
          <p:nvPr/>
        </p:nvSpPr>
        <p:spPr>
          <a:xfrm>
            <a:off x="6229935" y="4907041"/>
            <a:ext cx="51809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5400" dirty="0">
                <a:solidFill>
                  <a:srgbClr val="F23B48"/>
                </a:solidFill>
                <a:latin typeface="Entypo" pitchFamily="50" charset="0"/>
                <a:ea typeface="Entypo" pitchFamily="50" charset="0"/>
              </a:rPr>
              <a:t>❞</a:t>
            </a:r>
            <a:endParaRPr lang="en-US" sz="5400" dirty="0">
              <a:solidFill>
                <a:srgbClr val="F23B48"/>
              </a:solidFill>
              <a:latin typeface="Lato Light"/>
            </a:endParaRPr>
          </a:p>
        </p:txBody>
      </p:sp>
      <p:grpSp>
        <p:nvGrpSpPr>
          <p:cNvPr id="104" name="Group 9"/>
          <p:cNvGrpSpPr/>
          <p:nvPr/>
        </p:nvGrpSpPr>
        <p:grpSpPr>
          <a:xfrm>
            <a:off x="8610859" y="2048891"/>
            <a:ext cx="1913453" cy="1913809"/>
            <a:chOff x="8899774" y="1714450"/>
            <a:chExt cx="1913453" cy="1913809"/>
          </a:xfrm>
        </p:grpSpPr>
        <p:sp>
          <p:nvSpPr>
            <p:cNvPr id="105" name="Rounded Rectangle 86"/>
            <p:cNvSpPr/>
            <p:nvPr/>
          </p:nvSpPr>
          <p:spPr>
            <a:xfrm>
              <a:off x="8899774" y="1714450"/>
              <a:ext cx="1913453" cy="841447"/>
            </a:xfrm>
            <a:prstGeom prst="roundRect">
              <a:avLst>
                <a:gd name="adj" fmla="val 8490"/>
              </a:avLst>
            </a:prstGeom>
            <a:solidFill>
              <a:srgbClr val="F23B4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AU" sz="2000" kern="0" dirty="0" smtClean="0">
                  <a:solidFill>
                    <a:prstClr val="white"/>
                  </a:solidFill>
                  <a:latin typeface="Lato Black" panose="020F0A02020204030203" pitchFamily="34" charset="0"/>
                </a:rPr>
                <a:t>20</a:t>
              </a:r>
              <a:r>
                <a:rPr lang="en-US" altLang="zh-CN" sz="2000" kern="0" dirty="0" smtClean="0">
                  <a:solidFill>
                    <a:prstClr val="white"/>
                  </a:solidFill>
                  <a:latin typeface="Lato Black" panose="020F0A02020204030203" pitchFamily="34" charset="0"/>
                  <a:ea typeface="宋体"/>
                </a:rPr>
                <a:t>XX</a:t>
              </a:r>
              <a:endParaRPr lang="en-AU" sz="2000" kern="0" dirty="0" smtClean="0">
                <a:solidFill>
                  <a:prstClr val="white"/>
                </a:solidFill>
                <a:latin typeface="Lato Black" panose="020F0A02020204030203" pitchFamily="34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AU" sz="1400" kern="0" dirty="0" smtClean="0">
                  <a:solidFill>
                    <a:prstClr val="white"/>
                  </a:solidFill>
                  <a:latin typeface="Lato Bold" panose="020F0802020204030203" pitchFamily="34" charset="0"/>
                </a:rPr>
                <a:t>Business Target</a:t>
              </a:r>
            </a:p>
          </p:txBody>
        </p:sp>
        <p:cxnSp>
          <p:nvCxnSpPr>
            <p:cNvPr id="106" name="Straight Connector 101"/>
            <p:cNvCxnSpPr/>
            <p:nvPr/>
          </p:nvCxnSpPr>
          <p:spPr>
            <a:xfrm>
              <a:off x="9835735" y="2369798"/>
              <a:ext cx="0" cy="1258461"/>
            </a:xfrm>
            <a:prstGeom prst="line">
              <a:avLst/>
            </a:prstGeom>
            <a:noFill/>
            <a:ln w="6350" cap="flat" cmpd="sng" algn="ctr">
              <a:solidFill>
                <a:srgbClr val="F23B48"/>
              </a:solidFill>
              <a:prstDash val="solid"/>
              <a:miter lim="800000"/>
            </a:ln>
            <a:effectLst/>
          </p:spPr>
        </p:cxnSp>
      </p:grpSp>
      <p:sp>
        <p:nvSpPr>
          <p:cNvPr id="107" name="Rectangle 79"/>
          <p:cNvSpPr/>
          <p:nvPr/>
        </p:nvSpPr>
        <p:spPr>
          <a:xfrm>
            <a:off x="2425464" y="4056250"/>
            <a:ext cx="4363011" cy="191896"/>
          </a:xfrm>
          <a:prstGeom prst="rect">
            <a:avLst/>
          </a:prstGeom>
          <a:gradFill>
            <a:gsLst>
              <a:gs pos="50000">
                <a:sysClr val="window" lastClr="FFFFFF">
                  <a:alpha val="20000"/>
                </a:sysClr>
              </a:gs>
              <a:gs pos="0">
                <a:srgbClr val="5B9BD5">
                  <a:lumMod val="5000"/>
                  <a:lumOff val="95000"/>
                  <a:alpha val="0"/>
                </a:srgbClr>
              </a:gs>
              <a:gs pos="100000">
                <a:sysClr val="window" lastClr="FFFFFF">
                  <a:alpha val="0"/>
                </a:sysClr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kern="0" smtClean="0">
              <a:solidFill>
                <a:prstClr val="white"/>
              </a:solidFill>
              <a:latin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1751083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6" grpId="0" animBg="1"/>
      <p:bldP spid="57" grpId="0" animBg="1"/>
      <p:bldP spid="58" grpId="0" animBg="1"/>
      <p:bldP spid="101" grpId="0"/>
      <p:bldP spid="102" grpId="0"/>
      <p:bldP spid="103" grpId="0"/>
      <p:bldP spid="10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277</Words>
  <Application>Microsoft Office PowerPoint</Application>
  <PresentationFormat>自定义</PresentationFormat>
  <Paragraphs>34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1368</cp:revision>
  <dcterms:created xsi:type="dcterms:W3CDTF">2009-02-11T05:37:22Z</dcterms:created>
  <dcterms:modified xsi:type="dcterms:W3CDTF">2019-08-29T11:24:58Z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