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9" r:id="rId1"/>
    <p:sldMasterId id="2147483715" r:id="rId2"/>
  </p:sldMasterIdLst>
  <p:notesMasterIdLst>
    <p:notesMasterId r:id="rId5"/>
  </p:notesMasterIdLst>
  <p:handoutMasterIdLst>
    <p:handoutMasterId r:id="rId6"/>
  </p:handoutMasterIdLst>
  <p:sldIdLst>
    <p:sldId id="362" r:id="rId3"/>
    <p:sldId id="359" r:id="rId4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70" autoAdjust="0"/>
    <p:restoredTop sz="95672" autoAdjust="0"/>
  </p:normalViewPr>
  <p:slideViewPr>
    <p:cSldViewPr>
      <p:cViewPr>
        <p:scale>
          <a:sx n="75" d="100"/>
          <a:sy n="75" d="100"/>
        </p:scale>
        <p:origin x="-798" y="-66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2019/8/29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defTabSz="1152144">
              <a:defRPr/>
            </a:pPr>
            <a:r>
              <a:rPr lang="en-US" altLang="zh-CN" sz="2300" spc="378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prstClr val="white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dirty="0" smtClean="0">
                <a:solidFill>
                  <a:prstClr val="white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dirty="0">
              <a:solidFill>
                <a:prstClr val="white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pc="378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pc="378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pc="378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>
              <a:solidFill>
                <a:prstClr val="black"/>
              </a:solidFill>
            </a:endParaRPr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dirty="0" smtClean="0">
              <a:solidFill>
                <a:prstClr val="white"/>
              </a:solidFill>
              <a:latin typeface="华文细黑" pitchFamily="2" charset="-122"/>
              <a:ea typeface="华文细黑" pitchFamily="2" charset="-122"/>
            </a:endParaRPr>
          </a:p>
          <a:p>
            <a:pPr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dirty="0">
              <a:solidFill>
                <a:prstClr val="white"/>
              </a:solidFill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48542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defTabSz="1152144">
              <a:defRPr/>
            </a:pPr>
            <a:r>
              <a:rPr lang="en-US" altLang="zh-CN" sz="2300" spc="378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prstClr val="white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dirty="0" smtClean="0">
                <a:solidFill>
                  <a:prstClr val="white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dirty="0">
              <a:solidFill>
                <a:prstClr val="white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pc="378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pc="378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pc="378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>
              <a:solidFill>
                <a:prstClr val="black"/>
              </a:solidFill>
            </a:endParaRPr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dirty="0" smtClean="0">
              <a:solidFill>
                <a:prstClr val="white"/>
              </a:solidFill>
              <a:latin typeface="华文细黑" pitchFamily="2" charset="-122"/>
              <a:ea typeface="华文细黑" pitchFamily="2" charset="-122"/>
            </a:endParaRPr>
          </a:p>
          <a:p>
            <a:pPr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dirty="0">
              <a:solidFill>
                <a:prstClr val="white"/>
              </a:solidFill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648415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defTabSz="1152144">
              <a:defRPr/>
            </a:pPr>
            <a:r>
              <a:rPr lang="en-US" altLang="zh-CN" sz="2300" spc="378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prstClr val="white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dirty="0" smtClean="0">
                <a:solidFill>
                  <a:prstClr val="white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dirty="0">
              <a:solidFill>
                <a:prstClr val="white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pc="378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pc="378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pc="378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86481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33692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6" r:id="rId1"/>
    <p:sldLayoutId id="2147483717" r:id="rId2"/>
    <p:sldLayoutId id="2147483718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8484959" y="5276049"/>
            <a:ext cx="1026941" cy="2140676"/>
          </a:xfrm>
          <a:prstGeom prst="rect">
            <a:avLst/>
          </a:prstGeom>
          <a:solidFill>
            <a:srgbClr val="EA5322"/>
          </a:solidFill>
          <a:ln w="12700" cap="flat" cmpd="sng" algn="ctr">
            <a:noFill/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zh-CN" altLang="en-US" kern="0" smtClean="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17" name="矩形 16"/>
          <p:cNvSpPr/>
          <p:nvPr/>
        </p:nvSpPr>
        <p:spPr>
          <a:xfrm rot="5400000">
            <a:off x="5328554" y="304879"/>
            <a:ext cx="1026941" cy="11071273"/>
          </a:xfrm>
          <a:prstGeom prst="rect">
            <a:avLst/>
          </a:prstGeom>
          <a:solidFill>
            <a:srgbClr val="3A8898"/>
          </a:solidFill>
          <a:ln w="12700" cap="flat" cmpd="sng" algn="ctr">
            <a:noFill/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zh-CN" altLang="en-US" kern="0" smtClean="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7338444" y="1233401"/>
            <a:ext cx="1026941" cy="6183324"/>
          </a:xfrm>
          <a:prstGeom prst="rect">
            <a:avLst/>
          </a:prstGeom>
          <a:solidFill>
            <a:srgbClr val="EA5322"/>
          </a:solidFill>
          <a:ln w="12700" cap="flat" cmpd="sng" algn="ctr">
            <a:noFill/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zh-CN" altLang="en-US" kern="0" smtClean="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19" name="矩形 18"/>
          <p:cNvSpPr/>
          <p:nvPr/>
        </p:nvSpPr>
        <p:spPr>
          <a:xfrm rot="5400000">
            <a:off x="5328553" y="-773060"/>
            <a:ext cx="1026941" cy="11071273"/>
          </a:xfrm>
          <a:prstGeom prst="rect">
            <a:avLst/>
          </a:prstGeom>
          <a:solidFill>
            <a:srgbClr val="FCC818"/>
          </a:solidFill>
          <a:ln w="12700" cap="flat" cmpd="sng" algn="ctr">
            <a:noFill/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zh-CN" altLang="en-US" kern="0" smtClean="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8484959" y="1233400"/>
            <a:ext cx="1026941" cy="4093645"/>
          </a:xfrm>
          <a:prstGeom prst="rect">
            <a:avLst/>
          </a:prstGeom>
          <a:solidFill>
            <a:srgbClr val="EA5322"/>
          </a:solidFill>
          <a:ln w="12700" cap="flat" cmpd="sng" algn="ctr">
            <a:noFill/>
            <a:prstDash val="solid"/>
            <a:miter lim="800000"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zh-CN" altLang="en-US" kern="0" smtClean="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21" name="矩形 1"/>
          <p:cNvSpPr>
            <a:spLocks noChangeArrowheads="1"/>
          </p:cNvSpPr>
          <p:nvPr/>
        </p:nvSpPr>
        <p:spPr bwMode="auto">
          <a:xfrm>
            <a:off x="1617263" y="4397926"/>
            <a:ext cx="3675704" cy="7872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rgbClr val="000000"/>
                </a:solidFill>
                <a:latin typeface="Franklin Gothic Book" panose="020B0503020102020204" pitchFamily="34" charset="0"/>
                <a:ea typeface="微软雅黑" panose="020B0503020204020204" pitchFamily="34" charset="-122"/>
              </a:rPr>
              <a:t>点击添加文字</a:t>
            </a:r>
            <a:r>
              <a:rPr lang="zh-CN" altLang="en-US" sz="1600" dirty="0" smtClean="0">
                <a:solidFill>
                  <a:srgbClr val="000000"/>
                </a:solidFill>
                <a:latin typeface="Franklin Gothic Book" panose="020B0503020102020204" pitchFamily="34" charset="0"/>
                <a:ea typeface="微软雅黑" panose="020B0503020204020204" pitchFamily="34" charset="-122"/>
              </a:rPr>
              <a:t>说明点击</a:t>
            </a:r>
            <a:r>
              <a:rPr lang="zh-CN" altLang="en-US" sz="1600" dirty="0">
                <a:solidFill>
                  <a:srgbClr val="000000"/>
                </a:solidFill>
                <a:latin typeface="Franklin Gothic Book" panose="020B0503020102020204" pitchFamily="34" charset="0"/>
                <a:ea typeface="微软雅黑" panose="020B0503020204020204" pitchFamily="34" charset="-122"/>
              </a:rPr>
              <a:t>添加文字</a:t>
            </a:r>
            <a:r>
              <a:rPr lang="zh-CN" altLang="en-US" sz="1600" dirty="0" smtClean="0">
                <a:solidFill>
                  <a:srgbClr val="000000"/>
                </a:solidFill>
                <a:latin typeface="Franklin Gothic Book" panose="020B0503020102020204" pitchFamily="34" charset="0"/>
                <a:ea typeface="微软雅黑" panose="020B0503020204020204" pitchFamily="34" charset="-122"/>
              </a:rPr>
              <a:t>说明</a:t>
            </a:r>
            <a:endParaRPr lang="en-US" altLang="zh-CN" sz="1600" dirty="0" smtClean="0">
              <a:solidFill>
                <a:srgbClr val="000000"/>
              </a:solidFill>
              <a:latin typeface="Franklin Gothic Book" panose="020B0503020102020204" pitchFamily="34" charset="0"/>
              <a:ea typeface="微软雅黑" panose="020B0503020204020204" pitchFamily="34" charset="-122"/>
            </a:endParaRPr>
          </a:p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000000"/>
                </a:solidFill>
                <a:latin typeface="Franklin Gothic Book" panose="020B0503020102020204" pitchFamily="34" charset="0"/>
                <a:ea typeface="微软雅黑" panose="020B0503020204020204" pitchFamily="34" charset="-122"/>
              </a:rPr>
              <a:t>点击添加文字说明点击添加文字说明</a:t>
            </a:r>
          </a:p>
        </p:txBody>
      </p:sp>
      <p:sp>
        <p:nvSpPr>
          <p:cNvPr id="22" name="矩形 1"/>
          <p:cNvSpPr>
            <a:spLocks noChangeArrowheads="1"/>
          </p:cNvSpPr>
          <p:nvPr/>
        </p:nvSpPr>
        <p:spPr bwMode="auto">
          <a:xfrm>
            <a:off x="1600669" y="5454032"/>
            <a:ext cx="3675704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prstClr val="white"/>
                </a:solidFill>
                <a:latin typeface="Franklin Gothic Book" panose="020B0503020102020204" pitchFamily="34" charset="0"/>
                <a:ea typeface="微软雅黑" panose="020B0503020204020204" pitchFamily="34" charset="-122"/>
              </a:rPr>
              <a:t>点击添加文字</a:t>
            </a:r>
            <a:r>
              <a:rPr lang="zh-CN" altLang="en-US" sz="1600" dirty="0" smtClean="0">
                <a:solidFill>
                  <a:prstClr val="white"/>
                </a:solidFill>
                <a:latin typeface="Franklin Gothic Book" panose="020B0503020102020204" pitchFamily="34" charset="0"/>
                <a:ea typeface="微软雅黑" panose="020B0503020204020204" pitchFamily="34" charset="-122"/>
              </a:rPr>
              <a:t>说明点击</a:t>
            </a:r>
            <a:r>
              <a:rPr lang="zh-CN" altLang="en-US" sz="1600" dirty="0">
                <a:solidFill>
                  <a:prstClr val="white"/>
                </a:solidFill>
                <a:latin typeface="Franklin Gothic Book" panose="020B0503020102020204" pitchFamily="34" charset="0"/>
                <a:ea typeface="微软雅黑" panose="020B0503020204020204" pitchFamily="34" charset="-122"/>
              </a:rPr>
              <a:t>添加文字</a:t>
            </a:r>
            <a:r>
              <a:rPr lang="zh-CN" altLang="en-US" sz="1600" dirty="0" smtClean="0">
                <a:solidFill>
                  <a:prstClr val="white"/>
                </a:solidFill>
                <a:latin typeface="Franklin Gothic Book" panose="020B0503020102020204" pitchFamily="34" charset="0"/>
                <a:ea typeface="微软雅黑" panose="020B0503020204020204" pitchFamily="34" charset="-122"/>
              </a:rPr>
              <a:t>说明</a:t>
            </a:r>
            <a:endParaRPr lang="en-US" altLang="zh-CN" sz="1600" dirty="0" smtClean="0">
              <a:solidFill>
                <a:prstClr val="white"/>
              </a:solidFill>
              <a:latin typeface="Franklin Gothic Book" panose="020B0503020102020204" pitchFamily="34" charset="0"/>
              <a:ea typeface="微软雅黑" panose="020B0503020204020204" pitchFamily="34" charset="-122"/>
            </a:endParaRPr>
          </a:p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prstClr val="white"/>
                </a:solidFill>
                <a:latin typeface="Franklin Gothic Book" panose="020B0503020102020204" pitchFamily="34" charset="0"/>
                <a:ea typeface="微软雅黑" panose="020B0503020204020204" pitchFamily="34" charset="-122"/>
              </a:rPr>
              <a:t>点击添加文字说明点击添加文字说明</a:t>
            </a:r>
          </a:p>
        </p:txBody>
      </p:sp>
      <p:sp>
        <p:nvSpPr>
          <p:cNvPr id="23" name="矩形 1"/>
          <p:cNvSpPr>
            <a:spLocks noChangeArrowheads="1"/>
          </p:cNvSpPr>
          <p:nvPr/>
        </p:nvSpPr>
        <p:spPr bwMode="auto">
          <a:xfrm>
            <a:off x="7378111" y="1409023"/>
            <a:ext cx="955294" cy="2677656"/>
          </a:xfrm>
          <a:prstGeom prst="rect">
            <a:avLst/>
          </a:prstGeom>
          <a:noFill/>
          <a:ln w="9525">
            <a:noFill/>
            <a:prstDash val="sys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prstClr val="white"/>
                </a:solidFill>
                <a:latin typeface="Franklin Gothic Book" panose="020B0503020102020204" pitchFamily="34" charset="0"/>
                <a:ea typeface="微软雅黑" panose="020B0503020204020204" pitchFamily="34" charset="-122"/>
              </a:rPr>
              <a:t>点击添加文字说明</a:t>
            </a:r>
          </a:p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prstClr val="white"/>
                </a:solidFill>
                <a:latin typeface="Franklin Gothic Book" panose="020B0503020102020204" pitchFamily="34" charset="0"/>
                <a:ea typeface="微软雅黑" panose="020B0503020204020204" pitchFamily="34" charset="-122"/>
              </a:rPr>
              <a:t>点击添加文字说明</a:t>
            </a:r>
          </a:p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prstClr val="white"/>
                </a:solidFill>
                <a:latin typeface="Franklin Gothic Book" panose="020B0503020102020204" pitchFamily="34" charset="0"/>
                <a:ea typeface="微软雅黑" panose="020B0503020204020204" pitchFamily="34" charset="-122"/>
              </a:rPr>
              <a:t>点击添加文字说明</a:t>
            </a:r>
            <a:endParaRPr lang="en-US" altLang="zh-CN" sz="1400" dirty="0">
              <a:solidFill>
                <a:prstClr val="white"/>
              </a:solidFill>
              <a:latin typeface="Franklin Gothic Book" panose="020B0503020102020204" pitchFamily="34" charset="0"/>
              <a:ea typeface="微软雅黑" panose="020B0503020204020204" pitchFamily="34" charset="-122"/>
            </a:endParaRPr>
          </a:p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 smtClean="0">
                <a:solidFill>
                  <a:prstClr val="white"/>
                </a:solidFill>
                <a:latin typeface="Franklin Gothic Book" panose="020B0503020102020204" pitchFamily="34" charset="0"/>
                <a:ea typeface="微软雅黑" panose="020B0503020204020204" pitchFamily="34" charset="-122"/>
              </a:rPr>
              <a:t>点击添加文字说明</a:t>
            </a:r>
            <a:endParaRPr lang="zh-CN" altLang="en-US" sz="1400" dirty="0">
              <a:solidFill>
                <a:prstClr val="white"/>
              </a:solidFill>
              <a:latin typeface="Franklin Gothic Book" panose="020B05030201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4" name="矩形 1"/>
          <p:cNvSpPr>
            <a:spLocks noChangeArrowheads="1"/>
          </p:cNvSpPr>
          <p:nvPr/>
        </p:nvSpPr>
        <p:spPr bwMode="auto">
          <a:xfrm>
            <a:off x="8516939" y="1423091"/>
            <a:ext cx="955294" cy="2677656"/>
          </a:xfrm>
          <a:prstGeom prst="rect">
            <a:avLst/>
          </a:prstGeom>
          <a:noFill/>
          <a:ln w="9525">
            <a:noFill/>
            <a:prstDash val="sys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000000"/>
                </a:solidFill>
                <a:latin typeface="Franklin Gothic Book" panose="020B0503020102020204" pitchFamily="34" charset="0"/>
                <a:ea typeface="微软雅黑" panose="020B0503020204020204" pitchFamily="34" charset="-122"/>
              </a:rPr>
              <a:t>点击添加文字说明</a:t>
            </a:r>
          </a:p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000000"/>
                </a:solidFill>
                <a:latin typeface="Franklin Gothic Book" panose="020B0503020102020204" pitchFamily="34" charset="0"/>
                <a:ea typeface="微软雅黑" panose="020B0503020204020204" pitchFamily="34" charset="-122"/>
              </a:rPr>
              <a:t>点击添加文字说明</a:t>
            </a:r>
          </a:p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000000"/>
                </a:solidFill>
                <a:latin typeface="Franklin Gothic Book" panose="020B0503020102020204" pitchFamily="34" charset="0"/>
                <a:ea typeface="微软雅黑" panose="020B0503020204020204" pitchFamily="34" charset="-122"/>
              </a:rPr>
              <a:t>点击添加文字说明</a:t>
            </a:r>
            <a:endParaRPr lang="en-US" altLang="zh-CN" sz="1400" dirty="0">
              <a:solidFill>
                <a:srgbClr val="000000"/>
              </a:solidFill>
              <a:latin typeface="Franklin Gothic Book" panose="020B0503020102020204" pitchFamily="34" charset="0"/>
              <a:ea typeface="微软雅黑" panose="020B0503020204020204" pitchFamily="34" charset="-122"/>
            </a:endParaRPr>
          </a:p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 smtClean="0">
                <a:solidFill>
                  <a:srgbClr val="000000"/>
                </a:solidFill>
                <a:latin typeface="Franklin Gothic Book" panose="020B0503020102020204" pitchFamily="34" charset="0"/>
                <a:ea typeface="微软雅黑" panose="020B0503020204020204" pitchFamily="34" charset="-122"/>
              </a:rPr>
              <a:t>点击添加文字说明</a:t>
            </a:r>
            <a:endParaRPr lang="zh-CN" altLang="en-US" sz="1400" dirty="0">
              <a:solidFill>
                <a:srgbClr val="000000"/>
              </a:solidFill>
              <a:latin typeface="Franklin Gothic Book" panose="020B05030201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5" name="文本框 12"/>
          <p:cNvSpPr txBox="1"/>
          <p:nvPr/>
        </p:nvSpPr>
        <p:spPr>
          <a:xfrm>
            <a:off x="7442529" y="4421524"/>
            <a:ext cx="8378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4000" b="1" dirty="0" smtClean="0">
                <a:solidFill>
                  <a:srgbClr val="3B3B3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endParaRPr lang="zh-CN" altLang="en-US" sz="4000" b="1" dirty="0">
              <a:solidFill>
                <a:srgbClr val="3B3B3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文本框 13"/>
          <p:cNvSpPr txBox="1"/>
          <p:nvPr/>
        </p:nvSpPr>
        <p:spPr>
          <a:xfrm>
            <a:off x="8637436" y="5498473"/>
            <a:ext cx="8378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40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endParaRPr lang="zh-CN" altLang="en-US" sz="4000" b="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文本框 14"/>
          <p:cNvSpPr txBox="1"/>
          <p:nvPr/>
        </p:nvSpPr>
        <p:spPr>
          <a:xfrm>
            <a:off x="8637436" y="6479221"/>
            <a:ext cx="8378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4000" b="1" dirty="0" smtClean="0">
                <a:solidFill>
                  <a:srgbClr val="3B3B3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04</a:t>
            </a:r>
            <a:endParaRPr lang="zh-CN" altLang="en-US" sz="4000" b="1" dirty="0">
              <a:solidFill>
                <a:srgbClr val="3B3B3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文本框 16"/>
          <p:cNvSpPr txBox="1"/>
          <p:nvPr/>
        </p:nvSpPr>
        <p:spPr>
          <a:xfrm>
            <a:off x="7442529" y="5498473"/>
            <a:ext cx="8378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40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  <a:endParaRPr lang="zh-CN" altLang="en-US" sz="4000" b="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Rectangle 20"/>
          <p:cNvSpPr>
            <a:spLocks noChangeArrowheads="1"/>
          </p:cNvSpPr>
          <p:nvPr/>
        </p:nvSpPr>
        <p:spPr bwMode="black">
          <a:xfrm>
            <a:off x="1396285" y="2075377"/>
            <a:ext cx="4304860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点击此处添加文字</a:t>
            </a:r>
            <a:r>
              <a:rPr lang="zh-CN" altLang="en-US" sz="16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说明点击</a:t>
            </a:r>
            <a:r>
              <a:rPr lang="zh-CN" altLang="en-US" sz="1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此处添加文字说明</a:t>
            </a:r>
            <a:endParaRPr lang="en-US" altLang="zh-CN" sz="1600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点击此处添加文字</a:t>
            </a:r>
            <a:r>
              <a:rPr lang="zh-CN" altLang="en-US" sz="16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说明点击</a:t>
            </a:r>
            <a:r>
              <a:rPr lang="zh-CN" altLang="en-US" sz="1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此处添加文字</a:t>
            </a:r>
            <a:r>
              <a:rPr lang="zh-CN" altLang="en-US" sz="16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说明</a:t>
            </a:r>
            <a:endParaRPr lang="en-US" altLang="zh-CN" sz="1600" dirty="0" smtClean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</a:t>
            </a:r>
            <a:r>
              <a:rPr lang="zh-CN" altLang="en-US" sz="1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此处添加文字说明点击此处添加文字说明</a:t>
            </a:r>
            <a:endParaRPr lang="en-US" altLang="zh-CN" sz="1600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点击此处添加文字说明点击此处添加文字</a:t>
            </a:r>
            <a:r>
              <a:rPr lang="zh-CN" altLang="en-US" sz="16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说明</a:t>
            </a:r>
            <a:endParaRPr lang="en-US" altLang="zh-CN" sz="1600" dirty="0" smtClean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点击此处添加文字</a:t>
            </a:r>
            <a:r>
              <a:rPr lang="zh-CN" altLang="en-US" sz="16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说明</a:t>
            </a:r>
            <a:r>
              <a:rPr lang="zh-CN" altLang="en-US" sz="1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点击此处添加文字说明</a:t>
            </a:r>
            <a:endParaRPr lang="en-US" altLang="zh-CN" sz="1600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62436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23074</TotalTime>
  <Words>468</Words>
  <Application>Microsoft Office PowerPoint</Application>
  <PresentationFormat>自定义</PresentationFormat>
  <Paragraphs>38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第一PPT：www.1ppt.com</vt:lpstr>
      <vt:lpstr>1_第一PPT模板网：www.1ppt.com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1367</cp:revision>
  <dcterms:created xsi:type="dcterms:W3CDTF">2009-02-11T05:37:22Z</dcterms:created>
  <dcterms:modified xsi:type="dcterms:W3CDTF">2019-08-29T11:23:53Z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