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varScale="1">
        <p:scale>
          <a:sx n="64" d="100"/>
          <a:sy n="64" d="100"/>
        </p:scale>
        <p:origin x="-132" y="-642"/>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2019/8/29</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20845" y="2085689"/>
            <a:ext cx="4260652" cy="4250916"/>
            <a:chOff x="2590801" y="2624138"/>
            <a:chExt cx="2778124" cy="2771775"/>
          </a:xfrm>
        </p:grpSpPr>
        <p:sp>
          <p:nvSpPr>
            <p:cNvPr id="3" name="Teardrop 7"/>
            <p:cNvSpPr/>
            <p:nvPr/>
          </p:nvSpPr>
          <p:spPr>
            <a:xfrm rot="16200000">
              <a:off x="3781425" y="3808413"/>
              <a:ext cx="1587500" cy="1587500"/>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36000" tIns="36000" rIns="108000" anchor="ctr"/>
            <a:lstStyle/>
            <a:p>
              <a:pPr algn="ctr" eaLnBrk="1" fontAlgn="auto" hangingPunct="1">
                <a:spcBef>
                  <a:spcPts val="0"/>
                </a:spcBef>
                <a:spcAft>
                  <a:spcPts val="0"/>
                </a:spcAft>
                <a:defRPr/>
              </a:pPr>
              <a:endParaRPr lang="th-TH" sz="3600" dirty="0">
                <a:latin typeface="微软雅黑" panose="020B0503020204020204" pitchFamily="34" charset="-122"/>
                <a:ea typeface="微软雅黑" panose="020B0503020204020204" pitchFamily="34" charset="-122"/>
              </a:endParaRPr>
            </a:p>
          </p:txBody>
        </p:sp>
        <p:sp>
          <p:nvSpPr>
            <p:cNvPr id="4" name="Teardrop 10"/>
            <p:cNvSpPr/>
            <p:nvPr/>
          </p:nvSpPr>
          <p:spPr>
            <a:xfrm rot="10800000">
              <a:off x="3781425" y="2624138"/>
              <a:ext cx="1130300" cy="1128712"/>
            </a:xfrm>
            <a:prstGeom prst="teardrop">
              <a:avLst/>
            </a:prstGeom>
            <a:solidFill>
              <a:srgbClr val="A0D36A"/>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tIns="36000" rIns="36000" anchor="ctr"/>
            <a:lstStyle/>
            <a:p>
              <a:pPr algn="ctr" eaLnBrk="1" fontAlgn="auto" hangingPunct="1">
                <a:spcBef>
                  <a:spcPts val="0"/>
                </a:spcBef>
                <a:spcAft>
                  <a:spcPts val="0"/>
                </a:spcAft>
                <a:defRPr/>
              </a:pPr>
              <a:endParaRPr lang="th-TH" sz="4000" dirty="0">
                <a:latin typeface="微软雅黑" panose="020B0503020204020204" pitchFamily="34" charset="-122"/>
                <a:ea typeface="微软雅黑" panose="020B0503020204020204" pitchFamily="34" charset="-122"/>
              </a:endParaRPr>
            </a:p>
          </p:txBody>
        </p:sp>
        <p:sp>
          <p:nvSpPr>
            <p:cNvPr id="5" name="Teardrop 6"/>
            <p:cNvSpPr/>
            <p:nvPr/>
          </p:nvSpPr>
          <p:spPr>
            <a:xfrm>
              <a:off x="2597151" y="3808413"/>
              <a:ext cx="1128713" cy="1130300"/>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Ins="108000" anchor="ctr"/>
            <a:lstStyle/>
            <a:p>
              <a:pPr algn="ctr" eaLnBrk="1" fontAlgn="auto" hangingPunct="1">
                <a:spcBef>
                  <a:spcPts val="0"/>
                </a:spcBef>
                <a:spcAft>
                  <a:spcPts val="0"/>
                </a:spcAft>
                <a:defRPr/>
              </a:pPr>
              <a:endParaRPr lang="th-TH" sz="3600" dirty="0">
                <a:latin typeface="微软雅黑" panose="020B0503020204020204" pitchFamily="34" charset="-122"/>
                <a:ea typeface="微软雅黑" panose="020B0503020204020204" pitchFamily="34" charset="-122"/>
              </a:endParaRPr>
            </a:p>
          </p:txBody>
        </p:sp>
        <p:sp>
          <p:nvSpPr>
            <p:cNvPr id="6" name="Teardrop 8"/>
            <p:cNvSpPr/>
            <p:nvPr/>
          </p:nvSpPr>
          <p:spPr>
            <a:xfrm rot="5400000">
              <a:off x="2590801" y="2635251"/>
              <a:ext cx="1128713" cy="1128713"/>
            </a:xfrm>
            <a:prstGeom prst="teardrop">
              <a:avLst/>
            </a:prstGeom>
            <a:solidFill>
              <a:srgbClr val="ED5469"/>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108000" tIns="36000" rIns="0" anchor="ctr"/>
            <a:lstStyle/>
            <a:p>
              <a:pPr algn="ctr" eaLnBrk="1" fontAlgn="auto" hangingPunct="1">
                <a:spcBef>
                  <a:spcPts val="0"/>
                </a:spcBef>
                <a:spcAft>
                  <a:spcPts val="0"/>
                </a:spcAft>
                <a:defRPr/>
              </a:pPr>
              <a:endParaRPr lang="th-TH" sz="3600" dirty="0">
                <a:latin typeface="微软雅黑" panose="020B0503020204020204" pitchFamily="34" charset="-122"/>
                <a:ea typeface="微软雅黑" panose="020B0503020204020204" pitchFamily="34" charset="-122"/>
              </a:endParaRPr>
            </a:p>
          </p:txBody>
        </p:sp>
        <p:sp>
          <p:nvSpPr>
            <p:cNvPr id="7" name="Freeform 52"/>
            <p:cNvSpPr>
              <a:spLocks noEditPoints="1"/>
            </p:cNvSpPr>
            <p:nvPr/>
          </p:nvSpPr>
          <p:spPr bwMode="auto">
            <a:xfrm>
              <a:off x="2928939" y="4094163"/>
              <a:ext cx="465137" cy="500062"/>
            </a:xfrm>
            <a:custGeom>
              <a:avLst/>
              <a:gdLst>
                <a:gd name="T0" fmla="*/ 67 w 67"/>
                <a:gd name="T1" fmla="*/ 67 h 72"/>
                <a:gd name="T2" fmla="*/ 61 w 67"/>
                <a:gd name="T3" fmla="*/ 72 h 72"/>
                <a:gd name="T4" fmla="*/ 5 w 67"/>
                <a:gd name="T5" fmla="*/ 72 h 72"/>
                <a:gd name="T6" fmla="*/ 0 w 67"/>
                <a:gd name="T7" fmla="*/ 67 h 72"/>
                <a:gd name="T8" fmla="*/ 0 w 67"/>
                <a:gd name="T9" fmla="*/ 16 h 72"/>
                <a:gd name="T10" fmla="*/ 5 w 67"/>
                <a:gd name="T11" fmla="*/ 11 h 72"/>
                <a:gd name="T12" fmla="*/ 10 w 67"/>
                <a:gd name="T13" fmla="*/ 11 h 72"/>
                <a:gd name="T14" fmla="*/ 10 w 67"/>
                <a:gd name="T15" fmla="*/ 7 h 72"/>
                <a:gd name="T16" fmla="*/ 16 w 67"/>
                <a:gd name="T17" fmla="*/ 0 h 72"/>
                <a:gd name="T18" fmla="*/ 19 w 67"/>
                <a:gd name="T19" fmla="*/ 0 h 72"/>
                <a:gd name="T20" fmla="*/ 25 w 67"/>
                <a:gd name="T21" fmla="*/ 7 h 72"/>
                <a:gd name="T22" fmla="*/ 25 w 67"/>
                <a:gd name="T23" fmla="*/ 11 h 72"/>
                <a:gd name="T24" fmla="*/ 41 w 67"/>
                <a:gd name="T25" fmla="*/ 11 h 72"/>
                <a:gd name="T26" fmla="*/ 41 w 67"/>
                <a:gd name="T27" fmla="*/ 7 h 72"/>
                <a:gd name="T28" fmla="*/ 47 w 67"/>
                <a:gd name="T29" fmla="*/ 0 h 72"/>
                <a:gd name="T30" fmla="*/ 50 w 67"/>
                <a:gd name="T31" fmla="*/ 0 h 72"/>
                <a:gd name="T32" fmla="*/ 56 w 67"/>
                <a:gd name="T33" fmla="*/ 7 h 72"/>
                <a:gd name="T34" fmla="*/ 56 w 67"/>
                <a:gd name="T35" fmla="*/ 11 h 72"/>
                <a:gd name="T36" fmla="*/ 61 w 67"/>
                <a:gd name="T37" fmla="*/ 11 h 72"/>
                <a:gd name="T38" fmla="*/ 67 w 67"/>
                <a:gd name="T39" fmla="*/ 16 h 72"/>
                <a:gd name="T40" fmla="*/ 67 w 67"/>
                <a:gd name="T41" fmla="*/ 67 h 72"/>
                <a:gd name="T42" fmla="*/ 61 w 67"/>
                <a:gd name="T43" fmla="*/ 67 h 72"/>
                <a:gd name="T44" fmla="*/ 61 w 67"/>
                <a:gd name="T45" fmla="*/ 26 h 72"/>
                <a:gd name="T46" fmla="*/ 5 w 67"/>
                <a:gd name="T47" fmla="*/ 26 h 72"/>
                <a:gd name="T48" fmla="*/ 5 w 67"/>
                <a:gd name="T49" fmla="*/ 67 h 72"/>
                <a:gd name="T50" fmla="*/ 61 w 67"/>
                <a:gd name="T51" fmla="*/ 67 h 72"/>
                <a:gd name="T52" fmla="*/ 20 w 67"/>
                <a:gd name="T53" fmla="*/ 7 h 72"/>
                <a:gd name="T54" fmla="*/ 19 w 67"/>
                <a:gd name="T55" fmla="*/ 5 h 72"/>
                <a:gd name="T56" fmla="*/ 16 w 67"/>
                <a:gd name="T57" fmla="*/ 5 h 72"/>
                <a:gd name="T58" fmla="*/ 15 w 67"/>
                <a:gd name="T59" fmla="*/ 7 h 72"/>
                <a:gd name="T60" fmla="*/ 15 w 67"/>
                <a:gd name="T61" fmla="*/ 18 h 72"/>
                <a:gd name="T62" fmla="*/ 16 w 67"/>
                <a:gd name="T63" fmla="*/ 20 h 72"/>
                <a:gd name="T64" fmla="*/ 19 w 67"/>
                <a:gd name="T65" fmla="*/ 20 h 72"/>
                <a:gd name="T66" fmla="*/ 20 w 67"/>
                <a:gd name="T67" fmla="*/ 18 h 72"/>
                <a:gd name="T68" fmla="*/ 20 w 67"/>
                <a:gd name="T69" fmla="*/ 7 h 72"/>
                <a:gd name="T70" fmla="*/ 51 w 67"/>
                <a:gd name="T71" fmla="*/ 7 h 72"/>
                <a:gd name="T72" fmla="*/ 50 w 67"/>
                <a:gd name="T73" fmla="*/ 5 h 72"/>
                <a:gd name="T74" fmla="*/ 47 w 67"/>
                <a:gd name="T75" fmla="*/ 5 h 72"/>
                <a:gd name="T76" fmla="*/ 46 w 67"/>
                <a:gd name="T77" fmla="*/ 7 h 72"/>
                <a:gd name="T78" fmla="*/ 46 w 67"/>
                <a:gd name="T79" fmla="*/ 18 h 72"/>
                <a:gd name="T80" fmla="*/ 47 w 67"/>
                <a:gd name="T81" fmla="*/ 20 h 72"/>
                <a:gd name="T82" fmla="*/ 50 w 67"/>
                <a:gd name="T83" fmla="*/ 20 h 72"/>
                <a:gd name="T84" fmla="*/ 51 w 67"/>
                <a:gd name="T85" fmla="*/ 18 h 72"/>
                <a:gd name="T86" fmla="*/ 51 w 67"/>
                <a:gd name="T87" fmla="*/ 7 h 7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8" name="Freeform 42"/>
            <p:cNvSpPr>
              <a:spLocks noEditPoints="1"/>
            </p:cNvSpPr>
            <p:nvPr/>
          </p:nvSpPr>
          <p:spPr bwMode="auto">
            <a:xfrm>
              <a:off x="4322764" y="4344989"/>
              <a:ext cx="504825" cy="434975"/>
            </a:xfrm>
            <a:custGeom>
              <a:avLst/>
              <a:gdLst>
                <a:gd name="T0" fmla="*/ 73 w 73"/>
                <a:gd name="T1" fmla="*/ 47 h 63"/>
                <a:gd name="T2" fmla="*/ 67 w 73"/>
                <a:gd name="T3" fmla="*/ 53 h 63"/>
                <a:gd name="T4" fmla="*/ 46 w 73"/>
                <a:gd name="T5" fmla="*/ 53 h 63"/>
                <a:gd name="T6" fmla="*/ 48 w 73"/>
                <a:gd name="T7" fmla="*/ 60 h 63"/>
                <a:gd name="T8" fmla="*/ 46 w 73"/>
                <a:gd name="T9" fmla="*/ 63 h 63"/>
                <a:gd name="T10" fmla="*/ 26 w 73"/>
                <a:gd name="T11" fmla="*/ 63 h 63"/>
                <a:gd name="T12" fmla="*/ 24 w 73"/>
                <a:gd name="T13" fmla="*/ 60 h 63"/>
                <a:gd name="T14" fmla="*/ 26 w 73"/>
                <a:gd name="T15" fmla="*/ 53 h 63"/>
                <a:gd name="T16" fmla="*/ 6 w 73"/>
                <a:gd name="T17" fmla="*/ 53 h 63"/>
                <a:gd name="T18" fmla="*/ 0 w 73"/>
                <a:gd name="T19" fmla="*/ 47 h 63"/>
                <a:gd name="T20" fmla="*/ 0 w 73"/>
                <a:gd name="T21" fmla="*/ 6 h 63"/>
                <a:gd name="T22" fmla="*/ 6 w 73"/>
                <a:gd name="T23" fmla="*/ 0 h 63"/>
                <a:gd name="T24" fmla="*/ 67 w 73"/>
                <a:gd name="T25" fmla="*/ 0 h 63"/>
                <a:gd name="T26" fmla="*/ 73 w 73"/>
                <a:gd name="T27" fmla="*/ 6 h 63"/>
                <a:gd name="T28" fmla="*/ 73 w 73"/>
                <a:gd name="T29" fmla="*/ 47 h 63"/>
                <a:gd name="T30" fmla="*/ 68 w 73"/>
                <a:gd name="T31" fmla="*/ 6 h 63"/>
                <a:gd name="T32" fmla="*/ 67 w 73"/>
                <a:gd name="T33" fmla="*/ 5 h 63"/>
                <a:gd name="T34" fmla="*/ 6 w 73"/>
                <a:gd name="T35" fmla="*/ 5 h 63"/>
                <a:gd name="T36" fmla="*/ 5 w 73"/>
                <a:gd name="T37" fmla="*/ 6 h 63"/>
                <a:gd name="T38" fmla="*/ 5 w 73"/>
                <a:gd name="T39" fmla="*/ 37 h 63"/>
                <a:gd name="T40" fmla="*/ 6 w 73"/>
                <a:gd name="T41" fmla="*/ 39 h 63"/>
                <a:gd name="T42" fmla="*/ 67 w 73"/>
                <a:gd name="T43" fmla="*/ 39 h 63"/>
                <a:gd name="T44" fmla="*/ 68 w 73"/>
                <a:gd name="T45" fmla="*/ 37 h 63"/>
                <a:gd name="T46" fmla="*/ 68 w 73"/>
                <a:gd name="T47" fmla="*/ 6 h 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9" name="Freeform 178"/>
            <p:cNvSpPr>
              <a:spLocks noEditPoints="1"/>
            </p:cNvSpPr>
            <p:nvPr/>
          </p:nvSpPr>
          <p:spPr bwMode="auto">
            <a:xfrm>
              <a:off x="4094164" y="3009900"/>
              <a:ext cx="504825" cy="381000"/>
            </a:xfrm>
            <a:custGeom>
              <a:avLst/>
              <a:gdLst>
                <a:gd name="T0" fmla="*/ 158 w 158"/>
                <a:gd name="T1" fmla="*/ 119 h 119"/>
                <a:gd name="T2" fmla="*/ 0 w 158"/>
                <a:gd name="T3" fmla="*/ 119 h 119"/>
                <a:gd name="T4" fmla="*/ 0 w 158"/>
                <a:gd name="T5" fmla="*/ 0 h 119"/>
                <a:gd name="T6" fmla="*/ 9 w 158"/>
                <a:gd name="T7" fmla="*/ 0 h 119"/>
                <a:gd name="T8" fmla="*/ 9 w 158"/>
                <a:gd name="T9" fmla="*/ 108 h 119"/>
                <a:gd name="T10" fmla="*/ 158 w 158"/>
                <a:gd name="T11" fmla="*/ 108 h 119"/>
                <a:gd name="T12" fmla="*/ 158 w 158"/>
                <a:gd name="T13" fmla="*/ 119 h 119"/>
                <a:gd name="T14" fmla="*/ 50 w 158"/>
                <a:gd name="T15" fmla="*/ 99 h 119"/>
                <a:gd name="T16" fmla="*/ 29 w 158"/>
                <a:gd name="T17" fmla="*/ 99 h 119"/>
                <a:gd name="T18" fmla="*/ 29 w 158"/>
                <a:gd name="T19" fmla="*/ 60 h 119"/>
                <a:gd name="T20" fmla="*/ 50 w 158"/>
                <a:gd name="T21" fmla="*/ 60 h 119"/>
                <a:gd name="T22" fmla="*/ 50 w 158"/>
                <a:gd name="T23" fmla="*/ 99 h 119"/>
                <a:gd name="T24" fmla="*/ 78 w 158"/>
                <a:gd name="T25" fmla="*/ 99 h 119"/>
                <a:gd name="T26" fmla="*/ 59 w 158"/>
                <a:gd name="T27" fmla="*/ 99 h 119"/>
                <a:gd name="T28" fmla="*/ 59 w 158"/>
                <a:gd name="T29" fmla="*/ 19 h 119"/>
                <a:gd name="T30" fmla="*/ 78 w 158"/>
                <a:gd name="T31" fmla="*/ 19 h 119"/>
                <a:gd name="T32" fmla="*/ 78 w 158"/>
                <a:gd name="T33" fmla="*/ 99 h 119"/>
                <a:gd name="T34" fmla="*/ 109 w 158"/>
                <a:gd name="T35" fmla="*/ 99 h 119"/>
                <a:gd name="T36" fmla="*/ 89 w 158"/>
                <a:gd name="T37" fmla="*/ 99 h 119"/>
                <a:gd name="T38" fmla="*/ 89 w 158"/>
                <a:gd name="T39" fmla="*/ 39 h 119"/>
                <a:gd name="T40" fmla="*/ 109 w 158"/>
                <a:gd name="T41" fmla="*/ 39 h 119"/>
                <a:gd name="T42" fmla="*/ 109 w 158"/>
                <a:gd name="T43" fmla="*/ 99 h 119"/>
                <a:gd name="T44" fmla="*/ 139 w 158"/>
                <a:gd name="T45" fmla="*/ 99 h 119"/>
                <a:gd name="T46" fmla="*/ 119 w 158"/>
                <a:gd name="T47" fmla="*/ 99 h 119"/>
                <a:gd name="T48" fmla="*/ 119 w 158"/>
                <a:gd name="T49" fmla="*/ 11 h 119"/>
                <a:gd name="T50" fmla="*/ 139 w 158"/>
                <a:gd name="T51" fmla="*/ 11 h 119"/>
                <a:gd name="T52" fmla="*/ 139 w 158"/>
                <a:gd name="T53" fmla="*/ 99 h 11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10" name="Freeform 86"/>
            <p:cNvSpPr>
              <a:spLocks noChangeAspect="1" noEditPoints="1"/>
            </p:cNvSpPr>
            <p:nvPr/>
          </p:nvSpPr>
          <p:spPr bwMode="auto">
            <a:xfrm>
              <a:off x="2989264" y="2932113"/>
              <a:ext cx="346075" cy="582612"/>
            </a:xfrm>
            <a:custGeom>
              <a:avLst/>
              <a:gdLst>
                <a:gd name="T0" fmla="*/ 29 w 29"/>
                <a:gd name="T1" fmla="*/ 44 h 49"/>
                <a:gd name="T2" fmla="*/ 24 w 29"/>
                <a:gd name="T3" fmla="*/ 49 h 49"/>
                <a:gd name="T4" fmla="*/ 5 w 29"/>
                <a:gd name="T5" fmla="*/ 49 h 49"/>
                <a:gd name="T6" fmla="*/ 0 w 29"/>
                <a:gd name="T7" fmla="*/ 44 h 49"/>
                <a:gd name="T8" fmla="*/ 0 w 29"/>
                <a:gd name="T9" fmla="*/ 5 h 49"/>
                <a:gd name="T10" fmla="*/ 5 w 29"/>
                <a:gd name="T11" fmla="*/ 0 h 49"/>
                <a:gd name="T12" fmla="*/ 24 w 29"/>
                <a:gd name="T13" fmla="*/ 0 h 49"/>
                <a:gd name="T14" fmla="*/ 29 w 29"/>
                <a:gd name="T15" fmla="*/ 5 h 49"/>
                <a:gd name="T16" fmla="*/ 29 w 29"/>
                <a:gd name="T17" fmla="*/ 44 h 49"/>
                <a:gd name="T18" fmla="*/ 25 w 29"/>
                <a:gd name="T19" fmla="*/ 11 h 49"/>
                <a:gd name="T20" fmla="*/ 24 w 29"/>
                <a:gd name="T21" fmla="*/ 10 h 49"/>
                <a:gd name="T22" fmla="*/ 5 w 29"/>
                <a:gd name="T23" fmla="*/ 10 h 49"/>
                <a:gd name="T24" fmla="*/ 3 w 29"/>
                <a:gd name="T25" fmla="*/ 11 h 49"/>
                <a:gd name="T26" fmla="*/ 3 w 29"/>
                <a:gd name="T27" fmla="*/ 38 h 49"/>
                <a:gd name="T28" fmla="*/ 5 w 29"/>
                <a:gd name="T29" fmla="*/ 39 h 49"/>
                <a:gd name="T30" fmla="*/ 24 w 29"/>
                <a:gd name="T31" fmla="*/ 39 h 49"/>
                <a:gd name="T32" fmla="*/ 25 w 29"/>
                <a:gd name="T33" fmla="*/ 38 h 49"/>
                <a:gd name="T34" fmla="*/ 25 w 29"/>
                <a:gd name="T35" fmla="*/ 11 h 49"/>
                <a:gd name="T36" fmla="*/ 17 w 29"/>
                <a:gd name="T37" fmla="*/ 5 h 49"/>
                <a:gd name="T38" fmla="*/ 11 w 29"/>
                <a:gd name="T39" fmla="*/ 5 h 49"/>
                <a:gd name="T40" fmla="*/ 11 w 29"/>
                <a:gd name="T41" fmla="*/ 6 h 49"/>
                <a:gd name="T42" fmla="*/ 11 w 29"/>
                <a:gd name="T43" fmla="*/ 6 h 49"/>
                <a:gd name="T44" fmla="*/ 17 w 29"/>
                <a:gd name="T45" fmla="*/ 6 h 49"/>
                <a:gd name="T46" fmla="*/ 18 w 29"/>
                <a:gd name="T47" fmla="*/ 6 h 49"/>
                <a:gd name="T48" fmla="*/ 17 w 29"/>
                <a:gd name="T49" fmla="*/ 5 h 49"/>
                <a:gd name="T50" fmla="*/ 14 w 29"/>
                <a:gd name="T51" fmla="*/ 41 h 49"/>
                <a:gd name="T52" fmla="*/ 11 w 29"/>
                <a:gd name="T53" fmla="*/ 44 h 49"/>
                <a:gd name="T54" fmla="*/ 14 w 29"/>
                <a:gd name="T55" fmla="*/ 47 h 49"/>
                <a:gd name="T56" fmla="*/ 17 w 29"/>
                <a:gd name="T57" fmla="*/ 44 h 49"/>
                <a:gd name="T58" fmla="*/ 14 w 29"/>
                <a:gd name="T59" fmla="*/ 41 h 4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11" name="圆角矩形 10"/>
          <p:cNvSpPr/>
          <p:nvPr/>
        </p:nvSpPr>
        <p:spPr>
          <a:xfrm rot="16200000">
            <a:off x="5913538" y="2908658"/>
            <a:ext cx="1703799" cy="350782"/>
          </a:xfrm>
          <a:prstGeom prst="roundRect">
            <a:avLst>
              <a:gd name="adj" fmla="val 50000"/>
            </a:avLst>
          </a:prstGeom>
          <a:solidFill>
            <a:srgbClr val="EB56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圆角矩形 11"/>
          <p:cNvSpPr/>
          <p:nvPr/>
        </p:nvSpPr>
        <p:spPr>
          <a:xfrm rot="16200000">
            <a:off x="7276593" y="3151194"/>
            <a:ext cx="1217887" cy="351623"/>
          </a:xfrm>
          <a:prstGeom prst="roundRect">
            <a:avLst>
              <a:gd name="adj" fmla="val 50000"/>
            </a:avLst>
          </a:prstGeom>
          <a:solidFill>
            <a:srgbClr val="FFC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圆角矩形 12"/>
          <p:cNvSpPr/>
          <p:nvPr/>
        </p:nvSpPr>
        <p:spPr>
          <a:xfrm rot="16200000">
            <a:off x="8289566" y="3043647"/>
            <a:ext cx="1432980" cy="351623"/>
          </a:xfrm>
          <a:prstGeom prst="roundRect">
            <a:avLst>
              <a:gd name="adj" fmla="val 50000"/>
            </a:avLst>
          </a:prstGeom>
          <a:solidFill>
            <a:srgbClr val="619B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圆角矩形 13"/>
          <p:cNvSpPr/>
          <p:nvPr/>
        </p:nvSpPr>
        <p:spPr>
          <a:xfrm rot="16200000">
            <a:off x="9734120" y="3352817"/>
            <a:ext cx="784908" cy="351623"/>
          </a:xfrm>
          <a:prstGeom prst="roundRect">
            <a:avLst>
              <a:gd name="adj" fmla="val 50000"/>
            </a:avLst>
          </a:prstGeom>
          <a:solidFill>
            <a:srgbClr val="9FD2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文本框 23"/>
          <p:cNvSpPr txBox="1"/>
          <p:nvPr/>
        </p:nvSpPr>
        <p:spPr>
          <a:xfrm>
            <a:off x="6484468" y="1955235"/>
            <a:ext cx="561938" cy="276999"/>
          </a:xfrm>
          <a:prstGeom prst="rect">
            <a:avLst/>
          </a:prstGeom>
          <a:noFill/>
        </p:spPr>
        <p:txBody>
          <a:bodyPr wrap="square" rtlCol="0">
            <a:spAutoFit/>
          </a:bodyPr>
          <a:lstStyle/>
          <a:p>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90%</a:t>
            </a:r>
            <a:endParaRPr lang="zh-CN" altLang="en-US" sz="120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文本框 24"/>
          <p:cNvSpPr txBox="1"/>
          <p:nvPr/>
        </p:nvSpPr>
        <p:spPr>
          <a:xfrm>
            <a:off x="7688033" y="2456873"/>
            <a:ext cx="561938" cy="276999"/>
          </a:xfrm>
          <a:prstGeom prst="rect">
            <a:avLst/>
          </a:prstGeom>
          <a:noFill/>
        </p:spPr>
        <p:txBody>
          <a:bodyPr wrap="square" rtlCol="0">
            <a:spAutoFit/>
          </a:bodyPr>
          <a:lstStyle/>
          <a:p>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65%</a:t>
            </a:r>
            <a:endParaRPr lang="zh-CN" altLang="en-US" sz="120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文本框 25"/>
          <p:cNvSpPr txBox="1"/>
          <p:nvPr/>
        </p:nvSpPr>
        <p:spPr>
          <a:xfrm>
            <a:off x="8854287" y="2180200"/>
            <a:ext cx="561938" cy="276999"/>
          </a:xfrm>
          <a:prstGeom prst="rect">
            <a:avLst/>
          </a:prstGeom>
          <a:noFill/>
        </p:spPr>
        <p:txBody>
          <a:bodyPr wrap="square" rtlCol="0">
            <a:spAutoFit/>
          </a:bodyPr>
          <a:lstStyle/>
          <a:p>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80%</a:t>
            </a:r>
            <a:endParaRPr lang="zh-CN" altLang="en-US" sz="120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文本框 26"/>
          <p:cNvSpPr txBox="1"/>
          <p:nvPr/>
        </p:nvSpPr>
        <p:spPr>
          <a:xfrm>
            <a:off x="9908117" y="2820885"/>
            <a:ext cx="561938" cy="276999"/>
          </a:xfrm>
          <a:prstGeom prst="rect">
            <a:avLst/>
          </a:prstGeom>
          <a:noFill/>
        </p:spPr>
        <p:txBody>
          <a:bodyPr wrap="square" rtlCol="0">
            <a:spAutoFit/>
          </a:bodyPr>
          <a:lstStyle/>
          <a:p>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35%</a:t>
            </a:r>
            <a:endParaRPr lang="zh-CN" altLang="en-US" sz="120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文本框 27"/>
          <p:cNvSpPr txBox="1"/>
          <p:nvPr/>
        </p:nvSpPr>
        <p:spPr>
          <a:xfrm>
            <a:off x="6548118" y="4024341"/>
            <a:ext cx="707321" cy="276999"/>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20" name="文本框 28"/>
          <p:cNvSpPr txBox="1"/>
          <p:nvPr/>
        </p:nvSpPr>
        <p:spPr>
          <a:xfrm>
            <a:off x="7615341" y="4035881"/>
            <a:ext cx="707321" cy="276999"/>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21" name="文本框 29"/>
          <p:cNvSpPr txBox="1"/>
          <p:nvPr/>
        </p:nvSpPr>
        <p:spPr>
          <a:xfrm>
            <a:off x="8738709" y="4024341"/>
            <a:ext cx="707321" cy="276999"/>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22" name="文本框 30"/>
          <p:cNvSpPr txBox="1"/>
          <p:nvPr/>
        </p:nvSpPr>
        <p:spPr>
          <a:xfrm>
            <a:off x="9890559" y="4024341"/>
            <a:ext cx="707321" cy="276999"/>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标题</a:t>
            </a:r>
          </a:p>
        </p:txBody>
      </p:sp>
      <p:sp>
        <p:nvSpPr>
          <p:cNvPr id="23" name="文本框 31"/>
          <p:cNvSpPr txBox="1"/>
          <p:nvPr/>
        </p:nvSpPr>
        <p:spPr>
          <a:xfrm>
            <a:off x="6422263" y="4876700"/>
            <a:ext cx="3600400" cy="307777"/>
          </a:xfrm>
          <a:prstGeom prst="rect">
            <a:avLst/>
          </a:prstGeom>
          <a:noFill/>
        </p:spPr>
        <p:txBody>
          <a:bodyPr wrap="square" rtlCol="0">
            <a:spAutoFit/>
          </a:bodyPr>
          <a:lstStyle/>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在这里添加标题</a:t>
            </a:r>
            <a:endParaRPr lang="en-US" altLang="zh-CN" sz="1400" dirty="0" smtClean="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文本框 32"/>
          <p:cNvSpPr txBox="1"/>
          <p:nvPr/>
        </p:nvSpPr>
        <p:spPr>
          <a:xfrm>
            <a:off x="6409109" y="5361592"/>
            <a:ext cx="4663300" cy="830997"/>
          </a:xfrm>
          <a:prstGeom prst="rect">
            <a:avLst/>
          </a:prstGeom>
          <a:noFill/>
        </p:spPr>
        <p:txBody>
          <a:bodyPr wrap="square" rtlCol="0">
            <a:spAutoFit/>
          </a:bodyPr>
          <a:lstStyle/>
          <a:p>
            <a:r>
              <a:rPr lang="zh-CN" altLang="en-US" sz="1200" dirty="0">
                <a:solidFill>
                  <a:schemeClr val="bg1">
                    <a:lumMod val="65000"/>
                  </a:schemeClr>
                </a:solidFill>
                <a:latin typeface="微软雅黑" panose="020B0503020204020204" pitchFamily="34" charset="-122"/>
                <a:ea typeface="微软雅黑" panose="020B0503020204020204" pitchFamily="34" charset="-122"/>
              </a:rPr>
              <a:t>补充详细内</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补充详细内</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容补</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充详细内</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容补</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充详细内</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容补</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充详细内</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容补</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充详细内</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补充详细内容补充详细内容补充详细内容补充详细内容补充详细内容补充详细内</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补充详细内容补充详细内容补充详细内容补充详细内容补充详细内容补充详细内</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容</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367</Words>
  <Application>Microsoft Office PowerPoint</Application>
  <PresentationFormat>自定义</PresentationFormat>
  <Paragraphs>27</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2019-08-29T09:52:01Z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