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55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3"/>
          <p:cNvGrpSpPr>
            <a:grpSpLocks/>
          </p:cNvGrpSpPr>
          <p:nvPr/>
        </p:nvGrpSpPr>
        <p:grpSpPr bwMode="auto">
          <a:xfrm>
            <a:off x="2418078" y="2596232"/>
            <a:ext cx="8527535" cy="3720329"/>
            <a:chOff x="295" y="797"/>
            <a:chExt cx="5191" cy="3042"/>
          </a:xfrm>
        </p:grpSpPr>
        <p:sp>
          <p:nvSpPr>
            <p:cNvPr id="59" name="AutoShape 4"/>
            <p:cNvSpPr>
              <a:spLocks noChangeArrowheads="1"/>
            </p:cNvSpPr>
            <p:nvPr/>
          </p:nvSpPr>
          <p:spPr bwMode="auto">
            <a:xfrm>
              <a:off x="295" y="3711"/>
              <a:ext cx="5191" cy="128"/>
            </a:xfrm>
            <a:custGeom>
              <a:avLst/>
              <a:gdLst>
                <a:gd name="G0" fmla="+- 2283 0 0"/>
                <a:gd name="G1" fmla="+- 21600 0 2283"/>
                <a:gd name="G2" fmla="*/ 2283 1 2"/>
                <a:gd name="G3" fmla="+- 21600 0 G2"/>
                <a:gd name="G4" fmla="+/ 2283 21600 2"/>
                <a:gd name="G5" fmla="+/ G1 0 2"/>
                <a:gd name="G6" fmla="*/ 21600 21600 2283"/>
                <a:gd name="G7" fmla="*/ G6 1 2"/>
                <a:gd name="G8" fmla="+- 21600 0 G7"/>
                <a:gd name="G9" fmla="*/ 21600 1 2"/>
                <a:gd name="G10" fmla="+- 2283 0 G9"/>
                <a:gd name="G11" fmla="?: G10 G8 0"/>
                <a:gd name="G12" fmla="?: G10 G7 21600"/>
                <a:gd name="T0" fmla="*/ 20458 w 21600"/>
                <a:gd name="T1" fmla="*/ 10800 h 21600"/>
                <a:gd name="T2" fmla="*/ 10800 w 21600"/>
                <a:gd name="T3" fmla="*/ 21600 h 21600"/>
                <a:gd name="T4" fmla="*/ 1142 w 21600"/>
                <a:gd name="T5" fmla="*/ 10800 h 21600"/>
                <a:gd name="T6" fmla="*/ 10800 w 21600"/>
                <a:gd name="T7" fmla="*/ 0 h 21600"/>
                <a:gd name="T8" fmla="*/ 2942 w 21600"/>
                <a:gd name="T9" fmla="*/ 2942 h 21600"/>
                <a:gd name="T10" fmla="*/ 18658 w 21600"/>
                <a:gd name="T11" fmla="*/ 186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83" y="21600"/>
                  </a:lnTo>
                  <a:lnTo>
                    <a:pt x="1931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AutoShape 5"/>
            <p:cNvSpPr>
              <a:spLocks noChangeArrowheads="1"/>
            </p:cNvSpPr>
            <p:nvPr/>
          </p:nvSpPr>
          <p:spPr bwMode="auto">
            <a:xfrm>
              <a:off x="295" y="797"/>
              <a:ext cx="5170" cy="2914"/>
            </a:xfrm>
            <a:prstGeom prst="roundRect">
              <a:avLst>
                <a:gd name="adj" fmla="val 132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2700000" scaled="1"/>
            </a:gradFill>
            <a:ln w="6350" algn="ctr">
              <a:solidFill>
                <a:srgbClr val="DDDDD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808080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1152144" fontAlgn="auto"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defRPr/>
              </a:pPr>
              <a:endParaRPr lang="zh-CN" altLang="en-US" sz="23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1" name="Oval 6"/>
          <p:cNvSpPr>
            <a:spLocks noChangeArrowheads="1"/>
          </p:cNvSpPr>
          <p:nvPr/>
        </p:nvSpPr>
        <p:spPr bwMode="auto">
          <a:xfrm>
            <a:off x="603753" y="6224553"/>
            <a:ext cx="4356785" cy="726065"/>
          </a:xfrm>
          <a:prstGeom prst="ellipse">
            <a:avLst/>
          </a:prstGeom>
          <a:gradFill rotWithShape="1">
            <a:gsLst>
              <a:gs pos="0">
                <a:srgbClr val="000000">
                  <a:alpha val="8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Freeform 7"/>
          <p:cNvSpPr>
            <a:spLocks/>
          </p:cNvSpPr>
          <p:nvPr/>
        </p:nvSpPr>
        <p:spPr bwMode="auto">
          <a:xfrm rot="-20700000">
            <a:off x="2884163" y="4206372"/>
            <a:ext cx="1268228" cy="2518222"/>
          </a:xfrm>
          <a:custGeom>
            <a:avLst/>
            <a:gdLst>
              <a:gd name="T0" fmla="*/ 187 w 252"/>
              <a:gd name="T1" fmla="*/ 221 h 499"/>
              <a:gd name="T2" fmla="*/ 252 w 252"/>
              <a:gd name="T3" fmla="*/ 182 h 499"/>
              <a:gd name="T4" fmla="*/ 252 w 252"/>
              <a:gd name="T5" fmla="*/ 57 h 499"/>
              <a:gd name="T6" fmla="*/ 170 w 252"/>
              <a:gd name="T7" fmla="*/ 91 h 499"/>
              <a:gd name="T8" fmla="*/ 179 w 252"/>
              <a:gd name="T9" fmla="*/ 42 h 499"/>
              <a:gd name="T10" fmla="*/ 145 w 252"/>
              <a:gd name="T11" fmla="*/ 2 h 499"/>
              <a:gd name="T12" fmla="*/ 109 w 252"/>
              <a:gd name="T13" fmla="*/ 56 h 499"/>
              <a:gd name="T14" fmla="*/ 129 w 252"/>
              <a:gd name="T15" fmla="*/ 108 h 499"/>
              <a:gd name="T16" fmla="*/ 0 w 252"/>
              <a:gd name="T17" fmla="*/ 162 h 499"/>
              <a:gd name="T18" fmla="*/ 0 w 252"/>
              <a:gd name="T19" fmla="*/ 499 h 499"/>
              <a:gd name="T20" fmla="*/ 252 w 252"/>
              <a:gd name="T21" fmla="*/ 350 h 499"/>
              <a:gd name="T22" fmla="*/ 252 w 252"/>
              <a:gd name="T23" fmla="*/ 239 h 499"/>
              <a:gd name="T24" fmla="*/ 187 w 252"/>
              <a:gd name="T25" fmla="*/ 221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2" h="499">
                <a:moveTo>
                  <a:pt x="187" y="221"/>
                </a:moveTo>
                <a:cubicBezTo>
                  <a:pt x="206" y="174"/>
                  <a:pt x="240" y="179"/>
                  <a:pt x="252" y="182"/>
                </a:cubicBezTo>
                <a:cubicBezTo>
                  <a:pt x="252" y="57"/>
                  <a:pt x="252" y="57"/>
                  <a:pt x="252" y="57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3" y="81"/>
                  <a:pt x="180" y="56"/>
                  <a:pt x="179" y="42"/>
                </a:cubicBezTo>
                <a:cubicBezTo>
                  <a:pt x="179" y="23"/>
                  <a:pt x="179" y="0"/>
                  <a:pt x="145" y="2"/>
                </a:cubicBezTo>
                <a:cubicBezTo>
                  <a:pt x="114" y="4"/>
                  <a:pt x="108" y="40"/>
                  <a:pt x="109" y="56"/>
                </a:cubicBezTo>
                <a:cubicBezTo>
                  <a:pt x="110" y="74"/>
                  <a:pt x="123" y="98"/>
                  <a:pt x="129" y="10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499"/>
                  <a:pt x="0" y="499"/>
                  <a:pt x="0" y="499"/>
                </a:cubicBezTo>
                <a:cubicBezTo>
                  <a:pt x="252" y="350"/>
                  <a:pt x="252" y="350"/>
                  <a:pt x="252" y="350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27" y="290"/>
                  <a:pt x="167" y="272"/>
                  <a:pt x="187" y="221"/>
                </a:cubicBez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B2B2B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8"/>
          <p:cNvSpPr>
            <a:spLocks/>
          </p:cNvSpPr>
          <p:nvPr/>
        </p:nvSpPr>
        <p:spPr bwMode="auto">
          <a:xfrm rot="-20700000">
            <a:off x="1491910" y="2198195"/>
            <a:ext cx="962174" cy="296026"/>
          </a:xfrm>
          <a:custGeom>
            <a:avLst/>
            <a:gdLst>
              <a:gd name="T0" fmla="*/ 382 w 382"/>
              <a:gd name="T1" fmla="*/ 117 h 117"/>
              <a:gd name="T2" fmla="*/ 0 w 382"/>
              <a:gd name="T3" fmla="*/ 0 h 117"/>
              <a:gd name="T4" fmla="*/ 378 w 382"/>
              <a:gd name="T5" fmla="*/ 117 h 117"/>
              <a:gd name="T6" fmla="*/ 382 w 382"/>
              <a:gd name="T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2" h="117">
                <a:moveTo>
                  <a:pt x="382" y="117"/>
                </a:moveTo>
                <a:lnTo>
                  <a:pt x="0" y="0"/>
                </a:lnTo>
                <a:lnTo>
                  <a:pt x="378" y="117"/>
                </a:lnTo>
                <a:lnTo>
                  <a:pt x="382" y="1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Freeform 9"/>
          <p:cNvSpPr>
            <a:spLocks/>
          </p:cNvSpPr>
          <p:nvPr/>
        </p:nvSpPr>
        <p:spPr bwMode="auto">
          <a:xfrm rot="-20700000">
            <a:off x="2332062" y="2760244"/>
            <a:ext cx="1184213" cy="372033"/>
          </a:xfrm>
          <a:custGeom>
            <a:avLst/>
            <a:gdLst>
              <a:gd name="T0" fmla="*/ 0 w 470"/>
              <a:gd name="T1" fmla="*/ 0 h 148"/>
              <a:gd name="T2" fmla="*/ 0 w 470"/>
              <a:gd name="T3" fmla="*/ 2 h 148"/>
              <a:gd name="T4" fmla="*/ 470 w 470"/>
              <a:gd name="T5" fmla="*/ 148 h 148"/>
              <a:gd name="T6" fmla="*/ 0 w 470"/>
              <a:gd name="T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0" h="148">
                <a:moveTo>
                  <a:pt x="0" y="0"/>
                </a:moveTo>
                <a:lnTo>
                  <a:pt x="0" y="2"/>
                </a:lnTo>
                <a:lnTo>
                  <a:pt x="470" y="14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Freeform 10"/>
          <p:cNvSpPr>
            <a:spLocks/>
          </p:cNvSpPr>
          <p:nvPr/>
        </p:nvSpPr>
        <p:spPr bwMode="auto">
          <a:xfrm rot="-20700000">
            <a:off x="3636297" y="2714241"/>
            <a:ext cx="2200396" cy="510044"/>
          </a:xfrm>
          <a:custGeom>
            <a:avLst/>
            <a:gdLst>
              <a:gd name="T0" fmla="*/ 188 w 437"/>
              <a:gd name="T1" fmla="*/ 33 h 101"/>
              <a:gd name="T2" fmla="*/ 111 w 437"/>
              <a:gd name="T3" fmla="*/ 20 h 101"/>
              <a:gd name="T4" fmla="*/ 0 w 437"/>
              <a:gd name="T5" fmla="*/ 46 h 101"/>
              <a:gd name="T6" fmla="*/ 80 w 437"/>
              <a:gd name="T7" fmla="*/ 64 h 101"/>
              <a:gd name="T8" fmla="*/ 57 w 437"/>
              <a:gd name="T9" fmla="*/ 84 h 101"/>
              <a:gd name="T10" fmla="*/ 119 w 437"/>
              <a:gd name="T11" fmla="*/ 73 h 101"/>
              <a:gd name="T12" fmla="*/ 239 w 437"/>
              <a:gd name="T13" fmla="*/ 101 h 101"/>
              <a:gd name="T14" fmla="*/ 239 w 437"/>
              <a:gd name="T15" fmla="*/ 101 h 101"/>
              <a:gd name="T16" fmla="*/ 437 w 437"/>
              <a:gd name="T17" fmla="*/ 42 h 101"/>
              <a:gd name="T18" fmla="*/ 202 w 437"/>
              <a:gd name="T19" fmla="*/ 0 h 101"/>
              <a:gd name="T20" fmla="*/ 154 w 437"/>
              <a:gd name="T21" fmla="*/ 11 h 101"/>
              <a:gd name="T22" fmla="*/ 188 w 437"/>
              <a:gd name="T23" fmla="*/ 33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7" h="101">
                <a:moveTo>
                  <a:pt x="188" y="33"/>
                </a:moveTo>
                <a:cubicBezTo>
                  <a:pt x="164" y="45"/>
                  <a:pt x="122" y="35"/>
                  <a:pt x="111" y="20"/>
                </a:cubicBezTo>
                <a:cubicBezTo>
                  <a:pt x="0" y="46"/>
                  <a:pt x="0" y="46"/>
                  <a:pt x="0" y="46"/>
                </a:cubicBezTo>
                <a:cubicBezTo>
                  <a:pt x="80" y="64"/>
                  <a:pt x="80" y="64"/>
                  <a:pt x="80" y="64"/>
                </a:cubicBezTo>
                <a:cubicBezTo>
                  <a:pt x="59" y="68"/>
                  <a:pt x="29" y="76"/>
                  <a:pt x="57" y="84"/>
                </a:cubicBezTo>
                <a:cubicBezTo>
                  <a:pt x="86" y="92"/>
                  <a:pt x="107" y="82"/>
                  <a:pt x="119" y="73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437" y="42"/>
                  <a:pt x="437" y="42"/>
                  <a:pt x="437" y="42"/>
                </a:cubicBezTo>
                <a:cubicBezTo>
                  <a:pt x="202" y="0"/>
                  <a:pt x="202" y="0"/>
                  <a:pt x="202" y="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6" y="15"/>
                  <a:pt x="208" y="23"/>
                  <a:pt x="188" y="33"/>
                </a:cubicBez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Freeform 11"/>
          <p:cNvSpPr>
            <a:spLocks/>
          </p:cNvSpPr>
          <p:nvPr/>
        </p:nvSpPr>
        <p:spPr bwMode="auto">
          <a:xfrm rot="-20700000">
            <a:off x="1499913" y="2142193"/>
            <a:ext cx="2210399" cy="516046"/>
          </a:xfrm>
          <a:custGeom>
            <a:avLst/>
            <a:gdLst>
              <a:gd name="T0" fmla="*/ 340 w 439"/>
              <a:gd name="T1" fmla="*/ 23 h 102"/>
              <a:gd name="T2" fmla="*/ 365 w 439"/>
              <a:gd name="T3" fmla="*/ 9 h 102"/>
              <a:gd name="T4" fmla="*/ 308 w 439"/>
              <a:gd name="T5" fmla="*/ 15 h 102"/>
              <a:gd name="T6" fmla="*/ 255 w 439"/>
              <a:gd name="T7" fmla="*/ 3 h 102"/>
              <a:gd name="T8" fmla="*/ 0 w 439"/>
              <a:gd name="T9" fmla="*/ 44 h 102"/>
              <a:gd name="T10" fmla="*/ 191 w 439"/>
              <a:gd name="T11" fmla="*/ 102 h 102"/>
              <a:gd name="T12" fmla="*/ 308 w 439"/>
              <a:gd name="T13" fmla="*/ 75 h 102"/>
              <a:gd name="T14" fmla="*/ 273 w 439"/>
              <a:gd name="T15" fmla="*/ 50 h 102"/>
              <a:gd name="T16" fmla="*/ 343 w 439"/>
              <a:gd name="T17" fmla="*/ 67 h 102"/>
              <a:gd name="T18" fmla="*/ 439 w 439"/>
              <a:gd name="T19" fmla="*/ 46 h 102"/>
              <a:gd name="T20" fmla="*/ 340 w 439"/>
              <a:gd name="T21" fmla="*/ 2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9" h="102">
                <a:moveTo>
                  <a:pt x="340" y="23"/>
                </a:moveTo>
                <a:cubicBezTo>
                  <a:pt x="354" y="20"/>
                  <a:pt x="373" y="14"/>
                  <a:pt x="365" y="9"/>
                </a:cubicBezTo>
                <a:cubicBezTo>
                  <a:pt x="349" y="0"/>
                  <a:pt x="319" y="11"/>
                  <a:pt x="308" y="15"/>
                </a:cubicBezTo>
                <a:cubicBezTo>
                  <a:pt x="255" y="3"/>
                  <a:pt x="255" y="3"/>
                  <a:pt x="255" y="3"/>
                </a:cubicBezTo>
                <a:cubicBezTo>
                  <a:pt x="0" y="44"/>
                  <a:pt x="0" y="44"/>
                  <a:pt x="0" y="44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308" y="75"/>
                  <a:pt x="308" y="75"/>
                  <a:pt x="308" y="75"/>
                </a:cubicBezTo>
                <a:cubicBezTo>
                  <a:pt x="284" y="72"/>
                  <a:pt x="241" y="63"/>
                  <a:pt x="273" y="50"/>
                </a:cubicBezTo>
                <a:cubicBezTo>
                  <a:pt x="309" y="37"/>
                  <a:pt x="333" y="57"/>
                  <a:pt x="343" y="67"/>
                </a:cubicBezTo>
                <a:cubicBezTo>
                  <a:pt x="439" y="46"/>
                  <a:pt x="439" y="46"/>
                  <a:pt x="439" y="46"/>
                </a:cubicBezTo>
                <a:lnTo>
                  <a:pt x="340" y="23"/>
                </a:ln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Freeform 12"/>
          <p:cNvSpPr>
            <a:spLocks/>
          </p:cNvSpPr>
          <p:nvPr/>
        </p:nvSpPr>
        <p:spPr bwMode="auto">
          <a:xfrm rot="-20700000">
            <a:off x="2802147" y="2290203"/>
            <a:ext cx="1974355" cy="392035"/>
          </a:xfrm>
          <a:custGeom>
            <a:avLst/>
            <a:gdLst>
              <a:gd name="T0" fmla="*/ 110 w 392"/>
              <a:gd name="T1" fmla="*/ 41 h 78"/>
              <a:gd name="T2" fmla="*/ 85 w 392"/>
              <a:gd name="T3" fmla="*/ 55 h 78"/>
              <a:gd name="T4" fmla="*/ 184 w 392"/>
              <a:gd name="T5" fmla="*/ 78 h 78"/>
              <a:gd name="T6" fmla="*/ 295 w 392"/>
              <a:gd name="T7" fmla="*/ 52 h 78"/>
              <a:gd name="T8" fmla="*/ 372 w 392"/>
              <a:gd name="T9" fmla="*/ 65 h 78"/>
              <a:gd name="T10" fmla="*/ 338 w 392"/>
              <a:gd name="T11" fmla="*/ 43 h 78"/>
              <a:gd name="T12" fmla="*/ 386 w 392"/>
              <a:gd name="T13" fmla="*/ 32 h 78"/>
              <a:gd name="T14" fmla="*/ 212 w 392"/>
              <a:gd name="T15" fmla="*/ 0 h 78"/>
              <a:gd name="T16" fmla="*/ 0 w 392"/>
              <a:gd name="T17" fmla="*/ 35 h 78"/>
              <a:gd name="T18" fmla="*/ 53 w 392"/>
              <a:gd name="T19" fmla="*/ 47 h 78"/>
              <a:gd name="T20" fmla="*/ 110 w 392"/>
              <a:gd name="T21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2" h="78">
                <a:moveTo>
                  <a:pt x="110" y="41"/>
                </a:moveTo>
                <a:cubicBezTo>
                  <a:pt x="118" y="46"/>
                  <a:pt x="99" y="52"/>
                  <a:pt x="85" y="55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306" y="67"/>
                  <a:pt x="348" y="77"/>
                  <a:pt x="372" y="65"/>
                </a:cubicBezTo>
                <a:cubicBezTo>
                  <a:pt x="392" y="55"/>
                  <a:pt x="360" y="47"/>
                  <a:pt x="338" y="43"/>
                </a:cubicBezTo>
                <a:cubicBezTo>
                  <a:pt x="386" y="32"/>
                  <a:pt x="386" y="32"/>
                  <a:pt x="386" y="32"/>
                </a:cubicBezTo>
                <a:cubicBezTo>
                  <a:pt x="212" y="0"/>
                  <a:pt x="212" y="0"/>
                  <a:pt x="21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53" y="47"/>
                  <a:pt x="53" y="47"/>
                  <a:pt x="53" y="47"/>
                </a:cubicBezTo>
                <a:cubicBezTo>
                  <a:pt x="64" y="43"/>
                  <a:pt x="94" y="32"/>
                  <a:pt x="110" y="41"/>
                </a:cubicBez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Freeform 13"/>
          <p:cNvSpPr>
            <a:spLocks/>
          </p:cNvSpPr>
          <p:nvPr/>
        </p:nvSpPr>
        <p:spPr bwMode="auto">
          <a:xfrm rot="-20700000">
            <a:off x="2352067" y="2600233"/>
            <a:ext cx="2452442" cy="702063"/>
          </a:xfrm>
          <a:custGeom>
            <a:avLst/>
            <a:gdLst>
              <a:gd name="T0" fmla="*/ 235 w 487"/>
              <a:gd name="T1" fmla="*/ 139 h 139"/>
              <a:gd name="T2" fmla="*/ 487 w 487"/>
              <a:gd name="T3" fmla="*/ 64 h 139"/>
              <a:gd name="T4" fmla="*/ 367 w 487"/>
              <a:gd name="T5" fmla="*/ 36 h 139"/>
              <a:gd name="T6" fmla="*/ 305 w 487"/>
              <a:gd name="T7" fmla="*/ 47 h 139"/>
              <a:gd name="T8" fmla="*/ 328 w 487"/>
              <a:gd name="T9" fmla="*/ 27 h 139"/>
              <a:gd name="T10" fmla="*/ 248 w 487"/>
              <a:gd name="T11" fmla="*/ 9 h 139"/>
              <a:gd name="T12" fmla="*/ 152 w 487"/>
              <a:gd name="T13" fmla="*/ 30 h 139"/>
              <a:gd name="T14" fmla="*/ 82 w 487"/>
              <a:gd name="T15" fmla="*/ 13 h 139"/>
              <a:gd name="T16" fmla="*/ 117 w 487"/>
              <a:gd name="T17" fmla="*/ 38 h 139"/>
              <a:gd name="T18" fmla="*/ 0 w 487"/>
              <a:gd name="T19" fmla="*/ 65 h 139"/>
              <a:gd name="T20" fmla="*/ 235 w 487"/>
              <a:gd name="T21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7" h="139">
                <a:moveTo>
                  <a:pt x="235" y="139"/>
                </a:moveTo>
                <a:cubicBezTo>
                  <a:pt x="487" y="64"/>
                  <a:pt x="487" y="64"/>
                  <a:pt x="487" y="64"/>
                </a:cubicBezTo>
                <a:cubicBezTo>
                  <a:pt x="367" y="36"/>
                  <a:pt x="367" y="36"/>
                  <a:pt x="367" y="36"/>
                </a:cubicBezTo>
                <a:cubicBezTo>
                  <a:pt x="355" y="45"/>
                  <a:pt x="334" y="55"/>
                  <a:pt x="305" y="47"/>
                </a:cubicBezTo>
                <a:cubicBezTo>
                  <a:pt x="277" y="39"/>
                  <a:pt x="307" y="31"/>
                  <a:pt x="328" y="27"/>
                </a:cubicBezTo>
                <a:cubicBezTo>
                  <a:pt x="248" y="9"/>
                  <a:pt x="248" y="9"/>
                  <a:pt x="248" y="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42" y="20"/>
                  <a:pt x="118" y="0"/>
                  <a:pt x="82" y="13"/>
                </a:cubicBezTo>
                <a:cubicBezTo>
                  <a:pt x="50" y="26"/>
                  <a:pt x="93" y="35"/>
                  <a:pt x="117" y="38"/>
                </a:cubicBezTo>
                <a:cubicBezTo>
                  <a:pt x="0" y="65"/>
                  <a:pt x="0" y="65"/>
                  <a:pt x="0" y="65"/>
                </a:cubicBezTo>
                <a:lnTo>
                  <a:pt x="235" y="139"/>
                </a:lnTo>
                <a:close/>
              </a:path>
            </a:pathLst>
          </a:custGeom>
          <a:gradFill rotWithShape="1">
            <a:gsLst>
              <a:gs pos="0">
                <a:srgbClr val="2676FF">
                  <a:lumMod val="60000"/>
                  <a:lumOff val="40000"/>
                </a:srgbClr>
              </a:gs>
              <a:gs pos="100000">
                <a:srgbClr val="2676FF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Freeform 14"/>
          <p:cNvSpPr>
            <a:spLocks/>
          </p:cNvSpPr>
          <p:nvPr/>
        </p:nvSpPr>
        <p:spPr bwMode="auto">
          <a:xfrm rot="-20700000">
            <a:off x="1491912" y="2196193"/>
            <a:ext cx="952171" cy="296026"/>
          </a:xfrm>
          <a:custGeom>
            <a:avLst/>
            <a:gdLst>
              <a:gd name="T0" fmla="*/ 378 w 378"/>
              <a:gd name="T1" fmla="*/ 117 h 117"/>
              <a:gd name="T2" fmla="*/ 0 w 378"/>
              <a:gd name="T3" fmla="*/ 0 h 117"/>
              <a:gd name="T4" fmla="*/ 378 w 378"/>
              <a:gd name="T5" fmla="*/ 117 h 117"/>
              <a:gd name="T6" fmla="*/ 378 w 378"/>
              <a:gd name="T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8" h="117">
                <a:moveTo>
                  <a:pt x="378" y="117"/>
                </a:moveTo>
                <a:lnTo>
                  <a:pt x="0" y="0"/>
                </a:lnTo>
                <a:lnTo>
                  <a:pt x="378" y="117"/>
                </a:lnTo>
                <a:lnTo>
                  <a:pt x="378" y="1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Freeform 15"/>
          <p:cNvSpPr>
            <a:spLocks/>
          </p:cNvSpPr>
          <p:nvPr/>
        </p:nvSpPr>
        <p:spPr bwMode="auto">
          <a:xfrm rot="-20700000">
            <a:off x="1293875" y="2218200"/>
            <a:ext cx="1320238" cy="1786157"/>
          </a:xfrm>
          <a:custGeom>
            <a:avLst/>
            <a:gdLst>
              <a:gd name="T0" fmla="*/ 82 w 262"/>
              <a:gd name="T1" fmla="*/ 218 h 354"/>
              <a:gd name="T2" fmla="*/ 102 w 262"/>
              <a:gd name="T3" fmla="*/ 314 h 354"/>
              <a:gd name="T4" fmla="*/ 191 w 262"/>
              <a:gd name="T5" fmla="*/ 354 h 354"/>
              <a:gd name="T6" fmla="*/ 191 w 262"/>
              <a:gd name="T7" fmla="*/ 233 h 354"/>
              <a:gd name="T8" fmla="*/ 262 w 262"/>
              <a:gd name="T9" fmla="*/ 223 h 354"/>
              <a:gd name="T10" fmla="*/ 191 w 262"/>
              <a:gd name="T11" fmla="*/ 178 h 354"/>
              <a:gd name="T12" fmla="*/ 191 w 262"/>
              <a:gd name="T13" fmla="*/ 59 h 354"/>
              <a:gd name="T14" fmla="*/ 0 w 262"/>
              <a:gd name="T15" fmla="*/ 0 h 354"/>
              <a:gd name="T16" fmla="*/ 0 w 262"/>
              <a:gd name="T17" fmla="*/ 268 h 354"/>
              <a:gd name="T18" fmla="*/ 66 w 262"/>
              <a:gd name="T19" fmla="*/ 298 h 354"/>
              <a:gd name="T20" fmla="*/ 82 w 262"/>
              <a:gd name="T21" fmla="*/ 21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2" h="354">
                <a:moveTo>
                  <a:pt x="82" y="218"/>
                </a:moveTo>
                <a:cubicBezTo>
                  <a:pt x="120" y="210"/>
                  <a:pt x="118" y="288"/>
                  <a:pt x="102" y="31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233"/>
                  <a:pt x="191" y="233"/>
                  <a:pt x="191" y="233"/>
                </a:cubicBezTo>
                <a:cubicBezTo>
                  <a:pt x="218" y="251"/>
                  <a:pt x="262" y="270"/>
                  <a:pt x="262" y="223"/>
                </a:cubicBezTo>
                <a:cubicBezTo>
                  <a:pt x="262" y="166"/>
                  <a:pt x="214" y="172"/>
                  <a:pt x="191" y="178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0" y="0"/>
                  <a:pt x="0" y="0"/>
                  <a:pt x="0" y="0"/>
                </a:cubicBezTo>
                <a:cubicBezTo>
                  <a:pt x="0" y="268"/>
                  <a:pt x="0" y="268"/>
                  <a:pt x="0" y="268"/>
                </a:cubicBezTo>
                <a:cubicBezTo>
                  <a:pt x="66" y="298"/>
                  <a:pt x="66" y="298"/>
                  <a:pt x="66" y="298"/>
                </a:cubicBezTo>
                <a:cubicBezTo>
                  <a:pt x="60" y="277"/>
                  <a:pt x="47" y="226"/>
                  <a:pt x="82" y="218"/>
                </a:cubicBezTo>
                <a:close/>
              </a:path>
            </a:pathLst>
          </a:custGeom>
          <a:gradFill rotWithShape="1">
            <a:gsLst>
              <a:gs pos="0">
                <a:srgbClr val="1C1C1C"/>
              </a:gs>
              <a:gs pos="100000">
                <a:srgbClr val="5F5F5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Freeform 16"/>
          <p:cNvSpPr>
            <a:spLocks/>
          </p:cNvSpPr>
          <p:nvPr/>
        </p:nvSpPr>
        <p:spPr bwMode="auto">
          <a:xfrm rot="-20700000">
            <a:off x="2076017" y="2730245"/>
            <a:ext cx="1184213" cy="2330205"/>
          </a:xfrm>
          <a:custGeom>
            <a:avLst/>
            <a:gdLst>
              <a:gd name="T0" fmla="*/ 0 w 235"/>
              <a:gd name="T1" fmla="*/ 0 h 462"/>
              <a:gd name="T2" fmla="*/ 0 w 235"/>
              <a:gd name="T3" fmla="*/ 119 h 462"/>
              <a:gd name="T4" fmla="*/ 71 w 235"/>
              <a:gd name="T5" fmla="*/ 164 h 462"/>
              <a:gd name="T6" fmla="*/ 0 w 235"/>
              <a:gd name="T7" fmla="*/ 174 h 462"/>
              <a:gd name="T8" fmla="*/ 0 w 235"/>
              <a:gd name="T9" fmla="*/ 295 h 462"/>
              <a:gd name="T10" fmla="*/ 98 w 235"/>
              <a:gd name="T11" fmla="*/ 339 h 462"/>
              <a:gd name="T12" fmla="*/ 117 w 235"/>
              <a:gd name="T13" fmla="*/ 447 h 462"/>
              <a:gd name="T14" fmla="*/ 140 w 235"/>
              <a:gd name="T15" fmla="*/ 358 h 462"/>
              <a:gd name="T16" fmla="*/ 235 w 235"/>
              <a:gd name="T17" fmla="*/ 401 h 462"/>
              <a:gd name="T18" fmla="*/ 235 w 235"/>
              <a:gd name="T19" fmla="*/ 73 h 462"/>
              <a:gd name="T20" fmla="*/ 0 w 235"/>
              <a:gd name="T21" fmla="*/ 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5" h="462">
                <a:moveTo>
                  <a:pt x="0" y="0"/>
                </a:moveTo>
                <a:cubicBezTo>
                  <a:pt x="0" y="119"/>
                  <a:pt x="0" y="119"/>
                  <a:pt x="0" y="119"/>
                </a:cubicBezTo>
                <a:cubicBezTo>
                  <a:pt x="23" y="113"/>
                  <a:pt x="71" y="107"/>
                  <a:pt x="71" y="164"/>
                </a:cubicBezTo>
                <a:cubicBezTo>
                  <a:pt x="71" y="211"/>
                  <a:pt x="27" y="192"/>
                  <a:pt x="0" y="174"/>
                </a:cubicBezTo>
                <a:cubicBezTo>
                  <a:pt x="0" y="295"/>
                  <a:pt x="0" y="295"/>
                  <a:pt x="0" y="295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7" y="365"/>
                  <a:pt x="65" y="430"/>
                  <a:pt x="117" y="447"/>
                </a:cubicBezTo>
                <a:cubicBezTo>
                  <a:pt x="161" y="462"/>
                  <a:pt x="151" y="400"/>
                  <a:pt x="140" y="358"/>
                </a:cubicBezTo>
                <a:cubicBezTo>
                  <a:pt x="235" y="401"/>
                  <a:pt x="235" y="401"/>
                  <a:pt x="235" y="401"/>
                </a:cubicBezTo>
                <a:cubicBezTo>
                  <a:pt x="235" y="73"/>
                  <a:pt x="235" y="73"/>
                  <a:pt x="235" y="73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676FF">
                  <a:lumMod val="50000"/>
                </a:srgbClr>
              </a:gs>
              <a:gs pos="100000">
                <a:srgbClr val="2676FF">
                  <a:lumMod val="75000"/>
                </a:srgb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Freeform 17"/>
          <p:cNvSpPr>
            <a:spLocks/>
          </p:cNvSpPr>
          <p:nvPr/>
        </p:nvSpPr>
        <p:spPr bwMode="auto">
          <a:xfrm rot="-20700000">
            <a:off x="3254228" y="3098274"/>
            <a:ext cx="1702306" cy="2032179"/>
          </a:xfrm>
          <a:custGeom>
            <a:avLst/>
            <a:gdLst>
              <a:gd name="T0" fmla="*/ 0 w 338"/>
              <a:gd name="T1" fmla="*/ 75 h 403"/>
              <a:gd name="T2" fmla="*/ 0 w 338"/>
              <a:gd name="T3" fmla="*/ 403 h 403"/>
              <a:gd name="T4" fmla="*/ 129 w 338"/>
              <a:gd name="T5" fmla="*/ 349 h 403"/>
              <a:gd name="T6" fmla="*/ 109 w 338"/>
              <a:gd name="T7" fmla="*/ 297 h 403"/>
              <a:gd name="T8" fmla="*/ 145 w 338"/>
              <a:gd name="T9" fmla="*/ 243 h 403"/>
              <a:gd name="T10" fmla="*/ 179 w 338"/>
              <a:gd name="T11" fmla="*/ 283 h 403"/>
              <a:gd name="T12" fmla="*/ 170 w 338"/>
              <a:gd name="T13" fmla="*/ 332 h 403"/>
              <a:gd name="T14" fmla="*/ 252 w 338"/>
              <a:gd name="T15" fmla="*/ 298 h 403"/>
              <a:gd name="T16" fmla="*/ 252 w 338"/>
              <a:gd name="T17" fmla="*/ 170 h 403"/>
              <a:gd name="T18" fmla="*/ 331 w 338"/>
              <a:gd name="T19" fmla="*/ 121 h 403"/>
              <a:gd name="T20" fmla="*/ 252 w 338"/>
              <a:gd name="T21" fmla="*/ 127 h 403"/>
              <a:gd name="T22" fmla="*/ 252 w 338"/>
              <a:gd name="T23" fmla="*/ 0 h 403"/>
              <a:gd name="T24" fmla="*/ 252 w 338"/>
              <a:gd name="T25" fmla="*/ 0 h 403"/>
              <a:gd name="T26" fmla="*/ 0 w 338"/>
              <a:gd name="T27" fmla="*/ 7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8" h="403">
                <a:moveTo>
                  <a:pt x="0" y="75"/>
                </a:moveTo>
                <a:cubicBezTo>
                  <a:pt x="0" y="403"/>
                  <a:pt x="0" y="403"/>
                  <a:pt x="0" y="403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123" y="339"/>
                  <a:pt x="110" y="315"/>
                  <a:pt x="109" y="297"/>
                </a:cubicBezTo>
                <a:cubicBezTo>
                  <a:pt x="108" y="281"/>
                  <a:pt x="114" y="245"/>
                  <a:pt x="145" y="243"/>
                </a:cubicBezTo>
                <a:cubicBezTo>
                  <a:pt x="179" y="241"/>
                  <a:pt x="179" y="264"/>
                  <a:pt x="179" y="283"/>
                </a:cubicBezTo>
                <a:cubicBezTo>
                  <a:pt x="180" y="297"/>
                  <a:pt x="173" y="322"/>
                  <a:pt x="170" y="332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2" y="170"/>
                  <a:pt x="252" y="170"/>
                  <a:pt x="252" y="170"/>
                </a:cubicBezTo>
                <a:cubicBezTo>
                  <a:pt x="281" y="173"/>
                  <a:pt x="338" y="175"/>
                  <a:pt x="331" y="121"/>
                </a:cubicBezTo>
                <a:cubicBezTo>
                  <a:pt x="325" y="74"/>
                  <a:pt x="275" y="109"/>
                  <a:pt x="252" y="127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0"/>
                  <a:pt x="252" y="0"/>
                  <a:pt x="252" y="0"/>
                </a:cubicBezTo>
                <a:lnTo>
                  <a:pt x="0" y="75"/>
                </a:lnTo>
                <a:close/>
              </a:path>
            </a:pathLst>
          </a:custGeom>
          <a:gradFill rotWithShape="1">
            <a:gsLst>
              <a:gs pos="0">
                <a:srgbClr val="2676FF">
                  <a:lumMod val="60000"/>
                  <a:lumOff val="40000"/>
                </a:srgbClr>
              </a:gs>
              <a:gs pos="100000">
                <a:srgbClr val="2676FF">
                  <a:lumMod val="75000"/>
                </a:srgbClr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Freeform 18"/>
          <p:cNvSpPr>
            <a:spLocks/>
          </p:cNvSpPr>
          <p:nvPr/>
        </p:nvSpPr>
        <p:spPr bwMode="auto">
          <a:xfrm rot="-20700000">
            <a:off x="3806329" y="4330383"/>
            <a:ext cx="1430257" cy="1896167"/>
          </a:xfrm>
          <a:custGeom>
            <a:avLst/>
            <a:gdLst>
              <a:gd name="T0" fmla="*/ 199 w 284"/>
              <a:gd name="T1" fmla="*/ 126 h 376"/>
              <a:gd name="T2" fmla="*/ 180 w 284"/>
              <a:gd name="T3" fmla="*/ 44 h 376"/>
              <a:gd name="T4" fmla="*/ 85 w 284"/>
              <a:gd name="T5" fmla="*/ 83 h 376"/>
              <a:gd name="T6" fmla="*/ 85 w 284"/>
              <a:gd name="T7" fmla="*/ 208 h 376"/>
              <a:gd name="T8" fmla="*/ 87 w 284"/>
              <a:gd name="T9" fmla="*/ 209 h 376"/>
              <a:gd name="T10" fmla="*/ 85 w 284"/>
              <a:gd name="T11" fmla="*/ 208 h 376"/>
              <a:gd name="T12" fmla="*/ 20 w 284"/>
              <a:gd name="T13" fmla="*/ 247 h 376"/>
              <a:gd name="T14" fmla="*/ 85 w 284"/>
              <a:gd name="T15" fmla="*/ 265 h 376"/>
              <a:gd name="T16" fmla="*/ 87 w 284"/>
              <a:gd name="T17" fmla="*/ 260 h 376"/>
              <a:gd name="T18" fmla="*/ 85 w 284"/>
              <a:gd name="T19" fmla="*/ 265 h 376"/>
              <a:gd name="T20" fmla="*/ 85 w 284"/>
              <a:gd name="T21" fmla="*/ 376 h 376"/>
              <a:gd name="T22" fmla="*/ 284 w 284"/>
              <a:gd name="T23" fmla="*/ 258 h 376"/>
              <a:gd name="T24" fmla="*/ 284 w 284"/>
              <a:gd name="T25" fmla="*/ 0 h 376"/>
              <a:gd name="T26" fmla="*/ 214 w 284"/>
              <a:gd name="T27" fmla="*/ 30 h 376"/>
              <a:gd name="T28" fmla="*/ 199 w 284"/>
              <a:gd name="T29" fmla="*/ 12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4" h="376">
                <a:moveTo>
                  <a:pt x="199" y="126"/>
                </a:moveTo>
                <a:cubicBezTo>
                  <a:pt x="157" y="127"/>
                  <a:pt x="170" y="73"/>
                  <a:pt x="180" y="44"/>
                </a:cubicBezTo>
                <a:cubicBezTo>
                  <a:pt x="85" y="83"/>
                  <a:pt x="85" y="83"/>
                  <a:pt x="85" y="83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8"/>
                  <a:pt x="87" y="209"/>
                  <a:pt x="87" y="209"/>
                </a:cubicBezTo>
                <a:cubicBezTo>
                  <a:pt x="87" y="209"/>
                  <a:pt x="86" y="208"/>
                  <a:pt x="85" y="208"/>
                </a:cubicBezTo>
                <a:cubicBezTo>
                  <a:pt x="73" y="205"/>
                  <a:pt x="39" y="200"/>
                  <a:pt x="20" y="247"/>
                </a:cubicBezTo>
                <a:cubicBezTo>
                  <a:pt x="0" y="298"/>
                  <a:pt x="60" y="316"/>
                  <a:pt x="85" y="265"/>
                </a:cubicBezTo>
                <a:cubicBezTo>
                  <a:pt x="87" y="261"/>
                  <a:pt x="87" y="260"/>
                  <a:pt x="87" y="260"/>
                </a:cubicBezTo>
                <a:cubicBezTo>
                  <a:pt x="87" y="260"/>
                  <a:pt x="87" y="261"/>
                  <a:pt x="85" y="265"/>
                </a:cubicBezTo>
                <a:cubicBezTo>
                  <a:pt x="85" y="376"/>
                  <a:pt x="85" y="376"/>
                  <a:pt x="85" y="376"/>
                </a:cubicBezTo>
                <a:cubicBezTo>
                  <a:pt x="284" y="258"/>
                  <a:pt x="284" y="258"/>
                  <a:pt x="284" y="258"/>
                </a:cubicBezTo>
                <a:cubicBezTo>
                  <a:pt x="284" y="0"/>
                  <a:pt x="284" y="0"/>
                  <a:pt x="284" y="0"/>
                </a:cubicBezTo>
                <a:cubicBezTo>
                  <a:pt x="214" y="30"/>
                  <a:pt x="214" y="30"/>
                  <a:pt x="214" y="30"/>
                </a:cubicBezTo>
                <a:cubicBezTo>
                  <a:pt x="224" y="60"/>
                  <a:pt x="245" y="124"/>
                  <a:pt x="199" y="126"/>
                </a:cubicBez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B2B2B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19"/>
          <p:cNvSpPr>
            <a:spLocks/>
          </p:cNvSpPr>
          <p:nvPr/>
        </p:nvSpPr>
        <p:spPr bwMode="auto">
          <a:xfrm rot="-20700000">
            <a:off x="4568467" y="3046273"/>
            <a:ext cx="1002181" cy="2026178"/>
          </a:xfrm>
          <a:custGeom>
            <a:avLst/>
            <a:gdLst>
              <a:gd name="T0" fmla="*/ 198 w 199"/>
              <a:gd name="T1" fmla="*/ 0 h 401"/>
              <a:gd name="T2" fmla="*/ 199 w 199"/>
              <a:gd name="T3" fmla="*/ 0 h 401"/>
              <a:gd name="T4" fmla="*/ 0 w 199"/>
              <a:gd name="T5" fmla="*/ 59 h 401"/>
              <a:gd name="T6" fmla="*/ 0 w 199"/>
              <a:gd name="T7" fmla="*/ 59 h 401"/>
              <a:gd name="T8" fmla="*/ 0 w 199"/>
              <a:gd name="T9" fmla="*/ 186 h 401"/>
              <a:gd name="T10" fmla="*/ 79 w 199"/>
              <a:gd name="T11" fmla="*/ 180 h 401"/>
              <a:gd name="T12" fmla="*/ 0 w 199"/>
              <a:gd name="T13" fmla="*/ 229 h 401"/>
              <a:gd name="T14" fmla="*/ 0 w 199"/>
              <a:gd name="T15" fmla="*/ 357 h 401"/>
              <a:gd name="T16" fmla="*/ 95 w 199"/>
              <a:gd name="T17" fmla="*/ 318 h 401"/>
              <a:gd name="T18" fmla="*/ 114 w 199"/>
              <a:gd name="T19" fmla="*/ 400 h 401"/>
              <a:gd name="T20" fmla="*/ 129 w 199"/>
              <a:gd name="T21" fmla="*/ 304 h 401"/>
              <a:gd name="T22" fmla="*/ 199 w 199"/>
              <a:gd name="T23" fmla="*/ 274 h 401"/>
              <a:gd name="T24" fmla="*/ 199 w 199"/>
              <a:gd name="T25" fmla="*/ 0 h 401"/>
              <a:gd name="T26" fmla="*/ 198 w 199"/>
              <a:gd name="T27" fmla="*/ 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9" h="401">
                <a:moveTo>
                  <a:pt x="198" y="0"/>
                </a:moveTo>
                <a:cubicBezTo>
                  <a:pt x="199" y="0"/>
                  <a:pt x="199" y="0"/>
                  <a:pt x="199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186"/>
                  <a:pt x="0" y="186"/>
                  <a:pt x="0" y="186"/>
                </a:cubicBezTo>
                <a:cubicBezTo>
                  <a:pt x="23" y="168"/>
                  <a:pt x="73" y="133"/>
                  <a:pt x="79" y="180"/>
                </a:cubicBezTo>
                <a:cubicBezTo>
                  <a:pt x="86" y="234"/>
                  <a:pt x="29" y="232"/>
                  <a:pt x="0" y="229"/>
                </a:cubicBezTo>
                <a:cubicBezTo>
                  <a:pt x="0" y="357"/>
                  <a:pt x="0" y="357"/>
                  <a:pt x="0" y="357"/>
                </a:cubicBezTo>
                <a:cubicBezTo>
                  <a:pt x="95" y="318"/>
                  <a:pt x="95" y="318"/>
                  <a:pt x="95" y="318"/>
                </a:cubicBezTo>
                <a:cubicBezTo>
                  <a:pt x="85" y="347"/>
                  <a:pt x="72" y="401"/>
                  <a:pt x="114" y="400"/>
                </a:cubicBezTo>
                <a:cubicBezTo>
                  <a:pt x="160" y="398"/>
                  <a:pt x="139" y="334"/>
                  <a:pt x="129" y="304"/>
                </a:cubicBezTo>
                <a:cubicBezTo>
                  <a:pt x="199" y="274"/>
                  <a:pt x="199" y="274"/>
                  <a:pt x="199" y="274"/>
                </a:cubicBezTo>
                <a:cubicBezTo>
                  <a:pt x="199" y="0"/>
                  <a:pt x="199" y="0"/>
                  <a:pt x="199" y="0"/>
                </a:cubicBezTo>
                <a:lnTo>
                  <a:pt x="198" y="0"/>
                </a:ln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B2B2B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Freeform 20"/>
          <p:cNvSpPr>
            <a:spLocks/>
          </p:cNvSpPr>
          <p:nvPr/>
        </p:nvSpPr>
        <p:spPr bwMode="auto">
          <a:xfrm rot="-20700000">
            <a:off x="967816" y="3188284"/>
            <a:ext cx="962174" cy="2230198"/>
          </a:xfrm>
          <a:custGeom>
            <a:avLst/>
            <a:gdLst>
              <a:gd name="T0" fmla="*/ 122 w 191"/>
              <a:gd name="T1" fmla="*/ 253 h 442"/>
              <a:gd name="T2" fmla="*/ 191 w 191"/>
              <a:gd name="T3" fmla="*/ 268 h 442"/>
              <a:gd name="T4" fmla="*/ 191 w 191"/>
              <a:gd name="T5" fmla="*/ 144 h 442"/>
              <a:gd name="T6" fmla="*/ 102 w 191"/>
              <a:gd name="T7" fmla="*/ 104 h 442"/>
              <a:gd name="T8" fmla="*/ 82 w 191"/>
              <a:gd name="T9" fmla="*/ 8 h 442"/>
              <a:gd name="T10" fmla="*/ 66 w 191"/>
              <a:gd name="T11" fmla="*/ 88 h 442"/>
              <a:gd name="T12" fmla="*/ 0 w 191"/>
              <a:gd name="T13" fmla="*/ 58 h 442"/>
              <a:gd name="T14" fmla="*/ 0 w 191"/>
              <a:gd name="T15" fmla="*/ 325 h 442"/>
              <a:gd name="T16" fmla="*/ 191 w 191"/>
              <a:gd name="T17" fmla="*/ 442 h 442"/>
              <a:gd name="T18" fmla="*/ 191 w 191"/>
              <a:gd name="T19" fmla="*/ 316 h 442"/>
              <a:gd name="T20" fmla="*/ 122 w 191"/>
              <a:gd name="T21" fmla="*/ 253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1" h="442">
                <a:moveTo>
                  <a:pt x="122" y="253"/>
                </a:moveTo>
                <a:cubicBezTo>
                  <a:pt x="137" y="210"/>
                  <a:pt x="175" y="248"/>
                  <a:pt x="191" y="268"/>
                </a:cubicBezTo>
                <a:cubicBezTo>
                  <a:pt x="191" y="144"/>
                  <a:pt x="191" y="144"/>
                  <a:pt x="191" y="14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18" y="78"/>
                  <a:pt x="120" y="0"/>
                  <a:pt x="82" y="8"/>
                </a:cubicBezTo>
                <a:cubicBezTo>
                  <a:pt x="47" y="16"/>
                  <a:pt x="60" y="67"/>
                  <a:pt x="66" y="8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325"/>
                  <a:pt x="0" y="325"/>
                  <a:pt x="0" y="325"/>
                </a:cubicBezTo>
                <a:cubicBezTo>
                  <a:pt x="191" y="442"/>
                  <a:pt x="191" y="442"/>
                  <a:pt x="191" y="442"/>
                </a:cubicBezTo>
                <a:cubicBezTo>
                  <a:pt x="191" y="316"/>
                  <a:pt x="191" y="316"/>
                  <a:pt x="191" y="316"/>
                </a:cubicBezTo>
                <a:cubicBezTo>
                  <a:pt x="167" y="322"/>
                  <a:pt x="105" y="299"/>
                  <a:pt x="122" y="253"/>
                </a:cubicBezTo>
                <a:close/>
              </a:path>
            </a:pathLst>
          </a:custGeom>
          <a:gradFill rotWithShape="1">
            <a:gsLst>
              <a:gs pos="0">
                <a:srgbClr val="1C1C1C"/>
              </a:gs>
              <a:gs pos="100000">
                <a:srgbClr val="5F5F5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Freeform 21"/>
          <p:cNvSpPr>
            <a:spLocks/>
          </p:cNvSpPr>
          <p:nvPr/>
        </p:nvSpPr>
        <p:spPr bwMode="auto">
          <a:xfrm rot="-20700000">
            <a:off x="1277876" y="4110367"/>
            <a:ext cx="1618291" cy="2236197"/>
          </a:xfrm>
          <a:custGeom>
            <a:avLst/>
            <a:gdLst>
              <a:gd name="T0" fmla="*/ 226 w 321"/>
              <a:gd name="T1" fmla="*/ 63 h 443"/>
              <a:gd name="T2" fmla="*/ 203 w 321"/>
              <a:gd name="T3" fmla="*/ 152 h 443"/>
              <a:gd name="T4" fmla="*/ 184 w 321"/>
              <a:gd name="T5" fmla="*/ 44 h 443"/>
              <a:gd name="T6" fmla="*/ 86 w 321"/>
              <a:gd name="T7" fmla="*/ 0 h 443"/>
              <a:gd name="T8" fmla="*/ 86 w 321"/>
              <a:gd name="T9" fmla="*/ 124 h 443"/>
              <a:gd name="T10" fmla="*/ 17 w 321"/>
              <a:gd name="T11" fmla="*/ 109 h 443"/>
              <a:gd name="T12" fmla="*/ 86 w 321"/>
              <a:gd name="T13" fmla="*/ 172 h 443"/>
              <a:gd name="T14" fmla="*/ 86 w 321"/>
              <a:gd name="T15" fmla="*/ 298 h 443"/>
              <a:gd name="T16" fmla="*/ 321 w 321"/>
              <a:gd name="T17" fmla="*/ 443 h 443"/>
              <a:gd name="T18" fmla="*/ 321 w 321"/>
              <a:gd name="T19" fmla="*/ 106 h 443"/>
              <a:gd name="T20" fmla="*/ 226 w 321"/>
              <a:gd name="T21" fmla="*/ 6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" h="443">
                <a:moveTo>
                  <a:pt x="226" y="63"/>
                </a:moveTo>
                <a:cubicBezTo>
                  <a:pt x="237" y="105"/>
                  <a:pt x="247" y="167"/>
                  <a:pt x="203" y="152"/>
                </a:cubicBezTo>
                <a:cubicBezTo>
                  <a:pt x="151" y="135"/>
                  <a:pt x="173" y="70"/>
                  <a:pt x="184" y="44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70" y="104"/>
                  <a:pt x="32" y="66"/>
                  <a:pt x="17" y="109"/>
                </a:cubicBezTo>
                <a:cubicBezTo>
                  <a:pt x="0" y="155"/>
                  <a:pt x="62" y="178"/>
                  <a:pt x="86" y="172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321" y="443"/>
                  <a:pt x="321" y="443"/>
                  <a:pt x="321" y="443"/>
                </a:cubicBezTo>
                <a:cubicBezTo>
                  <a:pt x="321" y="106"/>
                  <a:pt x="321" y="106"/>
                  <a:pt x="321" y="106"/>
                </a:cubicBezTo>
                <a:lnTo>
                  <a:pt x="226" y="63"/>
                </a:lnTo>
                <a:close/>
              </a:path>
            </a:pathLst>
          </a:custGeom>
          <a:gradFill rotWithShape="1">
            <a:gsLst>
              <a:gs pos="0">
                <a:srgbClr val="1C1C1C"/>
              </a:gs>
              <a:gs pos="100000">
                <a:srgbClr val="5F5F5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Line 23"/>
          <p:cNvSpPr>
            <a:spLocks noChangeShapeType="1"/>
          </p:cNvSpPr>
          <p:nvPr/>
        </p:nvSpPr>
        <p:spPr bwMode="auto">
          <a:xfrm flipV="1">
            <a:off x="3930353" y="3476307"/>
            <a:ext cx="1996360" cy="544048"/>
          </a:xfrm>
          <a:prstGeom prst="line">
            <a:avLst/>
          </a:prstGeom>
          <a:noFill/>
          <a:ln w="15875">
            <a:solidFill>
              <a:srgbClr val="888888"/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Line 27"/>
          <p:cNvSpPr>
            <a:spLocks noChangeShapeType="1"/>
          </p:cNvSpPr>
          <p:nvPr/>
        </p:nvSpPr>
        <p:spPr bwMode="auto">
          <a:xfrm flipV="1">
            <a:off x="4870522" y="5126458"/>
            <a:ext cx="1072193" cy="346030"/>
          </a:xfrm>
          <a:prstGeom prst="line">
            <a:avLst/>
          </a:prstGeom>
          <a:noFill/>
          <a:ln w="15875">
            <a:solidFill>
              <a:srgbClr val="888888"/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9" name="组合 1"/>
          <p:cNvGrpSpPr/>
          <p:nvPr/>
        </p:nvGrpSpPr>
        <p:grpSpPr>
          <a:xfrm>
            <a:off x="5926710" y="2932258"/>
            <a:ext cx="4808866" cy="2937614"/>
            <a:chOff x="4548188" y="2327275"/>
            <a:chExt cx="3816350" cy="2331525"/>
          </a:xfrm>
        </p:grpSpPr>
        <p:sp>
          <p:nvSpPr>
            <p:cNvPr id="80" name="Line 22"/>
            <p:cNvSpPr>
              <a:spLocks noChangeShapeType="1"/>
            </p:cNvSpPr>
            <p:nvPr/>
          </p:nvSpPr>
          <p:spPr bwMode="auto">
            <a:xfrm>
              <a:off x="4548188" y="2757488"/>
              <a:ext cx="3816350" cy="1587"/>
            </a:xfrm>
            <a:prstGeom prst="line">
              <a:avLst/>
            </a:prstGeom>
            <a:noFill/>
            <a:ln w="15875">
              <a:solidFill>
                <a:srgbClr val="888888"/>
              </a:solidFill>
              <a:prstDash val="dash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Rectangle 24"/>
            <p:cNvSpPr>
              <a:spLocks noChangeArrowheads="1"/>
            </p:cNvSpPr>
            <p:nvPr/>
          </p:nvSpPr>
          <p:spPr bwMode="auto">
            <a:xfrm>
              <a:off x="4548188" y="2327275"/>
              <a:ext cx="3744912" cy="354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kern="0" dirty="0">
                  <a:solidFill>
                    <a:srgbClr val="646464"/>
                  </a:solidFill>
                  <a:latin typeface="微软雅黑" pitchFamily="34" charset="-122"/>
                  <a:ea typeface="微软雅黑" pitchFamily="34" charset="-122"/>
                </a:rPr>
                <a:t>此处输入文本</a:t>
              </a:r>
            </a:p>
          </p:txBody>
        </p:sp>
        <p:sp>
          <p:nvSpPr>
            <p:cNvPr id="82" name="Rectangle 25"/>
            <p:cNvSpPr>
              <a:spLocks noChangeArrowheads="1"/>
            </p:cNvSpPr>
            <p:nvPr/>
          </p:nvSpPr>
          <p:spPr bwMode="auto">
            <a:xfrm>
              <a:off x="4621213" y="2830513"/>
              <a:ext cx="3671887" cy="531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1152144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1500" kern="0" dirty="0">
                  <a:solidFill>
                    <a:srgbClr val="888888"/>
                  </a:solidFill>
                  <a:latin typeface="微软雅黑" pitchFamily="34" charset="-122"/>
                  <a:ea typeface="微软雅黑" pitchFamily="34" charset="-122"/>
                </a:rPr>
                <a:t>此处输入文本  此处输入文本</a:t>
              </a:r>
            </a:p>
            <a:p>
              <a:pPr algn="r" defTabSz="1152144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1500" kern="0" dirty="0">
                  <a:solidFill>
                    <a:srgbClr val="888888"/>
                  </a:solidFill>
                  <a:latin typeface="微软雅黑" pitchFamily="34" charset="-122"/>
                  <a:ea typeface="微软雅黑" pitchFamily="34" charset="-122"/>
                </a:rPr>
                <a:t>此处输入文本  此处输入文本</a:t>
              </a:r>
            </a:p>
          </p:txBody>
        </p:sp>
        <p:sp>
          <p:nvSpPr>
            <p:cNvPr id="83" name="Line 26"/>
            <p:cNvSpPr>
              <a:spLocks noChangeShapeType="1"/>
            </p:cNvSpPr>
            <p:nvPr/>
          </p:nvSpPr>
          <p:spPr bwMode="auto">
            <a:xfrm>
              <a:off x="4548188" y="4056063"/>
              <a:ext cx="3816350" cy="1587"/>
            </a:xfrm>
            <a:prstGeom prst="line">
              <a:avLst/>
            </a:prstGeom>
            <a:noFill/>
            <a:ln w="15875">
              <a:solidFill>
                <a:srgbClr val="888888"/>
              </a:solidFill>
              <a:prstDash val="dash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Rectangle 28"/>
            <p:cNvSpPr>
              <a:spLocks noChangeArrowheads="1"/>
            </p:cNvSpPr>
            <p:nvPr/>
          </p:nvSpPr>
          <p:spPr bwMode="auto">
            <a:xfrm>
              <a:off x="4548188" y="3624263"/>
              <a:ext cx="3744912" cy="354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kern="0" dirty="0">
                  <a:solidFill>
                    <a:srgbClr val="646464"/>
                  </a:solidFill>
                  <a:latin typeface="微软雅黑" pitchFamily="34" charset="-122"/>
                  <a:ea typeface="微软雅黑" pitchFamily="34" charset="-122"/>
                </a:rPr>
                <a:t>此处输入文本</a:t>
              </a:r>
            </a:p>
          </p:txBody>
        </p:sp>
        <p:sp>
          <p:nvSpPr>
            <p:cNvPr id="85" name="Rectangle 29"/>
            <p:cNvSpPr>
              <a:spLocks noChangeArrowheads="1"/>
            </p:cNvSpPr>
            <p:nvPr/>
          </p:nvSpPr>
          <p:spPr bwMode="auto">
            <a:xfrm>
              <a:off x="4621213" y="4127500"/>
              <a:ext cx="3671887" cy="531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1152144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1500" kern="0" dirty="0">
                  <a:solidFill>
                    <a:srgbClr val="888888"/>
                  </a:solidFill>
                  <a:latin typeface="微软雅黑" pitchFamily="34" charset="-122"/>
                  <a:ea typeface="微软雅黑" pitchFamily="34" charset="-122"/>
                </a:rPr>
                <a:t>此处输入文本  此处输入文本</a:t>
              </a:r>
            </a:p>
            <a:p>
              <a:pPr algn="r" defTabSz="1152144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1500" kern="0" dirty="0">
                  <a:solidFill>
                    <a:srgbClr val="888888"/>
                  </a:solidFill>
                  <a:latin typeface="微软雅黑" pitchFamily="34" charset="-122"/>
                  <a:ea typeface="微软雅黑" pitchFamily="34" charset="-122"/>
                </a:rPr>
                <a:t>此处输入文本  此处输入文本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296</Words>
  <Application>Microsoft Office PowerPoint</Application>
  <PresentationFormat>自定义</PresentationFormat>
  <Paragraphs>23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2019-08-29T09:51:19Z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