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3"/>
          <p:cNvSpPr txBox="1">
            <a:spLocks/>
          </p:cNvSpPr>
          <p:nvPr/>
        </p:nvSpPr>
        <p:spPr>
          <a:xfrm>
            <a:off x="416105" y="1162481"/>
            <a:ext cx="5892800" cy="634475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defTabSz="1219050" fontAlgn="auto">
              <a:spcAft>
                <a:spcPts val="0"/>
              </a:spcAft>
              <a:defRPr/>
            </a:pPr>
            <a:r>
              <a:rPr lang="id-ID" sz="3733" smtClean="0">
                <a:solidFill>
                  <a:srgbClr val="1D9A78"/>
                </a:solidFill>
                <a:latin typeface="Bebas Neue" pitchFamily="34" charset="0"/>
                <a:ea typeface="+mn-ea"/>
              </a:rPr>
              <a:t>Business </a:t>
            </a:r>
            <a:r>
              <a:rPr lang="id-ID" sz="3733" smtClean="0">
                <a:solidFill>
                  <a:srgbClr val="44546A">
                    <a:lumMod val="60000"/>
                    <a:lumOff val="40000"/>
                  </a:srgbClr>
                </a:solidFill>
                <a:latin typeface="Bebas Neue" pitchFamily="34" charset="0"/>
                <a:ea typeface="+mn-ea"/>
              </a:rPr>
              <a:t>chain</a:t>
            </a:r>
            <a:endParaRPr lang="en-US" sz="3733" dirty="0">
              <a:solidFill>
                <a:srgbClr val="44546A">
                  <a:lumMod val="60000"/>
                  <a:lumOff val="40000"/>
                </a:srgbClr>
              </a:solidFill>
              <a:latin typeface="Bebas Neue" pitchFamily="34" charset="0"/>
              <a:ea typeface="+mn-ea"/>
            </a:endParaRPr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413381" y="1612293"/>
            <a:ext cx="3325849" cy="369332"/>
          </a:xfrm>
          <a:prstGeom prst="rect">
            <a:avLst/>
          </a:prstGeom>
        </p:spPr>
        <p:txBody>
          <a:bodyPr vert="horz" wrap="square" lIns="121920" tIns="60960" rIns="121920" bIns="60960" rtlCol="0">
            <a:spAutoFit/>
          </a:bodyPr>
          <a:lstStyle/>
          <a:p>
            <a:pPr defTabSz="12190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We</a:t>
            </a:r>
            <a:r>
              <a:rPr lang="id-ID" sz="1600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 promise to make your </a:t>
            </a: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life success</a:t>
            </a:r>
            <a:endParaRPr lang="en-US" sz="1600" b="1" i="1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+mn-ea"/>
            </a:endParaRPr>
          </a:p>
        </p:txBody>
      </p:sp>
      <p:cxnSp>
        <p:nvCxnSpPr>
          <p:cNvPr id="42" name="Straight Connector 9"/>
          <p:cNvCxnSpPr/>
          <p:nvPr/>
        </p:nvCxnSpPr>
        <p:spPr>
          <a:xfrm>
            <a:off x="202016" y="1981623"/>
            <a:ext cx="3953273" cy="0"/>
          </a:xfrm>
          <a:prstGeom prst="line">
            <a:avLst/>
          </a:prstGeom>
          <a:noFill/>
          <a:ln w="57150" cap="flat" cmpd="sng" algn="ctr">
            <a:gradFill flip="none" rotWithShape="1">
              <a:gsLst>
                <a:gs pos="0">
                  <a:srgbClr val="F19D19">
                    <a:lumMod val="60000"/>
                    <a:lumOff val="40000"/>
                  </a:srgbClr>
                </a:gs>
                <a:gs pos="100000">
                  <a:srgbClr val="1D6FA9">
                    <a:alpha val="0"/>
                    <a:lumMod val="27000"/>
                    <a:lumOff val="73000"/>
                  </a:srgbClr>
                </a:gs>
                <a:gs pos="100000">
                  <a:srgbClr val="F19D19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miter lim="800000"/>
          </a:ln>
          <a:effectLst/>
        </p:spPr>
      </p:cxnSp>
      <p:sp>
        <p:nvSpPr>
          <p:cNvPr id="43" name="AutoShape 4"/>
          <p:cNvSpPr>
            <a:spLocks/>
          </p:cNvSpPr>
          <p:nvPr/>
        </p:nvSpPr>
        <p:spPr bwMode="auto">
          <a:xfrm>
            <a:off x="1426839" y="38948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1D9A78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4" name="AutoShape 5"/>
          <p:cNvSpPr>
            <a:spLocks/>
          </p:cNvSpPr>
          <p:nvPr/>
        </p:nvSpPr>
        <p:spPr bwMode="auto">
          <a:xfrm>
            <a:off x="2620639" y="43774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1D6FA9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5" name="AutoShape 6"/>
          <p:cNvSpPr>
            <a:spLocks/>
          </p:cNvSpPr>
          <p:nvPr/>
        </p:nvSpPr>
        <p:spPr bwMode="auto">
          <a:xfrm>
            <a:off x="3884289" y="38948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8BC145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6" name="AutoShape 7"/>
          <p:cNvSpPr>
            <a:spLocks/>
          </p:cNvSpPr>
          <p:nvPr/>
        </p:nvSpPr>
        <p:spPr bwMode="auto">
          <a:xfrm>
            <a:off x="5166989" y="43774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F19D19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7" name="AutoShape 8"/>
          <p:cNvSpPr>
            <a:spLocks/>
          </p:cNvSpPr>
          <p:nvPr/>
        </p:nvSpPr>
        <p:spPr bwMode="auto">
          <a:xfrm>
            <a:off x="6430639" y="38948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4B2C50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8" name="AutoShape 9"/>
          <p:cNvSpPr>
            <a:spLocks/>
          </p:cNvSpPr>
          <p:nvPr/>
        </p:nvSpPr>
        <p:spPr bwMode="auto">
          <a:xfrm>
            <a:off x="7713339" y="43774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ED423A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9" name="AutoShape 10"/>
          <p:cNvSpPr>
            <a:spLocks/>
          </p:cNvSpPr>
          <p:nvPr/>
        </p:nvSpPr>
        <p:spPr bwMode="auto">
          <a:xfrm>
            <a:off x="8976989" y="3894892"/>
            <a:ext cx="1752600" cy="920750"/>
          </a:xfrm>
          <a:prstGeom prst="roundRect">
            <a:avLst>
              <a:gd name="adj" fmla="val 34481"/>
            </a:avLst>
          </a:prstGeom>
          <a:noFill/>
          <a:ln w="635000">
            <a:solidFill>
              <a:srgbClr val="44546A">
                <a:alpha val="71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0" name="Line 18"/>
          <p:cNvSpPr>
            <a:spLocks noChangeShapeType="1"/>
          </p:cNvSpPr>
          <p:nvPr/>
        </p:nvSpPr>
        <p:spPr bwMode="auto">
          <a:xfrm rot="10800000" flipH="1">
            <a:off x="2315046" y="3281324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1" name="Line 19"/>
          <p:cNvSpPr>
            <a:spLocks noChangeShapeType="1"/>
          </p:cNvSpPr>
          <p:nvPr/>
        </p:nvSpPr>
        <p:spPr bwMode="auto">
          <a:xfrm rot="10800000" flipH="1">
            <a:off x="4760589" y="3284499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2" name="Line 20"/>
          <p:cNvSpPr>
            <a:spLocks noChangeShapeType="1"/>
          </p:cNvSpPr>
          <p:nvPr/>
        </p:nvSpPr>
        <p:spPr bwMode="auto">
          <a:xfrm rot="10800000" flipH="1">
            <a:off x="7306939" y="3278149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3" name="Line 21"/>
          <p:cNvSpPr>
            <a:spLocks noChangeShapeType="1"/>
          </p:cNvSpPr>
          <p:nvPr/>
        </p:nvSpPr>
        <p:spPr bwMode="auto">
          <a:xfrm rot="10800000" flipH="1">
            <a:off x="9878689" y="3284499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4" name="Line 22"/>
          <p:cNvSpPr>
            <a:spLocks noChangeShapeType="1"/>
          </p:cNvSpPr>
          <p:nvPr/>
        </p:nvSpPr>
        <p:spPr bwMode="auto">
          <a:xfrm rot="10800000" flipH="1">
            <a:off x="3509639" y="5307767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5" name="Line 23"/>
          <p:cNvSpPr>
            <a:spLocks noChangeShapeType="1"/>
          </p:cNvSpPr>
          <p:nvPr/>
        </p:nvSpPr>
        <p:spPr bwMode="auto">
          <a:xfrm rot="10800000" flipH="1">
            <a:off x="6055989" y="5301417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56" name="Line 24"/>
          <p:cNvSpPr>
            <a:spLocks noChangeShapeType="1"/>
          </p:cNvSpPr>
          <p:nvPr/>
        </p:nvSpPr>
        <p:spPr bwMode="auto">
          <a:xfrm rot="10800000" flipH="1">
            <a:off x="8627739" y="5307767"/>
            <a:ext cx="0" cy="595313"/>
          </a:xfrm>
          <a:prstGeom prst="line">
            <a:avLst/>
          </a:prstGeom>
          <a:noFill/>
          <a:ln w="25400">
            <a:solidFill>
              <a:sysClr val="window" lastClr="FFFFFF">
                <a:lumMod val="50000"/>
              </a:sysClr>
            </a:solidFill>
            <a:prstDash val="sysDot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57" name="Group 28"/>
          <p:cNvGrpSpPr/>
          <p:nvPr/>
        </p:nvGrpSpPr>
        <p:grpSpPr>
          <a:xfrm>
            <a:off x="1545139" y="2310917"/>
            <a:ext cx="1424923" cy="1068856"/>
            <a:chOff x="4692782" y="1852835"/>
            <a:chExt cx="1424923" cy="1068856"/>
          </a:xfrm>
        </p:grpSpPr>
        <p:sp>
          <p:nvSpPr>
            <p:cNvPr id="58" name="Content Placeholder 2"/>
            <p:cNvSpPr txBox="1">
              <a:spLocks/>
            </p:cNvSpPr>
            <p:nvPr/>
          </p:nvSpPr>
          <p:spPr>
            <a:xfrm>
              <a:off x="4692782" y="2140556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59" name="Oval 30"/>
            <p:cNvSpPr/>
            <p:nvPr/>
          </p:nvSpPr>
          <p:spPr>
            <a:xfrm flipH="1">
              <a:off x="5303007" y="1852835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D9A78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r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D9A78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60" name="Group 31"/>
          <p:cNvGrpSpPr/>
          <p:nvPr/>
        </p:nvGrpSpPr>
        <p:grpSpPr>
          <a:xfrm>
            <a:off x="9225304" y="2314241"/>
            <a:ext cx="1424923" cy="1071484"/>
            <a:chOff x="7235039" y="1846467"/>
            <a:chExt cx="1424923" cy="1071484"/>
          </a:xfrm>
        </p:grpSpPr>
        <p:sp>
          <p:nvSpPr>
            <p:cNvPr id="61" name="Content Placeholder 2"/>
            <p:cNvSpPr txBox="1">
              <a:spLocks/>
            </p:cNvSpPr>
            <p:nvPr/>
          </p:nvSpPr>
          <p:spPr>
            <a:xfrm>
              <a:off x="7235039" y="2136816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62" name="Oval 33"/>
            <p:cNvSpPr/>
            <p:nvPr/>
          </p:nvSpPr>
          <p:spPr>
            <a:xfrm flipH="1">
              <a:off x="7740911" y="1846467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l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63" name="Group 34"/>
          <p:cNvGrpSpPr/>
          <p:nvPr/>
        </p:nvGrpSpPr>
        <p:grpSpPr>
          <a:xfrm>
            <a:off x="2790789" y="5973600"/>
            <a:ext cx="1424923" cy="1077511"/>
            <a:chOff x="5867839" y="4205683"/>
            <a:chExt cx="1424923" cy="1077510"/>
          </a:xfrm>
        </p:grpSpPr>
        <p:sp>
          <p:nvSpPr>
            <p:cNvPr id="64" name="Content Placeholder 2"/>
            <p:cNvSpPr txBox="1">
              <a:spLocks/>
            </p:cNvSpPr>
            <p:nvPr/>
          </p:nvSpPr>
          <p:spPr>
            <a:xfrm>
              <a:off x="5867839" y="4502058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65" name="Oval 36"/>
            <p:cNvSpPr/>
            <p:nvPr/>
          </p:nvSpPr>
          <p:spPr>
            <a:xfrm flipH="1">
              <a:off x="6434720" y="4205683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D6FA9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e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D6FA9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66" name="Group 37"/>
          <p:cNvGrpSpPr/>
          <p:nvPr/>
        </p:nvGrpSpPr>
        <p:grpSpPr>
          <a:xfrm>
            <a:off x="4124651" y="2308214"/>
            <a:ext cx="1424923" cy="1077511"/>
            <a:chOff x="5867839" y="4205683"/>
            <a:chExt cx="1424923" cy="1077510"/>
          </a:xfrm>
        </p:grpSpPr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5867839" y="4502058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68" name="Oval 39"/>
            <p:cNvSpPr/>
            <p:nvPr/>
          </p:nvSpPr>
          <p:spPr>
            <a:xfrm flipH="1">
              <a:off x="6434720" y="4205683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BC145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L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8BC145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69" name="Group 40"/>
          <p:cNvGrpSpPr/>
          <p:nvPr/>
        </p:nvGrpSpPr>
        <p:grpSpPr>
          <a:xfrm>
            <a:off x="6616775" y="2315120"/>
            <a:ext cx="1424923" cy="1071484"/>
            <a:chOff x="7235039" y="1846467"/>
            <a:chExt cx="1424923" cy="1071484"/>
          </a:xfrm>
        </p:grpSpPr>
        <p:sp>
          <p:nvSpPr>
            <p:cNvPr id="70" name="Content Placeholder 2"/>
            <p:cNvSpPr txBox="1">
              <a:spLocks/>
            </p:cNvSpPr>
            <p:nvPr/>
          </p:nvSpPr>
          <p:spPr>
            <a:xfrm>
              <a:off x="7235039" y="2136816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71" name="Oval 42"/>
            <p:cNvSpPr/>
            <p:nvPr/>
          </p:nvSpPr>
          <p:spPr>
            <a:xfrm flipH="1">
              <a:off x="7740911" y="1846467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4B2C50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f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B2C50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72" name="Group 43"/>
          <p:cNvGrpSpPr/>
          <p:nvPr/>
        </p:nvGrpSpPr>
        <p:grpSpPr>
          <a:xfrm>
            <a:off x="5427431" y="5978945"/>
            <a:ext cx="1424923" cy="1071484"/>
            <a:chOff x="7235039" y="1846467"/>
            <a:chExt cx="1424923" cy="1071484"/>
          </a:xfrm>
        </p:grpSpPr>
        <p:sp>
          <p:nvSpPr>
            <p:cNvPr id="73" name="Content Placeholder 2"/>
            <p:cNvSpPr txBox="1">
              <a:spLocks/>
            </p:cNvSpPr>
            <p:nvPr/>
          </p:nvSpPr>
          <p:spPr>
            <a:xfrm>
              <a:off x="7235039" y="2136816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74" name="Oval 45"/>
            <p:cNvSpPr/>
            <p:nvPr/>
          </p:nvSpPr>
          <p:spPr>
            <a:xfrm flipH="1">
              <a:off x="7740911" y="1846467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F19D19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a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19D19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75" name="Group 46"/>
          <p:cNvGrpSpPr/>
          <p:nvPr/>
        </p:nvGrpSpPr>
        <p:grpSpPr>
          <a:xfrm>
            <a:off x="8041016" y="5985201"/>
            <a:ext cx="1424923" cy="1071484"/>
            <a:chOff x="7235039" y="1846467"/>
            <a:chExt cx="1424923" cy="1071484"/>
          </a:xfrm>
        </p:grpSpPr>
        <p:sp>
          <p:nvSpPr>
            <p:cNvPr id="76" name="Content Placeholder 2"/>
            <p:cNvSpPr txBox="1">
              <a:spLocks/>
            </p:cNvSpPr>
            <p:nvPr/>
          </p:nvSpPr>
          <p:spPr>
            <a:xfrm>
              <a:off x="7235039" y="2136816"/>
              <a:ext cx="1424923" cy="78113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Content here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/>
              </a:r>
              <a:b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Lorem ipsum dolor sit amet,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adipiscing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elit. </a:t>
              </a:r>
            </a:p>
          </p:txBody>
        </p:sp>
        <p:sp>
          <p:nvSpPr>
            <p:cNvPr id="77" name="Oval 48"/>
            <p:cNvSpPr/>
            <p:nvPr/>
          </p:nvSpPr>
          <p:spPr>
            <a:xfrm flipH="1">
              <a:off x="7740911" y="1846467"/>
              <a:ext cx="307115" cy="313807"/>
            </a:xfrm>
            <a:prstGeom prst="ellipse">
              <a:avLst/>
            </a:prstGeom>
            <a:no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ED423A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rPr>
                <a:t>s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423A"/>
                </a:solidFill>
                <a:effectLst/>
                <a:uLnTx/>
                <a:uFillTx/>
                <a:latin typeface="Sosa" pitchFamily="2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266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2019-08-29T09:34:13Z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