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3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73"/>
          <p:cNvGrpSpPr/>
          <p:nvPr/>
        </p:nvGrpSpPr>
        <p:grpSpPr>
          <a:xfrm>
            <a:off x="3776193" y="3010769"/>
            <a:ext cx="586145" cy="274347"/>
            <a:chOff x="3366566" y="1459073"/>
            <a:chExt cx="465169" cy="221445"/>
          </a:xfrm>
        </p:grpSpPr>
        <p:cxnSp>
          <p:nvCxnSpPr>
            <p:cNvPr id="45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</a:ln>
            <a:effectLst/>
          </p:spPr>
        </p:cxnSp>
        <p:cxnSp>
          <p:nvCxnSpPr>
            <p:cNvPr id="46" name="Straight Connector 38"/>
            <p:cNvCxnSpPr/>
            <p:nvPr/>
          </p:nvCxnSpPr>
          <p:spPr>
            <a:xfrm flipH="1">
              <a:off x="3366566" y="1459073"/>
              <a:ext cx="226116" cy="0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</a:ln>
            <a:effectLst/>
          </p:spPr>
        </p:cxnSp>
      </p:grpSp>
      <p:grpSp>
        <p:nvGrpSpPr>
          <p:cNvPr id="47" name="Group 74"/>
          <p:cNvGrpSpPr/>
          <p:nvPr/>
        </p:nvGrpSpPr>
        <p:grpSpPr>
          <a:xfrm flipH="1">
            <a:off x="7074267" y="3008497"/>
            <a:ext cx="646669" cy="278890"/>
            <a:chOff x="3318534" y="1459155"/>
            <a:chExt cx="513201" cy="221363"/>
          </a:xfrm>
        </p:grpSpPr>
        <p:cxnSp>
          <p:nvCxnSpPr>
            <p:cNvPr id="48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</a:ln>
            <a:effectLst/>
          </p:spPr>
        </p:cxnSp>
        <p:cxnSp>
          <p:nvCxnSpPr>
            <p:cNvPr id="49" name="Straight Connector 41"/>
            <p:cNvCxnSpPr/>
            <p:nvPr/>
          </p:nvCxnSpPr>
          <p:spPr>
            <a:xfrm flipH="1">
              <a:off x="3318534" y="1459155"/>
              <a:ext cx="274147" cy="0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</a:ln>
            <a:effectLst/>
          </p:spPr>
        </p:cxnSp>
      </p:grpSp>
      <p:grpSp>
        <p:nvGrpSpPr>
          <p:cNvPr id="50" name="Group 81"/>
          <p:cNvGrpSpPr/>
          <p:nvPr/>
        </p:nvGrpSpPr>
        <p:grpSpPr>
          <a:xfrm flipV="1">
            <a:off x="3776193" y="6058806"/>
            <a:ext cx="573650" cy="274347"/>
            <a:chOff x="3376482" y="1459073"/>
            <a:chExt cx="455253" cy="221445"/>
          </a:xfrm>
        </p:grpSpPr>
        <p:cxnSp>
          <p:nvCxnSpPr>
            <p:cNvPr id="51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</a:ln>
            <a:effectLst/>
          </p:spPr>
        </p:cxnSp>
        <p:cxnSp>
          <p:nvCxnSpPr>
            <p:cNvPr id="52" name="Straight Connector 44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</a:ln>
            <a:effectLst/>
          </p:spPr>
        </p:cxnSp>
      </p:grpSp>
      <p:grpSp>
        <p:nvGrpSpPr>
          <p:cNvPr id="53" name="Group 84"/>
          <p:cNvGrpSpPr/>
          <p:nvPr/>
        </p:nvGrpSpPr>
        <p:grpSpPr>
          <a:xfrm flipH="1" flipV="1">
            <a:off x="7100543" y="6056534"/>
            <a:ext cx="620393" cy="278890"/>
            <a:chOff x="3339387" y="1459155"/>
            <a:chExt cx="492348" cy="221363"/>
          </a:xfrm>
        </p:grpSpPr>
        <p:cxnSp>
          <p:nvCxnSpPr>
            <p:cNvPr id="54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</a:ln>
            <a:effectLst/>
          </p:spPr>
        </p:cxnSp>
        <p:cxnSp>
          <p:nvCxnSpPr>
            <p:cNvPr id="55" name="Straight Connector 47"/>
            <p:cNvCxnSpPr/>
            <p:nvPr/>
          </p:nvCxnSpPr>
          <p:spPr>
            <a:xfrm flipH="1" flipV="1">
              <a:off x="3339387" y="1459155"/>
              <a:ext cx="253294" cy="0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</a:ln>
            <a:effectLst/>
          </p:spPr>
        </p:cxnSp>
      </p:grpSp>
      <p:sp>
        <p:nvSpPr>
          <p:cNvPr id="56" name="Title 6"/>
          <p:cNvSpPr txBox="1">
            <a:spLocks/>
          </p:cNvSpPr>
          <p:nvPr/>
        </p:nvSpPr>
        <p:spPr>
          <a:xfrm>
            <a:off x="2208398" y="1296528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rgbClr val="262626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Circular Infographic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262626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3168571" y="1739994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Circular Infographic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>
            <a:off x="3408614" y="3952601"/>
            <a:ext cx="2350424" cy="2820076"/>
          </a:xfrm>
          <a:custGeom>
            <a:avLst/>
            <a:gdLst/>
            <a:ahLst/>
            <a:cxnLst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  <a:cxn ang="0">
                <a:pos x="321" y="335"/>
              </a:cxn>
              <a:cxn ang="0">
                <a:pos x="437" y="401"/>
              </a:cxn>
              <a:cxn ang="0">
                <a:pos x="496" y="408"/>
              </a:cxn>
              <a:cxn ang="0">
                <a:pos x="496" y="595"/>
              </a:cxn>
              <a:cxn ang="0">
                <a:pos x="430" y="591"/>
              </a:cxn>
              <a:cxn ang="0">
                <a:pos x="189" y="468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</a:cxnLst>
            <a:rect l="0" t="0" r="r" b="b"/>
            <a:pathLst>
              <a:path w="496" h="595">
                <a:moveTo>
                  <a:pt x="248" y="158"/>
                </a:move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ubicBezTo>
                  <a:pt x="257" y="247"/>
                  <a:pt x="281" y="295"/>
                  <a:pt x="321" y="335"/>
                </a:cubicBezTo>
                <a:cubicBezTo>
                  <a:pt x="355" y="369"/>
                  <a:pt x="393" y="391"/>
                  <a:pt x="437" y="401"/>
                </a:cubicBezTo>
                <a:cubicBezTo>
                  <a:pt x="456" y="406"/>
                  <a:pt x="475" y="408"/>
                  <a:pt x="496" y="408"/>
                </a:cubicBezTo>
                <a:cubicBezTo>
                  <a:pt x="496" y="595"/>
                  <a:pt x="496" y="595"/>
                  <a:pt x="496" y="595"/>
                </a:cubicBezTo>
                <a:cubicBezTo>
                  <a:pt x="474" y="595"/>
                  <a:pt x="452" y="594"/>
                  <a:pt x="430" y="591"/>
                </a:cubicBezTo>
                <a:cubicBezTo>
                  <a:pt x="338" y="578"/>
                  <a:pt x="258" y="537"/>
                  <a:pt x="189" y="468"/>
                </a:cubicBezTo>
                <a:cubicBezTo>
                  <a:pt x="112" y="390"/>
                  <a:pt x="69" y="299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lnTo>
                  <a:pt x="248" y="158"/>
                </a:lnTo>
                <a:close/>
              </a:path>
            </a:pathLst>
          </a:custGeom>
          <a:solidFill>
            <a:srgbClr val="237DB9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5000901" y="4700621"/>
            <a:ext cx="2828509" cy="2356064"/>
          </a:xfrm>
          <a:custGeom>
            <a:avLst/>
            <a:gdLst/>
            <a:ahLst/>
            <a:cxnLst>
              <a:cxn ang="0">
                <a:pos x="403" y="61"/>
              </a:cxn>
              <a:cxn ang="0">
                <a:pos x="410" y="2"/>
              </a:cxn>
              <a:cxn ang="0">
                <a:pos x="410" y="0"/>
              </a:cxn>
              <a:cxn ang="0">
                <a:pos x="597" y="0"/>
              </a:cxn>
              <a:cxn ang="0">
                <a:pos x="597" y="2"/>
              </a:cxn>
              <a:cxn ang="0">
                <a:pos x="592" y="68"/>
              </a:cxn>
              <a:cxn ang="0">
                <a:pos x="469" y="310"/>
              </a:cxn>
              <a:cxn ang="0">
                <a:pos x="161" y="437"/>
              </a:cxn>
              <a:cxn ang="0">
                <a:pos x="160" y="437"/>
              </a:cxn>
              <a:cxn ang="0">
                <a:pos x="160" y="497"/>
              </a:cxn>
              <a:cxn ang="0">
                <a:pos x="0" y="341"/>
              </a:cxn>
              <a:cxn ang="0">
                <a:pos x="160" y="185"/>
              </a:cxn>
              <a:cxn ang="0">
                <a:pos x="160" y="250"/>
              </a:cxn>
              <a:cxn ang="0">
                <a:pos x="161" y="250"/>
              </a:cxn>
              <a:cxn ang="0">
                <a:pos x="337" y="177"/>
              </a:cxn>
              <a:cxn ang="0">
                <a:pos x="403" y="61"/>
              </a:cxn>
            </a:cxnLst>
            <a:rect l="0" t="0" r="r" b="b"/>
            <a:pathLst>
              <a:path w="597" h="497">
                <a:moveTo>
                  <a:pt x="403" y="61"/>
                </a:moveTo>
                <a:cubicBezTo>
                  <a:pt x="408" y="42"/>
                  <a:pt x="410" y="22"/>
                  <a:pt x="410" y="2"/>
                </a:cubicBezTo>
                <a:cubicBezTo>
                  <a:pt x="410" y="1"/>
                  <a:pt x="410" y="0"/>
                  <a:pt x="410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597" y="0"/>
                  <a:pt x="597" y="1"/>
                  <a:pt x="597" y="2"/>
                </a:cubicBezTo>
                <a:cubicBezTo>
                  <a:pt x="597" y="24"/>
                  <a:pt x="595" y="46"/>
                  <a:pt x="592" y="68"/>
                </a:cubicBezTo>
                <a:cubicBezTo>
                  <a:pt x="579" y="160"/>
                  <a:pt x="538" y="241"/>
                  <a:pt x="469" y="310"/>
                </a:cubicBezTo>
                <a:cubicBezTo>
                  <a:pt x="384" y="395"/>
                  <a:pt x="281" y="437"/>
                  <a:pt x="161" y="437"/>
                </a:cubicBezTo>
                <a:cubicBezTo>
                  <a:pt x="161" y="437"/>
                  <a:pt x="160" y="437"/>
                  <a:pt x="160" y="437"/>
                </a:cubicBezTo>
                <a:cubicBezTo>
                  <a:pt x="160" y="497"/>
                  <a:pt x="160" y="497"/>
                  <a:pt x="160" y="497"/>
                </a:cubicBezTo>
                <a:cubicBezTo>
                  <a:pt x="0" y="341"/>
                  <a:pt x="0" y="341"/>
                  <a:pt x="0" y="341"/>
                </a:cubicBezTo>
                <a:cubicBezTo>
                  <a:pt x="160" y="185"/>
                  <a:pt x="160" y="185"/>
                  <a:pt x="160" y="185"/>
                </a:cubicBezTo>
                <a:cubicBezTo>
                  <a:pt x="160" y="250"/>
                  <a:pt x="160" y="250"/>
                  <a:pt x="160" y="250"/>
                </a:cubicBezTo>
                <a:cubicBezTo>
                  <a:pt x="160" y="250"/>
                  <a:pt x="161" y="250"/>
                  <a:pt x="161" y="250"/>
                </a:cubicBezTo>
                <a:cubicBezTo>
                  <a:pt x="230" y="250"/>
                  <a:pt x="288" y="226"/>
                  <a:pt x="337" y="177"/>
                </a:cubicBezTo>
                <a:cubicBezTo>
                  <a:pt x="371" y="143"/>
                  <a:pt x="393" y="104"/>
                  <a:pt x="403" y="61"/>
                </a:cubicBezTo>
                <a:close/>
              </a:path>
            </a:pathLst>
          </a:custGeom>
          <a:solidFill>
            <a:srgbClr val="F19B14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7"/>
          <p:cNvSpPr>
            <a:spLocks/>
          </p:cNvSpPr>
          <p:nvPr/>
        </p:nvSpPr>
        <p:spPr bwMode="auto">
          <a:xfrm>
            <a:off x="5759039" y="2638565"/>
            <a:ext cx="2358425" cy="2830076"/>
          </a:xfrm>
          <a:custGeom>
            <a:avLst/>
            <a:gdLst/>
            <a:ahLst/>
            <a:cxnLst>
              <a:cxn ang="0">
                <a:pos x="67" y="5"/>
              </a:cxn>
              <a:cxn ang="0">
                <a:pos x="309" y="129"/>
              </a:cxn>
              <a:cxn ang="0">
                <a:pos x="437" y="435"/>
              </a:cxn>
              <a:cxn ang="0">
                <a:pos x="498" y="435"/>
              </a:cxn>
              <a:cxn ang="0">
                <a:pos x="341" y="597"/>
              </a:cxn>
              <a:cxn ang="0">
                <a:pos x="184" y="435"/>
              </a:cxn>
              <a:cxn ang="0">
                <a:pos x="250" y="435"/>
              </a:cxn>
              <a:cxn ang="0">
                <a:pos x="177" y="261"/>
              </a:cxn>
              <a:cxn ang="0">
                <a:pos x="60" y="194"/>
              </a:cxn>
              <a:cxn ang="0">
                <a:pos x="1" y="188"/>
              </a:cxn>
              <a:cxn ang="0">
                <a:pos x="0" y="188"/>
              </a:cxn>
              <a:cxn ang="0">
                <a:pos x="0" y="0"/>
              </a:cxn>
              <a:cxn ang="0">
                <a:pos x="1" y="0"/>
              </a:cxn>
              <a:cxn ang="0">
                <a:pos x="67" y="5"/>
              </a:cxn>
            </a:cxnLst>
            <a:rect l="0" t="0" r="r" b="b"/>
            <a:pathLst>
              <a:path w="498" h="597">
                <a:moveTo>
                  <a:pt x="67" y="5"/>
                </a:moveTo>
                <a:cubicBezTo>
                  <a:pt x="159" y="18"/>
                  <a:pt x="240" y="59"/>
                  <a:pt x="309" y="129"/>
                </a:cubicBezTo>
                <a:cubicBezTo>
                  <a:pt x="394" y="213"/>
                  <a:pt x="436" y="315"/>
                  <a:pt x="437" y="435"/>
                </a:cubicBezTo>
                <a:cubicBezTo>
                  <a:pt x="498" y="435"/>
                  <a:pt x="498" y="435"/>
                  <a:pt x="498" y="435"/>
                </a:cubicBezTo>
                <a:cubicBezTo>
                  <a:pt x="341" y="597"/>
                  <a:pt x="341" y="597"/>
                  <a:pt x="341" y="597"/>
                </a:cubicBezTo>
                <a:cubicBezTo>
                  <a:pt x="184" y="435"/>
                  <a:pt x="184" y="435"/>
                  <a:pt x="184" y="435"/>
                </a:cubicBezTo>
                <a:cubicBezTo>
                  <a:pt x="250" y="435"/>
                  <a:pt x="250" y="435"/>
                  <a:pt x="250" y="435"/>
                </a:cubicBezTo>
                <a:cubicBezTo>
                  <a:pt x="249" y="367"/>
                  <a:pt x="225" y="309"/>
                  <a:pt x="177" y="261"/>
                </a:cubicBezTo>
                <a:cubicBezTo>
                  <a:pt x="143" y="227"/>
                  <a:pt x="104" y="205"/>
                  <a:pt x="60" y="194"/>
                </a:cubicBezTo>
                <a:cubicBezTo>
                  <a:pt x="41" y="190"/>
                  <a:pt x="21" y="188"/>
                  <a:pt x="1" y="188"/>
                </a:cubicBezTo>
                <a:cubicBezTo>
                  <a:pt x="1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4" y="0"/>
                  <a:pt x="46" y="2"/>
                  <a:pt x="67" y="5"/>
                </a:cubicBezTo>
                <a:close/>
              </a:path>
            </a:pathLst>
          </a:custGeom>
          <a:solidFill>
            <a:srgbClr val="9BB955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Freeform 8"/>
          <p:cNvSpPr>
            <a:spLocks noEditPoints="1"/>
          </p:cNvSpPr>
          <p:nvPr/>
        </p:nvSpPr>
        <p:spPr bwMode="auto">
          <a:xfrm>
            <a:off x="3696666" y="2350558"/>
            <a:ext cx="2820508" cy="2350063"/>
          </a:xfrm>
          <a:custGeom>
            <a:avLst/>
            <a:gdLst/>
            <a:ahLst/>
            <a:cxnLst>
              <a:cxn ang="0">
                <a:pos x="96" y="338"/>
              </a:cxn>
              <a:cxn ang="0">
                <a:pos x="95" y="338"/>
              </a:cxn>
              <a:cxn ang="0">
                <a:pos x="96" y="338"/>
              </a:cxn>
              <a:cxn ang="0">
                <a:pos x="435" y="0"/>
              </a:cxn>
              <a:cxn ang="0">
                <a:pos x="595" y="157"/>
              </a:cxn>
              <a:cxn ang="0">
                <a:pos x="435" y="314"/>
              </a:cxn>
              <a:cxn ang="0">
                <a:pos x="435" y="249"/>
              </a:cxn>
              <a:cxn ang="0">
                <a:pos x="260" y="322"/>
              </a:cxn>
              <a:cxn ang="0">
                <a:pos x="194" y="437"/>
              </a:cxn>
              <a:cxn ang="0">
                <a:pos x="187" y="496"/>
              </a:cxn>
              <a:cxn ang="0">
                <a:pos x="0" y="496"/>
              </a:cxn>
              <a:cxn ang="0">
                <a:pos x="5" y="429"/>
              </a:cxn>
              <a:cxn ang="0">
                <a:pos x="128" y="190"/>
              </a:cxn>
              <a:cxn ang="0">
                <a:pos x="435" y="61"/>
              </a:cxn>
              <a:cxn ang="0">
                <a:pos x="435" y="0"/>
              </a:cxn>
            </a:cxnLst>
            <a:rect l="0" t="0" r="r" b="b"/>
            <a:pathLst>
              <a:path w="595" h="496">
                <a:moveTo>
                  <a:pt x="96" y="338"/>
                </a:moveTo>
                <a:cubicBezTo>
                  <a:pt x="96" y="338"/>
                  <a:pt x="95" y="338"/>
                  <a:pt x="95" y="338"/>
                </a:cubicBezTo>
                <a:cubicBezTo>
                  <a:pt x="96" y="338"/>
                  <a:pt x="96" y="338"/>
                  <a:pt x="96" y="338"/>
                </a:cubicBezTo>
                <a:close/>
                <a:moveTo>
                  <a:pt x="435" y="0"/>
                </a:moveTo>
                <a:cubicBezTo>
                  <a:pt x="595" y="157"/>
                  <a:pt x="595" y="157"/>
                  <a:pt x="595" y="157"/>
                </a:cubicBezTo>
                <a:cubicBezTo>
                  <a:pt x="435" y="314"/>
                  <a:pt x="435" y="314"/>
                  <a:pt x="435" y="314"/>
                </a:cubicBezTo>
                <a:cubicBezTo>
                  <a:pt x="435" y="249"/>
                  <a:pt x="435" y="249"/>
                  <a:pt x="435" y="249"/>
                </a:cubicBezTo>
                <a:cubicBezTo>
                  <a:pt x="367" y="249"/>
                  <a:pt x="309" y="273"/>
                  <a:pt x="260" y="322"/>
                </a:cubicBezTo>
                <a:cubicBezTo>
                  <a:pt x="227" y="356"/>
                  <a:pt x="204" y="394"/>
                  <a:pt x="194" y="437"/>
                </a:cubicBezTo>
                <a:cubicBezTo>
                  <a:pt x="190" y="456"/>
                  <a:pt x="187" y="475"/>
                  <a:pt x="187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473"/>
                  <a:pt x="2" y="451"/>
                  <a:pt x="5" y="429"/>
                </a:cubicBezTo>
                <a:cubicBezTo>
                  <a:pt x="18" y="338"/>
                  <a:pt x="59" y="258"/>
                  <a:pt x="128" y="190"/>
                </a:cubicBezTo>
                <a:cubicBezTo>
                  <a:pt x="213" y="104"/>
                  <a:pt x="315" y="62"/>
                  <a:pt x="435" y="61"/>
                </a:cubicBezTo>
                <a:lnTo>
                  <a:pt x="435" y="0"/>
                </a:lnTo>
                <a:close/>
              </a:path>
            </a:pathLst>
          </a:custGeom>
          <a:solidFill>
            <a:srgbClr val="15AA96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564745" y="2915495"/>
            <a:ext cx="442429" cy="43088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7150046" y="4791500"/>
            <a:ext cx="442429" cy="43088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487070" y="6135078"/>
            <a:ext cx="442429" cy="43088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grpSp>
        <p:nvGrpSpPr>
          <p:cNvPr id="65" name="Group 61"/>
          <p:cNvGrpSpPr/>
          <p:nvPr/>
        </p:nvGrpSpPr>
        <p:grpSpPr>
          <a:xfrm>
            <a:off x="5246972" y="3969282"/>
            <a:ext cx="1024126" cy="1171394"/>
            <a:chOff x="4164036" y="2423065"/>
            <a:chExt cx="812754" cy="929769"/>
          </a:xfrm>
        </p:grpSpPr>
        <p:sp>
          <p:nvSpPr>
            <p:cNvPr id="66" name="Rectangle 34"/>
            <p:cNvSpPr/>
            <p:nvPr/>
          </p:nvSpPr>
          <p:spPr>
            <a:xfrm>
              <a:off x="4195952" y="2423065"/>
              <a:ext cx="706300" cy="745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00" dirty="0">
                  <a:solidFill>
                    <a:srgbClr val="FFFFFF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</a:t>
              </a:r>
            </a:p>
          </p:txBody>
        </p:sp>
        <p:sp>
          <p:nvSpPr>
            <p:cNvPr id="67" name="Rectangle 35"/>
            <p:cNvSpPr/>
            <p:nvPr/>
          </p:nvSpPr>
          <p:spPr>
            <a:xfrm>
              <a:off x="4164036" y="3132972"/>
              <a:ext cx="812754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FFFFFF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</a:p>
          </p:txBody>
        </p:sp>
      </p:grpSp>
      <p:grpSp>
        <p:nvGrpSpPr>
          <p:cNvPr id="68" name="Group 59"/>
          <p:cNvGrpSpPr/>
          <p:nvPr/>
        </p:nvGrpSpPr>
        <p:grpSpPr>
          <a:xfrm>
            <a:off x="7927235" y="5947496"/>
            <a:ext cx="2868164" cy="863341"/>
            <a:chOff x="7154104" y="3245088"/>
            <a:chExt cx="2276195" cy="685258"/>
          </a:xfrm>
        </p:grpSpPr>
        <p:sp>
          <p:nvSpPr>
            <p:cNvPr id="69" name="TextBox 68"/>
            <p:cNvSpPr txBox="1"/>
            <p:nvPr/>
          </p:nvSpPr>
          <p:spPr>
            <a:xfrm>
              <a:off x="7154105" y="3453979"/>
              <a:ext cx="2276194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Rectangle 50"/>
            <p:cNvSpPr/>
            <p:nvPr/>
          </p:nvSpPr>
          <p:spPr>
            <a:xfrm>
              <a:off x="7154104" y="3245088"/>
              <a:ext cx="130797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F19B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71" name="Group 58"/>
          <p:cNvGrpSpPr/>
          <p:nvPr/>
        </p:nvGrpSpPr>
        <p:grpSpPr>
          <a:xfrm>
            <a:off x="7879226" y="2621177"/>
            <a:ext cx="2868164" cy="851085"/>
            <a:chOff x="7174424" y="1401232"/>
            <a:chExt cx="2276195" cy="675530"/>
          </a:xfrm>
        </p:grpSpPr>
        <p:sp>
          <p:nvSpPr>
            <p:cNvPr id="72" name="TextBox 71"/>
            <p:cNvSpPr txBox="1"/>
            <p:nvPr/>
          </p:nvSpPr>
          <p:spPr>
            <a:xfrm>
              <a:off x="7174424" y="1600395"/>
              <a:ext cx="2276195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Rectangle 53"/>
            <p:cNvSpPr/>
            <p:nvPr/>
          </p:nvSpPr>
          <p:spPr>
            <a:xfrm>
              <a:off x="7174424" y="1401232"/>
              <a:ext cx="130797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9BB9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74" name="Group 56"/>
          <p:cNvGrpSpPr/>
          <p:nvPr/>
        </p:nvGrpSpPr>
        <p:grpSpPr>
          <a:xfrm>
            <a:off x="787840" y="2596665"/>
            <a:ext cx="2868165" cy="875597"/>
            <a:chOff x="-296510" y="1392685"/>
            <a:chExt cx="2276196" cy="694986"/>
          </a:xfrm>
        </p:grpSpPr>
        <p:sp>
          <p:nvSpPr>
            <p:cNvPr id="75" name="TextBox 74"/>
            <p:cNvSpPr txBox="1"/>
            <p:nvPr/>
          </p:nvSpPr>
          <p:spPr>
            <a:xfrm>
              <a:off x="-296510" y="1611304"/>
              <a:ext cx="2276196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Rectangle 56"/>
            <p:cNvSpPr/>
            <p:nvPr/>
          </p:nvSpPr>
          <p:spPr>
            <a:xfrm>
              <a:off x="671708" y="1392685"/>
              <a:ext cx="130797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15A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77" name="Group 56"/>
          <p:cNvGrpSpPr/>
          <p:nvPr/>
        </p:nvGrpSpPr>
        <p:grpSpPr>
          <a:xfrm>
            <a:off x="751833" y="5924586"/>
            <a:ext cx="2868165" cy="863341"/>
            <a:chOff x="-296510" y="1402413"/>
            <a:chExt cx="2276196" cy="685258"/>
          </a:xfrm>
        </p:grpSpPr>
        <p:sp>
          <p:nvSpPr>
            <p:cNvPr id="78" name="TextBox 77"/>
            <p:cNvSpPr txBox="1"/>
            <p:nvPr/>
          </p:nvSpPr>
          <p:spPr>
            <a:xfrm>
              <a:off x="-296510" y="1611304"/>
              <a:ext cx="2276196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Rectangle 59"/>
            <p:cNvSpPr/>
            <p:nvPr/>
          </p:nvSpPr>
          <p:spPr>
            <a:xfrm>
              <a:off x="671708" y="1402413"/>
              <a:ext cx="130797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237D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sp>
        <p:nvSpPr>
          <p:cNvPr id="80" name="Freeform 101"/>
          <p:cNvSpPr>
            <a:spLocks noEditPoints="1"/>
          </p:cNvSpPr>
          <p:nvPr/>
        </p:nvSpPr>
        <p:spPr bwMode="auto">
          <a:xfrm>
            <a:off x="4411000" y="3287387"/>
            <a:ext cx="530427" cy="49065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Freeform 24"/>
          <p:cNvSpPr>
            <a:spLocks noEditPoints="1"/>
          </p:cNvSpPr>
          <p:nvPr/>
        </p:nvSpPr>
        <p:spPr bwMode="auto">
          <a:xfrm>
            <a:off x="6557722" y="5811745"/>
            <a:ext cx="389317" cy="422710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Freeform 138"/>
          <p:cNvSpPr>
            <a:spLocks noEditPoints="1"/>
          </p:cNvSpPr>
          <p:nvPr/>
        </p:nvSpPr>
        <p:spPr bwMode="auto">
          <a:xfrm>
            <a:off x="6860174" y="3563354"/>
            <a:ext cx="447389" cy="347557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2" y="4"/>
              </a:cxn>
              <a:cxn ang="0">
                <a:pos x="41" y="5"/>
              </a:cxn>
              <a:cxn ang="0">
                <a:pos x="40" y="4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35"/>
              </a:cxn>
              <a:cxn ang="0">
                <a:pos x="46" y="35"/>
              </a:cxn>
              <a:cxn ang="0">
                <a:pos x="48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0"/>
              </a:cxn>
              <a:cxn ang="0">
                <a:pos x="57" y="17"/>
              </a:cxn>
              <a:cxn ang="0">
                <a:pos x="33" y="41"/>
              </a:cxn>
              <a:cxn ang="0">
                <a:pos x="23" y="41"/>
              </a:cxn>
              <a:cxn ang="0">
                <a:pos x="23" y="31"/>
              </a:cxn>
              <a:cxn ang="0">
                <a:pos x="47" y="7"/>
              </a:cxn>
              <a:cxn ang="0">
                <a:pos x="57" y="17"/>
              </a:cxn>
              <a:cxn ang="0">
                <a:pos x="36" y="33"/>
              </a:cxn>
              <a:cxn ang="0">
                <a:pos x="30" y="28"/>
              </a:cxn>
              <a:cxn ang="0">
                <a:pos x="26" y="32"/>
              </a:cxn>
              <a:cxn ang="0">
                <a:pos x="26" y="34"/>
              </a:cxn>
              <a:cxn ang="0">
                <a:pos x="29" y="34"/>
              </a:cxn>
              <a:cxn ang="0">
                <a:pos x="29" y="38"/>
              </a:cxn>
              <a:cxn ang="0">
                <a:pos x="31" y="38"/>
              </a:cxn>
              <a:cxn ang="0">
                <a:pos x="36" y="33"/>
              </a:cxn>
              <a:cxn ang="0">
                <a:pos x="46" y="12"/>
              </a:cxn>
              <a:cxn ang="0">
                <a:pos x="34" y="24"/>
              </a:cxn>
              <a:cxn ang="0">
                <a:pos x="33" y="26"/>
              </a:cxn>
              <a:cxn ang="0">
                <a:pos x="35" y="26"/>
              </a:cxn>
              <a:cxn ang="0">
                <a:pos x="47" y="13"/>
              </a:cxn>
              <a:cxn ang="0">
                <a:pos x="47" y="12"/>
              </a:cxn>
              <a:cxn ang="0">
                <a:pos x="46" y="12"/>
              </a:cxn>
              <a:cxn ang="0">
                <a:pos x="59" y="15"/>
              </a:cxn>
              <a:cxn ang="0">
                <a:pos x="49" y="4"/>
              </a:cxn>
              <a:cxn ang="0">
                <a:pos x="52" y="1"/>
              </a:cxn>
              <a:cxn ang="0">
                <a:pos x="57" y="1"/>
              </a:cxn>
              <a:cxn ang="0">
                <a:pos x="62" y="7"/>
              </a:cxn>
              <a:cxn ang="0">
                <a:pos x="62" y="11"/>
              </a:cxn>
              <a:cxn ang="0">
                <a:pos x="59" y="15"/>
              </a:cxn>
            </a:cxnLst>
            <a:rect l="0" t="0" r="r" b="b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Freeform 248"/>
          <p:cNvSpPr>
            <a:spLocks noEditPoints="1"/>
          </p:cNvSpPr>
          <p:nvPr/>
        </p:nvSpPr>
        <p:spPr bwMode="auto">
          <a:xfrm>
            <a:off x="4246582" y="5471229"/>
            <a:ext cx="413620" cy="337208"/>
          </a:xfrm>
          <a:custGeom>
            <a:avLst/>
            <a:gdLst/>
            <a:ahLst/>
            <a:cxnLst>
              <a:cxn ang="0">
                <a:pos x="24" y="49"/>
              </a:cxn>
              <a:cxn ang="0">
                <a:pos x="11" y="49"/>
              </a:cxn>
              <a:cxn ang="0">
                <a:pos x="0" y="38"/>
              </a:cxn>
              <a:cxn ang="0">
                <a:pos x="0" y="11"/>
              </a:cxn>
              <a:cxn ang="0">
                <a:pos x="11" y="0"/>
              </a:cxn>
              <a:cxn ang="0">
                <a:pos x="24" y="0"/>
              </a:cxn>
              <a:cxn ang="0">
                <a:pos x="25" y="2"/>
              </a:cxn>
              <a:cxn ang="0">
                <a:pos x="24" y="5"/>
              </a:cxn>
              <a:cxn ang="0">
                <a:pos x="11" y="5"/>
              </a:cxn>
              <a:cxn ang="0">
                <a:pos x="5" y="11"/>
              </a:cxn>
              <a:cxn ang="0">
                <a:pos x="5" y="38"/>
              </a:cxn>
              <a:cxn ang="0">
                <a:pos x="11" y="44"/>
              </a:cxn>
              <a:cxn ang="0">
                <a:pos x="22" y="44"/>
              </a:cxn>
              <a:cxn ang="0">
                <a:pos x="25" y="45"/>
              </a:cxn>
              <a:cxn ang="0">
                <a:pos x="24" y="49"/>
              </a:cxn>
              <a:cxn ang="0">
                <a:pos x="59" y="26"/>
              </a:cxn>
              <a:cxn ang="0">
                <a:pos x="39" y="47"/>
              </a:cxn>
              <a:cxn ang="0">
                <a:pos x="37" y="48"/>
              </a:cxn>
              <a:cxn ang="0">
                <a:pos x="34" y="45"/>
              </a:cxn>
              <a:cxn ang="0">
                <a:pos x="34" y="34"/>
              </a:cxn>
              <a:cxn ang="0">
                <a:pos x="17" y="34"/>
              </a:cxn>
              <a:cxn ang="0">
                <a:pos x="15" y="32"/>
              </a:cxn>
              <a:cxn ang="0">
                <a:pos x="15" y="17"/>
              </a:cxn>
              <a:cxn ang="0">
                <a:pos x="17" y="15"/>
              </a:cxn>
              <a:cxn ang="0">
                <a:pos x="34" y="15"/>
              </a:cxn>
              <a:cxn ang="0">
                <a:pos x="34" y="4"/>
              </a:cxn>
              <a:cxn ang="0">
                <a:pos x="37" y="2"/>
              </a:cxn>
              <a:cxn ang="0">
                <a:pos x="39" y="2"/>
              </a:cxn>
              <a:cxn ang="0">
                <a:pos x="59" y="23"/>
              </a:cxn>
              <a:cxn ang="0">
                <a:pos x="60" y="25"/>
              </a:cxn>
              <a:cxn ang="0">
                <a:pos x="59" y="26"/>
              </a:cxn>
            </a:cxnLst>
            <a:rect l="0" t="0" r="r" b="b"/>
            <a:pathLst>
              <a:path w="60" h="49">
                <a:moveTo>
                  <a:pt x="24" y="49"/>
                </a:moveTo>
                <a:cubicBezTo>
                  <a:pt x="11" y="49"/>
                  <a:pt x="11" y="49"/>
                  <a:pt x="11" y="49"/>
                </a:cubicBezTo>
                <a:cubicBezTo>
                  <a:pt x="5" y="49"/>
                  <a:pt x="0" y="44"/>
                  <a:pt x="0" y="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3"/>
                  <a:pt x="25" y="5"/>
                  <a:pt x="24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8" y="5"/>
                  <a:pt x="5" y="8"/>
                  <a:pt x="5" y="1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1"/>
                  <a:pt x="8" y="44"/>
                  <a:pt x="11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4"/>
                  <a:pt x="25" y="44"/>
                  <a:pt x="25" y="45"/>
                </a:cubicBezTo>
                <a:cubicBezTo>
                  <a:pt x="25" y="46"/>
                  <a:pt x="25" y="49"/>
                  <a:pt x="24" y="49"/>
                </a:cubicBezTo>
                <a:close/>
                <a:moveTo>
                  <a:pt x="59" y="26"/>
                </a:moveTo>
                <a:cubicBezTo>
                  <a:pt x="39" y="47"/>
                  <a:pt x="39" y="47"/>
                  <a:pt x="39" y="47"/>
                </a:cubicBezTo>
                <a:cubicBezTo>
                  <a:pt x="38" y="48"/>
                  <a:pt x="38" y="48"/>
                  <a:pt x="37" y="48"/>
                </a:cubicBezTo>
                <a:cubicBezTo>
                  <a:pt x="36" y="48"/>
                  <a:pt x="34" y="47"/>
                  <a:pt x="34" y="45"/>
                </a:cubicBezTo>
                <a:cubicBezTo>
                  <a:pt x="34" y="34"/>
                  <a:pt x="34" y="34"/>
                  <a:pt x="34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6" y="34"/>
                  <a:pt x="15" y="33"/>
                  <a:pt x="15" y="32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3"/>
                  <a:pt x="36" y="2"/>
                  <a:pt x="37" y="2"/>
                </a:cubicBezTo>
                <a:cubicBezTo>
                  <a:pt x="38" y="2"/>
                  <a:pt x="38" y="2"/>
                  <a:pt x="39" y="2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3"/>
                  <a:pt x="60" y="24"/>
                  <a:pt x="60" y="25"/>
                </a:cubicBezTo>
                <a:cubicBezTo>
                  <a:pt x="60" y="25"/>
                  <a:pt x="60" y="26"/>
                  <a:pt x="59" y="2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Freeform 9"/>
          <p:cNvSpPr>
            <a:spLocks/>
          </p:cNvSpPr>
          <p:nvPr/>
        </p:nvSpPr>
        <p:spPr bwMode="auto">
          <a:xfrm>
            <a:off x="3408614" y="3952601"/>
            <a:ext cx="1482268" cy="908025"/>
          </a:xfrm>
          <a:custGeom>
            <a:avLst/>
            <a:gdLst/>
            <a:ahLst/>
            <a:cxnLst>
              <a:cxn ang="0">
                <a:pos x="250" y="192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</a:cxnLst>
            <a:rect l="0" t="0" r="r" b="b"/>
            <a:pathLst>
              <a:path w="313" h="192">
                <a:moveTo>
                  <a:pt x="250" y="192"/>
                </a:moveTo>
                <a:cubicBezTo>
                  <a:pt x="62" y="192"/>
                  <a:pt x="62" y="192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cubicBezTo>
                  <a:pt x="248" y="158"/>
                  <a:pt x="248" y="158"/>
                  <a:pt x="248" y="158"/>
                </a:cubicBez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lose/>
              </a:path>
            </a:pathLst>
          </a:custGeom>
          <a:solidFill>
            <a:srgbClr val="237DB9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3948647" y="4305734"/>
            <a:ext cx="442429" cy="43088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6639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308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2019-08-29T09:26:22Z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