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"/>
  </p:notesMasterIdLst>
  <p:handoutMasterIdLst>
    <p:handoutMasterId r:id="rId5"/>
  </p:handoutMasterIdLst>
  <p:sldIdLst>
    <p:sldId id="360" r:id="rId2"/>
    <p:sldId id="359" r:id="rId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0651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1109466" y="1512069"/>
            <a:ext cx="9635853" cy="523477"/>
          </a:xfrm>
          <a:prstGeom prst="rect">
            <a:avLst/>
          </a:prstGeom>
          <a:noFill/>
        </p:spPr>
        <p:txBody>
          <a:bodyPr wrap="square" lIns="43196" tIns="21598" rIns="43196" bIns="21598" rtlCol="0">
            <a:spAutoFit/>
          </a:bodyPr>
          <a:lstStyle/>
          <a:p>
            <a:pPr defTabSz="575979" fontAlgn="auto">
              <a:spcBef>
                <a:spcPts val="0"/>
              </a:spcBef>
              <a:spcAft>
                <a:spcPts val="0"/>
              </a:spcAft>
            </a:pPr>
            <a:r>
              <a:rPr lang="en-US" sz="3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Black"/>
              </a:rPr>
              <a:t>HALF YEAR REPORT</a:t>
            </a:r>
          </a:p>
        </p:txBody>
      </p:sp>
      <p:sp>
        <p:nvSpPr>
          <p:cNvPr id="24" name="Rectangle 11"/>
          <p:cNvSpPr/>
          <p:nvPr/>
        </p:nvSpPr>
        <p:spPr>
          <a:xfrm>
            <a:off x="898971" y="1620744"/>
            <a:ext cx="94931" cy="568867"/>
          </a:xfrm>
          <a:prstGeom prst="rect">
            <a:avLst/>
          </a:prstGeom>
          <a:solidFill>
            <a:srgbClr val="44546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43196" tIns="21598" rIns="43196" bIns="21598" rtlCol="0" anchor="ctr"/>
          <a:lstStyle/>
          <a:p>
            <a:pPr marL="0" marR="0" lvl="0" indent="0" algn="ctr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srgbClr val="1EA18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98354" y="1983427"/>
            <a:ext cx="9635853" cy="247197"/>
          </a:xfrm>
          <a:prstGeom prst="rect">
            <a:avLst/>
          </a:prstGeom>
          <a:noFill/>
        </p:spPr>
        <p:txBody>
          <a:bodyPr wrap="square" lIns="43196" tIns="21598" rIns="43196" bIns="21598" rtlCol="0">
            <a:spAutoFit/>
          </a:bodyPr>
          <a:lstStyle/>
          <a:p>
            <a:pPr defTabSz="57597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WRITE YOUR GREAT SUBTITLE HERE</a:t>
            </a:r>
          </a:p>
        </p:txBody>
      </p:sp>
      <p:sp>
        <p:nvSpPr>
          <p:cNvPr id="26" name="Oval 25"/>
          <p:cNvSpPr/>
          <p:nvPr/>
        </p:nvSpPr>
        <p:spPr>
          <a:xfrm>
            <a:off x="6500363" y="2949210"/>
            <a:ext cx="603893" cy="603879"/>
          </a:xfrm>
          <a:prstGeom prst="ellipse">
            <a:avLst/>
          </a:prstGeom>
          <a:solidFill>
            <a:srgbClr val="1EA185"/>
          </a:solidFill>
          <a:ln w="9525" cap="flat" cmpd="sng" algn="ctr">
            <a:noFill/>
            <a:prstDash val="solid"/>
          </a:ln>
          <a:effectLst/>
        </p:spPr>
        <p:txBody>
          <a:bodyPr lIns="43196" tIns="0" rIns="43196" bIns="30237" rtlCol="0" anchor="ctr"/>
          <a:lstStyle/>
          <a:p>
            <a:pPr marL="0" marR="0" lvl="0" indent="0" algn="ctr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28"/>
          <p:cNvSpPr/>
          <p:nvPr/>
        </p:nvSpPr>
        <p:spPr>
          <a:xfrm>
            <a:off x="7189975" y="2779231"/>
            <a:ext cx="2639144" cy="1287570"/>
          </a:xfrm>
          <a:prstGeom prst="rect">
            <a:avLst/>
          </a:prstGeom>
        </p:spPr>
        <p:txBody>
          <a:bodyPr wrap="square" lIns="86397" tIns="43199" rIns="86397" bIns="43199">
            <a:spAutoFit/>
          </a:bodyPr>
          <a:lstStyle/>
          <a:p>
            <a:pPr defTabSz="57597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300" b="1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ELEMENT ONE</a:t>
            </a:r>
          </a:p>
          <a:p>
            <a:pPr defTabSz="57597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Lorem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ipsum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dolor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sit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amet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,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consectetur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adipiscing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elit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.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Aliquam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tincidunt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ante nec sem.</a:t>
            </a:r>
            <a:endParaRPr lang="en-US" sz="1300" dirty="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Light"/>
            </a:endParaRPr>
          </a:p>
        </p:txBody>
      </p:sp>
      <p:sp>
        <p:nvSpPr>
          <p:cNvPr id="28" name="Oval 32"/>
          <p:cNvSpPr/>
          <p:nvPr/>
        </p:nvSpPr>
        <p:spPr>
          <a:xfrm>
            <a:off x="6500363" y="4391525"/>
            <a:ext cx="603893" cy="603879"/>
          </a:xfrm>
          <a:prstGeom prst="ellipse">
            <a:avLst/>
          </a:prstGeom>
          <a:solidFill>
            <a:srgbClr val="9BBB5C"/>
          </a:solidFill>
          <a:ln w="9525" cap="flat" cmpd="sng" algn="ctr">
            <a:noFill/>
            <a:prstDash val="solid"/>
          </a:ln>
          <a:effectLst/>
        </p:spPr>
        <p:txBody>
          <a:bodyPr lIns="43196" tIns="0" rIns="43196" bIns="30237" rtlCol="0" anchor="ctr"/>
          <a:lstStyle/>
          <a:p>
            <a:pPr marL="0" marR="0" lvl="0" indent="0" algn="ctr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Rectangle 33"/>
          <p:cNvSpPr/>
          <p:nvPr/>
        </p:nvSpPr>
        <p:spPr>
          <a:xfrm>
            <a:off x="7189975" y="4221546"/>
            <a:ext cx="2639144" cy="1287570"/>
          </a:xfrm>
          <a:prstGeom prst="rect">
            <a:avLst/>
          </a:prstGeom>
        </p:spPr>
        <p:txBody>
          <a:bodyPr wrap="square" lIns="86397" tIns="43199" rIns="86397" bIns="43199">
            <a:spAutoFit/>
          </a:bodyPr>
          <a:lstStyle/>
          <a:p>
            <a:pPr defTabSz="57597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300" b="1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ELEMENT ONE</a:t>
            </a:r>
          </a:p>
          <a:p>
            <a:pPr defTabSz="57597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Lorem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ipsum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dolor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sit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amet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,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consectetur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adipiscing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elit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.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Aliquam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tincidunt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ante nec sem.</a:t>
            </a:r>
            <a:endParaRPr lang="en-US" sz="1300" dirty="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Light"/>
            </a:endParaRPr>
          </a:p>
        </p:txBody>
      </p:sp>
      <p:sp>
        <p:nvSpPr>
          <p:cNvPr id="30" name="Oval 36"/>
          <p:cNvSpPr/>
          <p:nvPr/>
        </p:nvSpPr>
        <p:spPr>
          <a:xfrm>
            <a:off x="6500363" y="5773322"/>
            <a:ext cx="603893" cy="603879"/>
          </a:xfrm>
          <a:prstGeom prst="ellipse">
            <a:avLst/>
          </a:prstGeom>
          <a:solidFill>
            <a:srgbClr val="F29B26"/>
          </a:solidFill>
          <a:ln w="9525" cap="flat" cmpd="sng" algn="ctr">
            <a:noFill/>
            <a:prstDash val="solid"/>
          </a:ln>
          <a:effectLst/>
        </p:spPr>
        <p:txBody>
          <a:bodyPr lIns="43196" tIns="0" rIns="43196" bIns="30237" rtlCol="0" anchor="ctr"/>
          <a:lstStyle/>
          <a:p>
            <a:pPr marL="0" marR="0" lvl="0" indent="0" algn="ctr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Rectangle 37"/>
          <p:cNvSpPr/>
          <p:nvPr/>
        </p:nvSpPr>
        <p:spPr>
          <a:xfrm>
            <a:off x="7189975" y="5603343"/>
            <a:ext cx="2639144" cy="1287570"/>
          </a:xfrm>
          <a:prstGeom prst="rect">
            <a:avLst/>
          </a:prstGeom>
        </p:spPr>
        <p:txBody>
          <a:bodyPr wrap="square" lIns="86397" tIns="43199" rIns="86397" bIns="43199">
            <a:spAutoFit/>
          </a:bodyPr>
          <a:lstStyle/>
          <a:p>
            <a:pPr defTabSz="57597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300" b="1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ELEMENT ONE</a:t>
            </a:r>
          </a:p>
          <a:p>
            <a:pPr defTabSz="57597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Lorem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ipsum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dolor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sit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amet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,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consectetur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adipiscing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elit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.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Aliquam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</a:t>
            </a:r>
            <a:r>
              <a:rPr lang="fr-FR" sz="1300" dirty="0" err="1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tincidunt</a:t>
            </a:r>
            <a:r>
              <a:rPr lang="fr-FR" sz="13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</a:rPr>
              <a:t> ante nec sem.</a:t>
            </a:r>
            <a:endParaRPr lang="en-US" sz="1300" dirty="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Light"/>
            </a:endParaRPr>
          </a:p>
        </p:txBody>
      </p:sp>
      <p:sp>
        <p:nvSpPr>
          <p:cNvPr id="32" name="AutoShape 2"/>
          <p:cNvSpPr>
            <a:spLocks/>
          </p:cNvSpPr>
          <p:nvPr/>
        </p:nvSpPr>
        <p:spPr bwMode="auto">
          <a:xfrm>
            <a:off x="1413255" y="2749218"/>
            <a:ext cx="2499450" cy="2763075"/>
          </a:xfrm>
          <a:custGeom>
            <a:avLst/>
            <a:gdLst>
              <a:gd name="T0" fmla="*/ 21600 w 21600"/>
              <a:gd name="T1" fmla="*/ 5390 h 21600"/>
              <a:gd name="T2" fmla="*/ 21511 w 21600"/>
              <a:gd name="T3" fmla="*/ 5390 h 21600"/>
              <a:gd name="T4" fmla="*/ 18195 w 21600"/>
              <a:gd name="T5" fmla="*/ 2145 h 21600"/>
              <a:gd name="T6" fmla="*/ 16003 w 21600"/>
              <a:gd name="T7" fmla="*/ 0 h 21600"/>
              <a:gd name="T8" fmla="*/ 16003 w 21600"/>
              <a:gd name="T9" fmla="*/ 1912 h 21600"/>
              <a:gd name="T10" fmla="*/ 15859 w 21600"/>
              <a:gd name="T11" fmla="*/ 1910 h 21600"/>
              <a:gd name="T12" fmla="*/ 0 w 21600"/>
              <a:gd name="T13" fmla="*/ 16250 h 21600"/>
              <a:gd name="T14" fmla="*/ 1143 w 21600"/>
              <a:gd name="T15" fmla="*/ 21600 h 21600"/>
              <a:gd name="T16" fmla="*/ 2504 w 21600"/>
              <a:gd name="T17" fmla="*/ 17388 h 21600"/>
              <a:gd name="T18" fmla="*/ 2459 w 21600"/>
              <a:gd name="T19" fmla="*/ 17320 h 21600"/>
              <a:gd name="T20" fmla="*/ 2523 w 21600"/>
              <a:gd name="T21" fmla="*/ 17332 h 21600"/>
              <a:gd name="T22" fmla="*/ 2541 w 21600"/>
              <a:gd name="T23" fmla="*/ 17275 h 21600"/>
              <a:gd name="T24" fmla="*/ 2586 w 21600"/>
              <a:gd name="T25" fmla="*/ 17344 h 21600"/>
              <a:gd name="T26" fmla="*/ 8302 w 21600"/>
              <a:gd name="T27" fmla="*/ 18421 h 21600"/>
              <a:gd name="T28" fmla="*/ 7929 w 21600"/>
              <a:gd name="T29" fmla="*/ 16250 h 21600"/>
              <a:gd name="T30" fmla="*/ 15859 w 21600"/>
              <a:gd name="T31" fmla="*/ 9080 h 21600"/>
              <a:gd name="T32" fmla="*/ 15935 w 21600"/>
              <a:gd name="T33" fmla="*/ 9082 h 21600"/>
              <a:gd name="T34" fmla="*/ 16003 w 21600"/>
              <a:gd name="T35" fmla="*/ 9083 h 21600"/>
              <a:gd name="T36" fmla="*/ 16003 w 21600"/>
              <a:gd name="T37" fmla="*/ 9153 h 21600"/>
              <a:gd name="T38" fmla="*/ 16003 w 21600"/>
              <a:gd name="T39" fmla="*/ 10866 h 21600"/>
              <a:gd name="T40" fmla="*/ 17568 w 21600"/>
              <a:gd name="T41" fmla="*/ 9335 h 21600"/>
              <a:gd name="T42" fmla="*/ 21511 w 21600"/>
              <a:gd name="T43" fmla="*/ 5477 h 21600"/>
              <a:gd name="T44" fmla="*/ 21600 w 21600"/>
              <a:gd name="T45" fmla="*/ 5477 h 21600"/>
              <a:gd name="T46" fmla="*/ 21556 w 21600"/>
              <a:gd name="T47" fmla="*/ 5433 h 21600"/>
              <a:gd name="T48" fmla="*/ 21600 w 21600"/>
              <a:gd name="T49" fmla="*/ 5390 h 21600"/>
              <a:gd name="T50" fmla="*/ 21600 w 21600"/>
              <a:gd name="T51" fmla="*/ 539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600" h="21600">
                <a:moveTo>
                  <a:pt x="21600" y="5390"/>
                </a:moveTo>
                <a:lnTo>
                  <a:pt x="21511" y="5390"/>
                </a:lnTo>
                <a:lnTo>
                  <a:pt x="18195" y="2145"/>
                </a:lnTo>
                <a:lnTo>
                  <a:pt x="16003" y="0"/>
                </a:lnTo>
                <a:lnTo>
                  <a:pt x="16003" y="1912"/>
                </a:lnTo>
                <a:cubicBezTo>
                  <a:pt x="15955" y="1912"/>
                  <a:pt x="15907" y="1910"/>
                  <a:pt x="15859" y="1910"/>
                </a:cubicBezTo>
                <a:cubicBezTo>
                  <a:pt x="7100" y="1910"/>
                  <a:pt x="0" y="8330"/>
                  <a:pt x="0" y="16250"/>
                </a:cubicBezTo>
                <a:cubicBezTo>
                  <a:pt x="0" y="18142"/>
                  <a:pt x="407" y="19947"/>
                  <a:pt x="1143" y="21600"/>
                </a:cubicBezTo>
                <a:lnTo>
                  <a:pt x="2504" y="17388"/>
                </a:lnTo>
                <a:lnTo>
                  <a:pt x="2459" y="17320"/>
                </a:lnTo>
                <a:lnTo>
                  <a:pt x="2523" y="17332"/>
                </a:lnTo>
                <a:lnTo>
                  <a:pt x="2541" y="17275"/>
                </a:lnTo>
                <a:lnTo>
                  <a:pt x="2586" y="17344"/>
                </a:lnTo>
                <a:lnTo>
                  <a:pt x="8302" y="18421"/>
                </a:lnTo>
                <a:cubicBezTo>
                  <a:pt x="8061" y="17736"/>
                  <a:pt x="7929" y="17007"/>
                  <a:pt x="7929" y="16250"/>
                </a:cubicBezTo>
                <a:cubicBezTo>
                  <a:pt x="7929" y="12290"/>
                  <a:pt x="11480" y="9080"/>
                  <a:pt x="15859" y="9080"/>
                </a:cubicBezTo>
                <a:cubicBezTo>
                  <a:pt x="15884" y="9080"/>
                  <a:pt x="15910" y="9081"/>
                  <a:pt x="15935" y="9082"/>
                </a:cubicBezTo>
                <a:cubicBezTo>
                  <a:pt x="15958" y="9082"/>
                  <a:pt x="15980" y="9083"/>
                  <a:pt x="16003" y="9083"/>
                </a:cubicBezTo>
                <a:lnTo>
                  <a:pt x="16003" y="9153"/>
                </a:lnTo>
                <a:lnTo>
                  <a:pt x="16003" y="10866"/>
                </a:lnTo>
                <a:lnTo>
                  <a:pt x="17568" y="9335"/>
                </a:lnTo>
                <a:lnTo>
                  <a:pt x="21511" y="5477"/>
                </a:lnTo>
                <a:lnTo>
                  <a:pt x="21600" y="5477"/>
                </a:lnTo>
                <a:lnTo>
                  <a:pt x="21556" y="5433"/>
                </a:lnTo>
                <a:cubicBezTo>
                  <a:pt x="21556" y="5433"/>
                  <a:pt x="21600" y="5390"/>
                  <a:pt x="21600" y="5390"/>
                </a:cubicBezTo>
                <a:close/>
                <a:moveTo>
                  <a:pt x="21600" y="5390"/>
                </a:moveTo>
              </a:path>
            </a:pathLst>
          </a:custGeom>
          <a:solidFill>
            <a:srgbClr val="1EA185"/>
          </a:solidFill>
          <a:ln>
            <a:noFill/>
          </a:ln>
          <a:extLst/>
        </p:spPr>
        <p:txBody>
          <a:bodyPr lIns="0" tIns="0" rIns="0" bIns="0"/>
          <a:lstStyle/>
          <a:p>
            <a:pPr marL="0" marR="0" lvl="0" indent="0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AutoShape 3"/>
          <p:cNvSpPr>
            <a:spLocks/>
          </p:cNvSpPr>
          <p:nvPr/>
        </p:nvSpPr>
        <p:spPr bwMode="auto">
          <a:xfrm>
            <a:off x="1437259" y="4955029"/>
            <a:ext cx="3199327" cy="1694296"/>
          </a:xfrm>
          <a:custGeom>
            <a:avLst/>
            <a:gdLst>
              <a:gd name="T0" fmla="*/ 17925 w 21600"/>
              <a:gd name="T1" fmla="*/ 12734 h 18732"/>
              <a:gd name="T2" fmla="*/ 17889 w 21600"/>
              <a:gd name="T3" fmla="*/ 12831 h 18732"/>
              <a:gd name="T4" fmla="*/ 17875 w 21600"/>
              <a:gd name="T5" fmla="*/ 12751 h 18732"/>
              <a:gd name="T6" fmla="*/ 17825 w 21600"/>
              <a:gd name="T7" fmla="*/ 12768 h 18732"/>
              <a:gd name="T8" fmla="*/ 17861 w 21600"/>
              <a:gd name="T9" fmla="*/ 12671 h 18732"/>
              <a:gd name="T10" fmla="*/ 16570 w 21600"/>
              <a:gd name="T11" fmla="*/ 5472 h 18732"/>
              <a:gd name="T12" fmla="*/ 15286 w 21600"/>
              <a:gd name="T13" fmla="*/ 7147 h 18732"/>
              <a:gd name="T14" fmla="*/ 6786 w 21600"/>
              <a:gd name="T15" fmla="*/ 3671 h 18732"/>
              <a:gd name="T16" fmla="*/ 6773 w 21600"/>
              <a:gd name="T17" fmla="*/ 3633 h 18732"/>
              <a:gd name="T18" fmla="*/ 6730 w 21600"/>
              <a:gd name="T19" fmla="*/ 3511 h 18732"/>
              <a:gd name="T20" fmla="*/ 6792 w 21600"/>
              <a:gd name="T21" fmla="*/ 3451 h 18732"/>
              <a:gd name="T22" fmla="*/ 8051 w 21600"/>
              <a:gd name="T23" fmla="*/ 2213 h 18732"/>
              <a:gd name="T24" fmla="*/ 6309 w 21600"/>
              <a:gd name="T25" fmla="*/ 1619 h 18732"/>
              <a:gd name="T26" fmla="*/ 1843 w 21600"/>
              <a:gd name="T27" fmla="*/ 97 h 18732"/>
              <a:gd name="T28" fmla="*/ 1808 w 21600"/>
              <a:gd name="T29" fmla="*/ 0 h 18732"/>
              <a:gd name="T30" fmla="*/ 1794 w 21600"/>
              <a:gd name="T31" fmla="*/ 80 h 18732"/>
              <a:gd name="T32" fmla="*/ 1743 w 21600"/>
              <a:gd name="T33" fmla="*/ 63 h 18732"/>
              <a:gd name="T34" fmla="*/ 1779 w 21600"/>
              <a:gd name="T35" fmla="*/ 160 h 18732"/>
              <a:gd name="T36" fmla="*/ 715 w 21600"/>
              <a:gd name="T37" fmla="*/ 6114 h 18732"/>
              <a:gd name="T38" fmla="*/ 0 w 21600"/>
              <a:gd name="T39" fmla="*/ 10118 h 18732"/>
              <a:gd name="T40" fmla="*/ 1417 w 21600"/>
              <a:gd name="T41" fmla="*/ 8727 h 18732"/>
              <a:gd name="T42" fmla="*/ 1474 w 21600"/>
              <a:gd name="T43" fmla="*/ 8887 h 18732"/>
              <a:gd name="T44" fmla="*/ 18474 w 21600"/>
              <a:gd name="T45" fmla="*/ 15839 h 18732"/>
              <a:gd name="T46" fmla="*/ 21600 w 21600"/>
              <a:gd name="T47" fmla="*/ 11475 h 18732"/>
              <a:gd name="T48" fmla="*/ 17925 w 21600"/>
              <a:gd name="T49" fmla="*/ 12734 h 18732"/>
              <a:gd name="T50" fmla="*/ 17925 w 21600"/>
              <a:gd name="T51" fmla="*/ 12734 h 18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600" h="18732">
                <a:moveTo>
                  <a:pt x="17925" y="12734"/>
                </a:moveTo>
                <a:lnTo>
                  <a:pt x="17889" y="12831"/>
                </a:lnTo>
                <a:lnTo>
                  <a:pt x="17875" y="12751"/>
                </a:lnTo>
                <a:lnTo>
                  <a:pt x="17825" y="12768"/>
                </a:lnTo>
                <a:lnTo>
                  <a:pt x="17861" y="12671"/>
                </a:lnTo>
                <a:lnTo>
                  <a:pt x="16570" y="5472"/>
                </a:lnTo>
                <a:cubicBezTo>
                  <a:pt x="16198" y="6107"/>
                  <a:pt x="15769" y="6673"/>
                  <a:pt x="15286" y="7147"/>
                </a:cubicBezTo>
                <a:cubicBezTo>
                  <a:pt x="12352" y="10028"/>
                  <a:pt x="8546" y="8472"/>
                  <a:pt x="6786" y="3671"/>
                </a:cubicBezTo>
                <a:cubicBezTo>
                  <a:pt x="6781" y="3659"/>
                  <a:pt x="6777" y="3646"/>
                  <a:pt x="6773" y="3633"/>
                </a:cubicBezTo>
                <a:cubicBezTo>
                  <a:pt x="6758" y="3592"/>
                  <a:pt x="6744" y="3552"/>
                  <a:pt x="6730" y="3511"/>
                </a:cubicBezTo>
                <a:lnTo>
                  <a:pt x="6792" y="3451"/>
                </a:lnTo>
                <a:lnTo>
                  <a:pt x="8051" y="2213"/>
                </a:lnTo>
                <a:lnTo>
                  <a:pt x="6309" y="1619"/>
                </a:lnTo>
                <a:lnTo>
                  <a:pt x="1843" y="97"/>
                </a:lnTo>
                <a:lnTo>
                  <a:pt x="1808" y="0"/>
                </a:lnTo>
                <a:lnTo>
                  <a:pt x="1794" y="80"/>
                </a:lnTo>
                <a:lnTo>
                  <a:pt x="1743" y="63"/>
                </a:lnTo>
                <a:lnTo>
                  <a:pt x="1779" y="160"/>
                </a:lnTo>
                <a:lnTo>
                  <a:pt x="715" y="6114"/>
                </a:lnTo>
                <a:lnTo>
                  <a:pt x="0" y="10118"/>
                </a:lnTo>
                <a:lnTo>
                  <a:pt x="1417" y="8727"/>
                </a:lnTo>
                <a:cubicBezTo>
                  <a:pt x="1436" y="8781"/>
                  <a:pt x="1454" y="8834"/>
                  <a:pt x="1474" y="8887"/>
                </a:cubicBezTo>
                <a:cubicBezTo>
                  <a:pt x="4995" y="18487"/>
                  <a:pt x="12606" y="21600"/>
                  <a:pt x="18474" y="15839"/>
                </a:cubicBezTo>
                <a:cubicBezTo>
                  <a:pt x="19691" y="14644"/>
                  <a:pt x="20737" y="13161"/>
                  <a:pt x="21600" y="11475"/>
                </a:cubicBezTo>
                <a:cubicBezTo>
                  <a:pt x="21600" y="11475"/>
                  <a:pt x="17925" y="12734"/>
                  <a:pt x="17925" y="12734"/>
                </a:cubicBezTo>
                <a:close/>
                <a:moveTo>
                  <a:pt x="17925" y="12734"/>
                </a:moveTo>
              </a:path>
            </a:pathLst>
          </a:custGeom>
          <a:solidFill>
            <a:srgbClr val="F29B26"/>
          </a:solidFill>
          <a:ln>
            <a:noFill/>
          </a:ln>
          <a:extLst/>
        </p:spPr>
        <p:txBody>
          <a:bodyPr lIns="0" tIns="0" rIns="0" bIns="0"/>
          <a:lstStyle/>
          <a:p>
            <a:pPr marL="0" marR="0" lvl="0" indent="0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AutoShape 4"/>
          <p:cNvSpPr>
            <a:spLocks/>
          </p:cNvSpPr>
          <p:nvPr/>
        </p:nvSpPr>
        <p:spPr bwMode="auto">
          <a:xfrm>
            <a:off x="3434118" y="3029726"/>
            <a:ext cx="1627043" cy="3096084"/>
          </a:xfrm>
          <a:custGeom>
            <a:avLst/>
            <a:gdLst>
              <a:gd name="T0" fmla="*/ 15639 w 18627"/>
              <a:gd name="T1" fmla="*/ 19221 h 21600"/>
              <a:gd name="T2" fmla="*/ 8409 w 18627"/>
              <a:gd name="T3" fmla="*/ 1669 h 21600"/>
              <a:gd name="T4" fmla="*/ 831 w 18627"/>
              <a:gd name="T5" fmla="*/ 0 h 21600"/>
              <a:gd name="T6" fmla="*/ 5224 w 18627"/>
              <a:gd name="T7" fmla="*/ 2896 h 21600"/>
              <a:gd name="T8" fmla="*/ 5341 w 18627"/>
              <a:gd name="T9" fmla="*/ 2896 h 21600"/>
              <a:gd name="T10" fmla="*/ 5282 w 18627"/>
              <a:gd name="T11" fmla="*/ 2934 h 21600"/>
              <a:gd name="T12" fmla="*/ 5341 w 18627"/>
              <a:gd name="T13" fmla="*/ 2973 h 21600"/>
              <a:gd name="T14" fmla="*/ 5224 w 18627"/>
              <a:gd name="T15" fmla="*/ 2973 h 21600"/>
              <a:gd name="T16" fmla="*/ 0 w 18627"/>
              <a:gd name="T17" fmla="*/ 6416 h 21600"/>
              <a:gd name="T18" fmla="*/ 3013 w 18627"/>
              <a:gd name="T19" fmla="*/ 7158 h 21600"/>
              <a:gd name="T20" fmla="*/ 6840 w 18627"/>
              <a:gd name="T21" fmla="*/ 15706 h 21600"/>
              <a:gd name="T22" fmla="*/ 6628 w 18627"/>
              <a:gd name="T23" fmla="*/ 15934 h 21600"/>
              <a:gd name="T24" fmla="*/ 6526 w 18627"/>
              <a:gd name="T25" fmla="*/ 16033 h 21600"/>
              <a:gd name="T26" fmla="*/ 6381 w 18627"/>
              <a:gd name="T27" fmla="*/ 15980 h 21600"/>
              <a:gd name="T28" fmla="*/ 4285 w 18627"/>
              <a:gd name="T29" fmla="*/ 15215 h 21600"/>
              <a:gd name="T30" fmla="*/ 5122 w 18627"/>
              <a:gd name="T31" fmla="*/ 16955 h 21600"/>
              <a:gd name="T32" fmla="*/ 7310 w 18627"/>
              <a:gd name="T33" fmla="*/ 21499 h 21600"/>
              <a:gd name="T34" fmla="*/ 7250 w 18627"/>
              <a:gd name="T35" fmla="*/ 21560 h 21600"/>
              <a:gd name="T36" fmla="*/ 7335 w 18627"/>
              <a:gd name="T37" fmla="*/ 21550 h 21600"/>
              <a:gd name="T38" fmla="*/ 7359 w 18627"/>
              <a:gd name="T39" fmla="*/ 21600 h 21600"/>
              <a:gd name="T40" fmla="*/ 7419 w 18627"/>
              <a:gd name="T41" fmla="*/ 21539 h 21600"/>
              <a:gd name="T42" fmla="*/ 13650 w 18627"/>
              <a:gd name="T43" fmla="*/ 20744 h 21600"/>
              <a:gd name="T44" fmla="*/ 17943 w 18627"/>
              <a:gd name="T45" fmla="*/ 20197 h 21600"/>
              <a:gd name="T46" fmla="*/ 15539 w 18627"/>
              <a:gd name="T47" fmla="*/ 19320 h 21600"/>
              <a:gd name="T48" fmla="*/ 15639 w 18627"/>
              <a:gd name="T49" fmla="*/ 19221 h 21600"/>
              <a:gd name="T50" fmla="*/ 15639 w 18627"/>
              <a:gd name="T51" fmla="*/ 1922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627" h="21600">
                <a:moveTo>
                  <a:pt x="15639" y="19221"/>
                </a:moveTo>
                <a:cubicBezTo>
                  <a:pt x="21600" y="13158"/>
                  <a:pt x="18363" y="5300"/>
                  <a:pt x="8409" y="1669"/>
                </a:cubicBezTo>
                <a:cubicBezTo>
                  <a:pt x="6008" y="794"/>
                  <a:pt x="3436" y="245"/>
                  <a:pt x="831" y="0"/>
                </a:cubicBezTo>
                <a:lnTo>
                  <a:pt x="5224" y="2896"/>
                </a:lnTo>
                <a:lnTo>
                  <a:pt x="5341" y="2896"/>
                </a:lnTo>
                <a:lnTo>
                  <a:pt x="5282" y="2934"/>
                </a:lnTo>
                <a:lnTo>
                  <a:pt x="5341" y="2973"/>
                </a:lnTo>
                <a:lnTo>
                  <a:pt x="5224" y="2973"/>
                </a:lnTo>
                <a:lnTo>
                  <a:pt x="0" y="6416"/>
                </a:lnTo>
                <a:cubicBezTo>
                  <a:pt x="1035" y="6563"/>
                  <a:pt x="2052" y="6808"/>
                  <a:pt x="3013" y="7158"/>
                </a:cubicBezTo>
                <a:cubicBezTo>
                  <a:pt x="7866" y="8929"/>
                  <a:pt x="9524" y="12708"/>
                  <a:pt x="6840" y="15706"/>
                </a:cubicBezTo>
                <a:cubicBezTo>
                  <a:pt x="6771" y="15782"/>
                  <a:pt x="6702" y="15859"/>
                  <a:pt x="6628" y="15934"/>
                </a:cubicBezTo>
                <a:cubicBezTo>
                  <a:pt x="6595" y="15968"/>
                  <a:pt x="6560" y="16000"/>
                  <a:pt x="6526" y="16033"/>
                </a:cubicBezTo>
                <a:lnTo>
                  <a:pt x="6381" y="15980"/>
                </a:lnTo>
                <a:lnTo>
                  <a:pt x="4285" y="15215"/>
                </a:lnTo>
                <a:lnTo>
                  <a:pt x="5122" y="16955"/>
                </a:lnTo>
                <a:lnTo>
                  <a:pt x="7310" y="21499"/>
                </a:lnTo>
                <a:lnTo>
                  <a:pt x="7250" y="21560"/>
                </a:lnTo>
                <a:lnTo>
                  <a:pt x="7335" y="21550"/>
                </a:lnTo>
                <a:lnTo>
                  <a:pt x="7359" y="21600"/>
                </a:lnTo>
                <a:lnTo>
                  <a:pt x="7419" y="21539"/>
                </a:lnTo>
                <a:lnTo>
                  <a:pt x="13650" y="20744"/>
                </a:lnTo>
                <a:lnTo>
                  <a:pt x="17943" y="20197"/>
                </a:lnTo>
                <a:lnTo>
                  <a:pt x="15539" y="19320"/>
                </a:lnTo>
                <a:cubicBezTo>
                  <a:pt x="15573" y="19287"/>
                  <a:pt x="15607" y="19254"/>
                  <a:pt x="15639" y="19221"/>
                </a:cubicBezTo>
                <a:close/>
                <a:moveTo>
                  <a:pt x="15639" y="19221"/>
                </a:moveTo>
              </a:path>
            </a:pathLst>
          </a:custGeom>
          <a:solidFill>
            <a:srgbClr val="9BBB5C"/>
          </a:solidFill>
          <a:ln>
            <a:noFill/>
          </a:ln>
          <a:extLst/>
        </p:spPr>
        <p:txBody>
          <a:bodyPr lIns="0" tIns="0" rIns="0" bIns="0"/>
          <a:lstStyle/>
          <a:p>
            <a:pPr marL="0" marR="0" lvl="0" indent="0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116"/>
          <p:cNvSpPr>
            <a:spLocks noChangeArrowheads="1"/>
          </p:cNvSpPr>
          <p:nvPr/>
        </p:nvSpPr>
        <p:spPr bwMode="auto">
          <a:xfrm>
            <a:off x="4149075" y="5350593"/>
            <a:ext cx="405364" cy="421404"/>
          </a:xfrm>
          <a:custGeom>
            <a:avLst/>
            <a:gdLst>
              <a:gd name="T0" fmla="*/ 400 w 445"/>
              <a:gd name="T1" fmla="*/ 159 h 462"/>
              <a:gd name="T2" fmla="*/ 400 w 445"/>
              <a:gd name="T3" fmla="*/ 159 h 462"/>
              <a:gd name="T4" fmla="*/ 266 w 445"/>
              <a:gd name="T5" fmla="*/ 8 h 462"/>
              <a:gd name="T6" fmla="*/ 36 w 445"/>
              <a:gd name="T7" fmla="*/ 248 h 462"/>
              <a:gd name="T8" fmla="*/ 9 w 445"/>
              <a:gd name="T9" fmla="*/ 319 h 462"/>
              <a:gd name="T10" fmla="*/ 81 w 445"/>
              <a:gd name="T11" fmla="*/ 355 h 462"/>
              <a:gd name="T12" fmla="*/ 98 w 445"/>
              <a:gd name="T13" fmla="*/ 346 h 462"/>
              <a:gd name="T14" fmla="*/ 134 w 445"/>
              <a:gd name="T15" fmla="*/ 372 h 462"/>
              <a:gd name="T16" fmla="*/ 160 w 445"/>
              <a:gd name="T17" fmla="*/ 434 h 462"/>
              <a:gd name="T18" fmla="*/ 187 w 445"/>
              <a:gd name="T19" fmla="*/ 452 h 462"/>
              <a:gd name="T20" fmla="*/ 240 w 445"/>
              <a:gd name="T21" fmla="*/ 434 h 462"/>
              <a:gd name="T22" fmla="*/ 249 w 445"/>
              <a:gd name="T23" fmla="*/ 416 h 462"/>
              <a:gd name="T24" fmla="*/ 231 w 445"/>
              <a:gd name="T25" fmla="*/ 390 h 462"/>
              <a:gd name="T26" fmla="*/ 204 w 445"/>
              <a:gd name="T27" fmla="*/ 337 h 462"/>
              <a:gd name="T28" fmla="*/ 231 w 445"/>
              <a:gd name="T29" fmla="*/ 310 h 462"/>
              <a:gd name="T30" fmla="*/ 417 w 445"/>
              <a:gd name="T31" fmla="*/ 355 h 462"/>
              <a:gd name="T32" fmla="*/ 400 w 445"/>
              <a:gd name="T33" fmla="*/ 159 h 462"/>
              <a:gd name="T34" fmla="*/ 390 w 445"/>
              <a:gd name="T35" fmla="*/ 310 h 462"/>
              <a:gd name="T36" fmla="*/ 390 w 445"/>
              <a:gd name="T37" fmla="*/ 310 h 462"/>
              <a:gd name="T38" fmla="*/ 302 w 445"/>
              <a:gd name="T39" fmla="*/ 204 h 462"/>
              <a:gd name="T40" fmla="*/ 284 w 445"/>
              <a:gd name="T41" fmla="*/ 62 h 462"/>
              <a:gd name="T42" fmla="*/ 364 w 445"/>
              <a:gd name="T43" fmla="*/ 177 h 462"/>
              <a:gd name="T44" fmla="*/ 390 w 445"/>
              <a:gd name="T45" fmla="*/ 31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196" tIns="21598" rIns="43196" bIns="21598" anchor="ctr"/>
          <a:lstStyle/>
          <a:p>
            <a:pPr marL="0" marR="0" lvl="0" indent="0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29"/>
          <p:cNvSpPr>
            <a:spLocks noChangeArrowheads="1"/>
          </p:cNvSpPr>
          <p:nvPr/>
        </p:nvSpPr>
        <p:spPr bwMode="auto">
          <a:xfrm>
            <a:off x="1773770" y="5197263"/>
            <a:ext cx="405361" cy="421404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196" tIns="21598" rIns="43196" bIns="21598" anchor="ctr"/>
          <a:lstStyle/>
          <a:p>
            <a:pPr marL="0" marR="0" lvl="0" indent="0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137"/>
          <p:cNvSpPr>
            <a:spLocks noChangeArrowheads="1"/>
          </p:cNvSpPr>
          <p:nvPr/>
        </p:nvSpPr>
        <p:spPr bwMode="auto">
          <a:xfrm>
            <a:off x="3226262" y="3273376"/>
            <a:ext cx="358569" cy="288750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196" tIns="21598" rIns="43196" bIns="21598" anchor="ctr"/>
          <a:lstStyle/>
          <a:p>
            <a:pPr marL="0" marR="0" lvl="0" indent="0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137"/>
          <p:cNvSpPr>
            <a:spLocks noChangeArrowheads="1"/>
          </p:cNvSpPr>
          <p:nvPr/>
        </p:nvSpPr>
        <p:spPr bwMode="auto">
          <a:xfrm>
            <a:off x="6674250" y="3122049"/>
            <a:ext cx="269398" cy="216942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196" tIns="21598" rIns="43196" bIns="21598" anchor="ctr"/>
          <a:lstStyle/>
          <a:p>
            <a:pPr marL="0" marR="0" lvl="0" indent="0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116"/>
          <p:cNvSpPr>
            <a:spLocks noChangeArrowheads="1"/>
          </p:cNvSpPr>
          <p:nvPr/>
        </p:nvSpPr>
        <p:spPr bwMode="auto">
          <a:xfrm>
            <a:off x="6647560" y="4503337"/>
            <a:ext cx="304556" cy="316607"/>
          </a:xfrm>
          <a:custGeom>
            <a:avLst/>
            <a:gdLst>
              <a:gd name="T0" fmla="*/ 400 w 445"/>
              <a:gd name="T1" fmla="*/ 159 h 462"/>
              <a:gd name="T2" fmla="*/ 400 w 445"/>
              <a:gd name="T3" fmla="*/ 159 h 462"/>
              <a:gd name="T4" fmla="*/ 266 w 445"/>
              <a:gd name="T5" fmla="*/ 8 h 462"/>
              <a:gd name="T6" fmla="*/ 36 w 445"/>
              <a:gd name="T7" fmla="*/ 248 h 462"/>
              <a:gd name="T8" fmla="*/ 9 w 445"/>
              <a:gd name="T9" fmla="*/ 319 h 462"/>
              <a:gd name="T10" fmla="*/ 81 w 445"/>
              <a:gd name="T11" fmla="*/ 355 h 462"/>
              <a:gd name="T12" fmla="*/ 98 w 445"/>
              <a:gd name="T13" fmla="*/ 346 h 462"/>
              <a:gd name="T14" fmla="*/ 134 w 445"/>
              <a:gd name="T15" fmla="*/ 372 h 462"/>
              <a:gd name="T16" fmla="*/ 160 w 445"/>
              <a:gd name="T17" fmla="*/ 434 h 462"/>
              <a:gd name="T18" fmla="*/ 187 w 445"/>
              <a:gd name="T19" fmla="*/ 452 h 462"/>
              <a:gd name="T20" fmla="*/ 240 w 445"/>
              <a:gd name="T21" fmla="*/ 434 h 462"/>
              <a:gd name="T22" fmla="*/ 249 w 445"/>
              <a:gd name="T23" fmla="*/ 416 h 462"/>
              <a:gd name="T24" fmla="*/ 231 w 445"/>
              <a:gd name="T25" fmla="*/ 390 h 462"/>
              <a:gd name="T26" fmla="*/ 204 w 445"/>
              <a:gd name="T27" fmla="*/ 337 h 462"/>
              <a:gd name="T28" fmla="*/ 231 w 445"/>
              <a:gd name="T29" fmla="*/ 310 h 462"/>
              <a:gd name="T30" fmla="*/ 417 w 445"/>
              <a:gd name="T31" fmla="*/ 355 h 462"/>
              <a:gd name="T32" fmla="*/ 400 w 445"/>
              <a:gd name="T33" fmla="*/ 159 h 462"/>
              <a:gd name="T34" fmla="*/ 390 w 445"/>
              <a:gd name="T35" fmla="*/ 310 h 462"/>
              <a:gd name="T36" fmla="*/ 390 w 445"/>
              <a:gd name="T37" fmla="*/ 310 h 462"/>
              <a:gd name="T38" fmla="*/ 302 w 445"/>
              <a:gd name="T39" fmla="*/ 204 h 462"/>
              <a:gd name="T40" fmla="*/ 284 w 445"/>
              <a:gd name="T41" fmla="*/ 62 h 462"/>
              <a:gd name="T42" fmla="*/ 364 w 445"/>
              <a:gd name="T43" fmla="*/ 177 h 462"/>
              <a:gd name="T44" fmla="*/ 390 w 445"/>
              <a:gd name="T45" fmla="*/ 31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196" tIns="21598" rIns="43196" bIns="21598" anchor="ctr"/>
          <a:lstStyle/>
          <a:p>
            <a:pPr marL="0" marR="0" lvl="0" indent="0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29"/>
          <p:cNvSpPr>
            <a:spLocks noChangeArrowheads="1"/>
          </p:cNvSpPr>
          <p:nvPr/>
        </p:nvSpPr>
        <p:spPr bwMode="auto">
          <a:xfrm>
            <a:off x="6640018" y="5898597"/>
            <a:ext cx="304553" cy="316607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196" tIns="21598" rIns="43196" bIns="21598" anchor="ctr"/>
          <a:lstStyle/>
          <a:p>
            <a:pPr marL="0" marR="0" lvl="0" indent="0" defTabSz="57597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Rectangle 48"/>
          <p:cNvSpPr/>
          <p:nvPr/>
        </p:nvSpPr>
        <p:spPr>
          <a:xfrm rot="18900000">
            <a:off x="952317" y="3736262"/>
            <a:ext cx="2639144" cy="401174"/>
          </a:xfrm>
          <a:prstGeom prst="rect">
            <a:avLst/>
          </a:prstGeom>
        </p:spPr>
        <p:txBody>
          <a:bodyPr wrap="square" lIns="86397" tIns="43199" rIns="86397" bIns="43199">
            <a:spAutoFit/>
          </a:bodyPr>
          <a:lstStyle/>
          <a:p>
            <a:pPr algn="ctr" defTabSz="57597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7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ELEMENT ONE</a:t>
            </a:r>
            <a:endParaRPr lang="en-US" sz="17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Light"/>
            </a:endParaRPr>
          </a:p>
        </p:txBody>
      </p:sp>
      <p:sp>
        <p:nvSpPr>
          <p:cNvPr id="42" name="Rectangle 49"/>
          <p:cNvSpPr/>
          <p:nvPr/>
        </p:nvSpPr>
        <p:spPr>
          <a:xfrm rot="4500000">
            <a:off x="3164333" y="4224377"/>
            <a:ext cx="2639084" cy="401174"/>
          </a:xfrm>
          <a:prstGeom prst="rect">
            <a:avLst/>
          </a:prstGeom>
        </p:spPr>
        <p:txBody>
          <a:bodyPr wrap="square" lIns="86397" tIns="43199" rIns="86397" bIns="43199">
            <a:spAutoFit/>
          </a:bodyPr>
          <a:lstStyle/>
          <a:p>
            <a:pPr algn="ctr" defTabSz="57597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7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ELEMENT TWO</a:t>
            </a:r>
            <a:endParaRPr lang="en-US" sz="17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Light"/>
            </a:endParaRPr>
          </a:p>
        </p:txBody>
      </p:sp>
      <p:sp>
        <p:nvSpPr>
          <p:cNvPr id="43" name="Rectangle 50"/>
          <p:cNvSpPr/>
          <p:nvPr/>
        </p:nvSpPr>
        <p:spPr>
          <a:xfrm rot="900000">
            <a:off x="1683400" y="5808412"/>
            <a:ext cx="2639144" cy="401174"/>
          </a:xfrm>
          <a:prstGeom prst="rect">
            <a:avLst/>
          </a:prstGeom>
        </p:spPr>
        <p:txBody>
          <a:bodyPr wrap="square" lIns="86397" tIns="43199" rIns="86397" bIns="43199">
            <a:spAutoFit/>
          </a:bodyPr>
          <a:lstStyle/>
          <a:p>
            <a:pPr algn="ctr" defTabSz="57597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7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ELEMENT THREE</a:t>
            </a:r>
            <a:endParaRPr lang="en-US" sz="17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14963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304</Words>
  <Application>Microsoft Office PowerPoint</Application>
  <PresentationFormat>自定义</PresentationFormat>
  <Paragraphs>28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2019-08-29T09:24:24Z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